
<file path=[Content_Types].xml><?xml version="1.0" encoding="utf-8"?>
<Types xmlns="http://schemas.openxmlformats.org/package/2006/content-types">
  <Default Extension="emf" ContentType="image/x-emf"/>
  <Default Extension="jpeg" ContentType="image/jpeg"/>
  <Default Extension="page"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719" r:id="rId3"/>
    <p:sldMasterId id="2147483749" r:id="rId4"/>
  </p:sldMasterIdLst>
  <p:notesMasterIdLst>
    <p:notesMasterId r:id="rId23"/>
  </p:notesMasterIdLst>
  <p:sldIdLst>
    <p:sldId id="2147472007" r:id="rId5"/>
    <p:sldId id="2147472011" r:id="rId6"/>
    <p:sldId id="2147470574" r:id="rId7"/>
    <p:sldId id="2147470798" r:id="rId8"/>
    <p:sldId id="2147472003" r:id="rId9"/>
    <p:sldId id="2147470730" r:id="rId10"/>
    <p:sldId id="2147472002" r:id="rId11"/>
    <p:sldId id="471" r:id="rId12"/>
    <p:sldId id="2147472004" r:id="rId13"/>
    <p:sldId id="2147472009" r:id="rId14"/>
    <p:sldId id="2147472005" r:id="rId15"/>
    <p:sldId id="2147472008" r:id="rId16"/>
    <p:sldId id="2147472006" r:id="rId17"/>
    <p:sldId id="487" r:id="rId18"/>
    <p:sldId id="2147472010" r:id="rId19"/>
    <p:sldId id="488" r:id="rId20"/>
    <p:sldId id="2147471992"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05"/>
    <p:restoredTop sz="54538"/>
  </p:normalViewPr>
  <p:slideViewPr>
    <p:cSldViewPr snapToGrid="0">
      <p:cViewPr varScale="1">
        <p:scale>
          <a:sx n="58" d="100"/>
          <a:sy n="58" d="100"/>
        </p:scale>
        <p:origin x="1816"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E9DD7-0DBE-0E4F-8F41-F6396D9DCDBB}" type="datetimeFigureOut">
              <a:rPr lang="en-US" smtClean="0"/>
              <a:t>3/17/23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7D9ED-665A-9B45-A507-7E6C9961D5B1}" type="slidenum">
              <a:rPr lang="en-US" smtClean="0"/>
              <a:t>‹#›</a:t>
            </a:fld>
            <a:endParaRPr lang="en-US"/>
          </a:p>
        </p:txBody>
      </p:sp>
    </p:spTree>
    <p:extLst>
      <p:ext uri="{BB962C8B-B14F-4D97-AF65-F5344CB8AC3E}">
        <p14:creationId xmlns:p14="http://schemas.microsoft.com/office/powerpoint/2010/main" val="1226957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effectLst/>
                <a:latin typeface="Segoe UI" panose="020B0502040204020203" pitchFamily="34" charset="0"/>
              </a:rPr>
              <a:t>Enable your hybrid workforce with a experience</a:t>
            </a:r>
            <a:endParaRPr lang="en-US" sz="12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6981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8527D9ED-665A-9B45-A507-7E6C9961D5B1}" type="slidenum">
              <a:rPr lang="en-US" smtClean="0"/>
              <a:t>11</a:t>
            </a:fld>
            <a:endParaRPr lang="en-US"/>
          </a:p>
        </p:txBody>
      </p:sp>
    </p:spTree>
    <p:extLst>
      <p:ext uri="{BB962C8B-B14F-4D97-AF65-F5344CB8AC3E}">
        <p14:creationId xmlns:p14="http://schemas.microsoft.com/office/powerpoint/2010/main" val="828875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Managed under a single pane of glass inside the Meraki Dashboard</a:t>
            </a:r>
          </a:p>
          <a:p>
            <a:r>
              <a:rPr lang="en-US" dirty="0"/>
              <a:t>Support is included One phone number to call (Secure Connect support)</a:t>
            </a:r>
          </a:p>
          <a:p>
            <a:r>
              <a:rPr lang="en-US" dirty="0"/>
              <a:t>One renewal to manage – Pay as you grow (per user per year)</a:t>
            </a:r>
          </a:p>
          <a:p>
            <a:pPr lvl="1"/>
            <a:r>
              <a:rPr lang="en-US" dirty="0"/>
              <a:t>Automatic updates</a:t>
            </a:r>
            <a:br>
              <a:rPr lang="en-US" dirty="0"/>
            </a:br>
            <a:br>
              <a:rPr lang="en-US" dirty="0"/>
            </a:br>
            <a:r>
              <a:rPr lang="en-US" b="0" i="0" dirty="0">
                <a:solidFill>
                  <a:srgbClr val="000000"/>
                </a:solidFill>
                <a:effectLst/>
                <a:latin typeface="proxima-nova"/>
              </a:rPr>
              <a:t>Simple</a:t>
            </a:r>
            <a:br>
              <a:rPr lang="en-US" dirty="0"/>
            </a:br>
            <a:r>
              <a:rPr lang="en-US" b="0" i="0" dirty="0">
                <a:solidFill>
                  <a:srgbClr val="000000"/>
                </a:solidFill>
                <a:effectLst/>
                <a:latin typeface="proxima-nova"/>
              </a:rPr>
              <a:t>- single dashboard</a:t>
            </a:r>
            <a:br>
              <a:rPr lang="en-US" dirty="0"/>
            </a:br>
            <a:r>
              <a:rPr lang="en-US" b="0" i="0" dirty="0">
                <a:solidFill>
                  <a:srgbClr val="000000"/>
                </a:solidFill>
                <a:effectLst/>
                <a:latin typeface="proxima-nova"/>
              </a:rPr>
              <a:t>- centralized policies</a:t>
            </a:r>
            <a:br>
              <a:rPr lang="en-US" dirty="0"/>
            </a:br>
            <a:r>
              <a:rPr lang="en-US" b="0" i="0" dirty="0">
                <a:solidFill>
                  <a:srgbClr val="000000"/>
                </a:solidFill>
                <a:effectLst/>
                <a:latin typeface="proxima-nova"/>
              </a:rPr>
              <a:t>- Single renewal</a:t>
            </a:r>
          </a:p>
          <a:p>
            <a:pPr lvl="1"/>
            <a:r>
              <a:rPr lang="en-US" b="0" i="0" dirty="0">
                <a:solidFill>
                  <a:srgbClr val="000000"/>
                </a:solidFill>
                <a:effectLst/>
                <a:latin typeface="proxima-nova"/>
              </a:rPr>
              <a:t> Add users as you grow</a:t>
            </a:r>
            <a:br>
              <a:rPr lang="en-US" dirty="0"/>
            </a:br>
            <a:r>
              <a:rPr lang="en-US" b="0" i="0" dirty="0">
                <a:solidFill>
                  <a:srgbClr val="000000"/>
                </a:solidFill>
                <a:effectLst/>
                <a:latin typeface="proxima-nova"/>
              </a:rPr>
              <a:t>- Flexible terms (monthly, yearly, up front)</a:t>
            </a:r>
            <a:endParaRPr lang="en-US" dirty="0">
              <a:solidFill>
                <a:srgbClr val="000000"/>
              </a:solidFill>
              <a:latin typeface="proxima-nova"/>
            </a:endParaRPr>
          </a:p>
          <a:p>
            <a:pPr marL="628650" lvl="1" indent="-171450">
              <a:buFontTx/>
              <a:buChar char="-"/>
            </a:pPr>
            <a:r>
              <a:rPr lang="en-US" b="0" i="0" dirty="0">
                <a:solidFill>
                  <a:srgbClr val="000000"/>
                </a:solidFill>
                <a:effectLst/>
                <a:latin typeface="proxima-nova"/>
              </a:rPr>
              <a:t>Interconnected</a:t>
            </a:r>
            <a:br>
              <a:rPr lang="en-US" dirty="0"/>
            </a:br>
            <a:r>
              <a:rPr lang="en-US" b="0" i="0" dirty="0">
                <a:solidFill>
                  <a:srgbClr val="000000"/>
                </a:solidFill>
                <a:effectLst/>
                <a:latin typeface="proxima-nova"/>
              </a:rPr>
              <a:t>- Interoperable</a:t>
            </a:r>
            <a:br>
              <a:rPr lang="en-US" dirty="0"/>
            </a:br>
            <a:r>
              <a:rPr lang="en-US" b="0" i="0" dirty="0">
                <a:solidFill>
                  <a:srgbClr val="000000"/>
                </a:solidFill>
                <a:effectLst/>
                <a:latin typeface="proxima-nova"/>
              </a:rPr>
              <a:t>- Always up to date</a:t>
            </a:r>
          </a:p>
          <a:p>
            <a:pPr marL="628650" lvl="1" indent="-171450">
              <a:buFontTx/>
              <a:buChar char="-"/>
            </a:pPr>
            <a:endParaRPr lang="en-US" b="0" i="0" dirty="0">
              <a:solidFill>
                <a:srgbClr val="000000"/>
              </a:solidFill>
              <a:effectLst/>
              <a:latin typeface="proxima-nova"/>
            </a:endParaRPr>
          </a:p>
          <a:p>
            <a:pPr lvl="1"/>
            <a:r>
              <a:rPr lang="en-US" b="0" i="0" dirty="0">
                <a:solidFill>
                  <a:srgbClr val="000000"/>
                </a:solidFill>
                <a:effectLst/>
                <a:latin typeface="proxima-nova"/>
              </a:rPr>
              <a:t>- Less expensive bundling together</a:t>
            </a:r>
            <a:br>
              <a:rPr lang="en-US" dirty="0"/>
            </a:br>
            <a:r>
              <a:rPr lang="en-US" b="0" i="0" dirty="0">
                <a:solidFill>
                  <a:srgbClr val="000000"/>
                </a:solidFill>
                <a:effectLst/>
                <a:latin typeface="proxima-nova"/>
              </a:rPr>
              <a:t>- little to no hardware to maintain</a:t>
            </a:r>
          </a:p>
          <a:p>
            <a:pPr lvl="1"/>
            <a:r>
              <a:rPr lang="en-US" b="0" i="0" dirty="0">
                <a:solidFill>
                  <a:srgbClr val="000000"/>
                </a:solidFill>
                <a:effectLst/>
                <a:latin typeface="proxima-nova"/>
              </a:rPr>
              <a:t>Support included 24x7</a:t>
            </a:r>
            <a:endParaRPr lang="en-US" dirty="0"/>
          </a:p>
          <a:p>
            <a:pPr marL="628650" lvl="1"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8527D9ED-665A-9B45-A507-7E6C9961D5B1}" type="slidenum">
              <a:rPr lang="en-US" smtClean="0"/>
              <a:t>12</a:t>
            </a:fld>
            <a:endParaRPr lang="en-US"/>
          </a:p>
        </p:txBody>
      </p:sp>
    </p:spTree>
    <p:extLst>
      <p:ext uri="{BB962C8B-B14F-4D97-AF65-F5344CB8AC3E}">
        <p14:creationId xmlns:p14="http://schemas.microsoft.com/office/powerpoint/2010/main" val="2841501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43f1331365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4" name="Google Shape;1914;g43f1331365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dirty="0"/>
              <a:t>Unified dashboard</a:t>
            </a:r>
          </a:p>
          <a:p>
            <a:r>
              <a:rPr lang="en-US" dirty="0"/>
              <a:t>Single SKU</a:t>
            </a:r>
          </a:p>
          <a:p>
            <a:r>
              <a:rPr lang="en-US" dirty="0"/>
              <a:t>Single renewal</a:t>
            </a:r>
          </a:p>
          <a:p>
            <a:r>
              <a:rPr lang="en-US" dirty="0"/>
              <a:t>Easy to manage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Support included 24x7</a:t>
            </a:r>
          </a:p>
          <a:p>
            <a:r>
              <a:rPr lang="en-US" dirty="0"/>
              <a:t>Less expensive bundling together</a:t>
            </a:r>
            <a:br>
              <a:rPr lang="en-US" dirty="0"/>
            </a:br>
            <a:r>
              <a:rPr lang="en-US" dirty="0"/>
              <a:t>little to no hardware to maintain</a:t>
            </a:r>
          </a:p>
          <a:p>
            <a:r>
              <a:rPr lang="en-US" b="0" i="0" dirty="0">
                <a:solidFill>
                  <a:srgbClr val="000000"/>
                </a:solidFill>
                <a:effectLst/>
                <a:latin typeface="proxima-nova"/>
              </a:rPr>
              <a:t>Add users as you grow</a:t>
            </a:r>
            <a:endParaRPr lang="en-US" dirty="0"/>
          </a:p>
          <a:p>
            <a:endParaRPr lang="en-US" dirty="0"/>
          </a:p>
          <a:p>
            <a:endParaRPr lang="en-US" dirty="0"/>
          </a:p>
          <a:p>
            <a:endParaRPr lang="en-US" dirty="0"/>
          </a:p>
          <a:p>
            <a:r>
              <a:rPr lang="en-US" dirty="0"/>
              <a:t>Opposite of these:</a:t>
            </a:r>
            <a:br>
              <a:rPr lang="en-US" dirty="0"/>
            </a:br>
            <a:r>
              <a:rPr lang="en-US" dirty="0"/>
              <a:t>Negatives</a:t>
            </a:r>
          </a:p>
          <a:p>
            <a:pPr lvl="1"/>
            <a:r>
              <a:rPr lang="en-US" dirty="0"/>
              <a:t>Slow &amp; difficult to manage (inconsistent)</a:t>
            </a:r>
          </a:p>
          <a:p>
            <a:pPr lvl="1"/>
            <a:r>
              <a:rPr lang="en-US" dirty="0"/>
              <a:t>If breached, access to everything</a:t>
            </a:r>
          </a:p>
          <a:p>
            <a:pPr lvl="1"/>
            <a:r>
              <a:rPr lang="en-US" dirty="0"/>
              <a:t>Maintenance and refreshes are expensive</a:t>
            </a:r>
          </a:p>
          <a:p>
            <a:pPr lvl="1"/>
            <a:r>
              <a:rPr lang="en-US" dirty="0"/>
              <a:t>Mis-</a:t>
            </a:r>
            <a:r>
              <a:rPr lang="en-US" dirty="0" err="1"/>
              <a:t>sizings</a:t>
            </a:r>
            <a:endParaRPr lang="en-US" dirty="0"/>
          </a:p>
          <a:p>
            <a:pPr lvl="1"/>
            <a:r>
              <a:rPr lang="en-US" dirty="0"/>
              <a:t>Inferior IT/End user experience</a:t>
            </a:r>
          </a:p>
          <a:p>
            <a:r>
              <a:rPr lang="en-US" dirty="0"/>
              <a:t>Negatives</a:t>
            </a:r>
          </a:p>
          <a:p>
            <a:pPr lvl="1"/>
            <a:r>
              <a:rPr lang="en-US" dirty="0"/>
              <a:t>Change is scary &amp; uncomfortable</a:t>
            </a:r>
          </a:p>
          <a:p>
            <a:pPr lvl="1"/>
            <a:r>
              <a:rPr lang="en-US" dirty="0"/>
              <a:t>Existing solutions make transformation difficult</a:t>
            </a:r>
          </a:p>
          <a:p>
            <a:pPr lvl="1"/>
            <a:r>
              <a:rPr lang="en-US" dirty="0"/>
              <a:t>Finding trusted vendors</a:t>
            </a:r>
          </a:p>
          <a:p>
            <a:pPr lvl="2"/>
            <a:r>
              <a:rPr lang="en-US" dirty="0"/>
              <a:t>Is security up to your standards?</a:t>
            </a:r>
          </a:p>
          <a:p>
            <a:pPr>
              <a:spcBef>
                <a:spcPts val="0"/>
              </a:spcBef>
              <a:spcAft>
                <a:spcPts val="0"/>
              </a:spcAft>
              <a:buClr>
                <a:schemeClr val="accent1"/>
              </a:buClr>
              <a:buSzPts val="1600"/>
              <a:defRPr/>
            </a:pPr>
            <a:endParaRPr lang="en-US" dirty="0">
              <a:latin typeface="CiscoSansTT Light"/>
              <a:ea typeface="ＭＳ Ｐゴシック"/>
            </a:endParaRPr>
          </a:p>
        </p:txBody>
      </p:sp>
      <p:sp>
        <p:nvSpPr>
          <p:cNvPr id="1915" name="Google Shape;1915;g43f1331365_1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base"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457200" rtl="0" eaLnBrk="1" fontAlgn="base"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4390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800" b="0" i="0" u="none" strike="noStrike" dirty="0">
                <a:solidFill>
                  <a:srgbClr val="000000"/>
                </a:solidFill>
                <a:effectLst/>
                <a:latin typeface="Inter"/>
              </a:rPr>
              <a:t>Built for speed and simplicity, Cisco+ Secure Connect is the premier single-vendor solution with a </a:t>
            </a:r>
            <a:r>
              <a:rPr lang="en-US" sz="1800" b="1" i="0" u="none" strike="noStrike" dirty="0">
                <a:solidFill>
                  <a:srgbClr val="000000"/>
                </a:solidFill>
                <a:effectLst/>
                <a:latin typeface="Inter"/>
              </a:rPr>
              <a:t>blueprint for SASE made easy</a:t>
            </a:r>
            <a:r>
              <a:rPr lang="en-US" sz="1800" b="0" i="0" u="none" strike="noStrike" dirty="0">
                <a:solidFill>
                  <a:srgbClr val="000000"/>
                </a:solidFill>
                <a:effectLst/>
                <a:latin typeface="Inter"/>
              </a:rPr>
              <a:t> that helps to build greater network resiliency and secure hybrid work, delivers a single, unified IT experience, and provides an easy, seamless path to SASE.</a:t>
            </a:r>
          </a:p>
          <a:p>
            <a:pPr rtl="0" fontAlgn="base"/>
            <a:endParaRPr lang="en-US" sz="1800" b="0" i="0" u="none" strike="noStrike" kern="1200" dirty="0">
              <a:solidFill>
                <a:srgbClr val="000000"/>
              </a:solidFill>
              <a:effectLst/>
              <a:latin typeface="Inter"/>
              <a:ea typeface="ＭＳ Ｐゴシック" charset="0"/>
              <a:cs typeface="ＭＳ Ｐゴシック" charset="0"/>
            </a:endParaRPr>
          </a:p>
          <a:p>
            <a:pPr rtl="0" fontAlgn="base"/>
            <a:r>
              <a:rPr lang="en-US" sz="1800" b="1" i="0" u="none" strike="noStrike" kern="1200" dirty="0">
                <a:solidFill>
                  <a:srgbClr val="000000"/>
                </a:solidFill>
                <a:effectLst/>
                <a:latin typeface="Inter"/>
                <a:ea typeface="ＭＳ Ｐゴシック" charset="0"/>
                <a:cs typeface="ＭＳ Ｐゴシック" charset="0"/>
              </a:rPr>
              <a:t>Build resilient network security:</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Inter"/>
              </a:rPr>
              <a:t>Build greater network security and resiliency</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Inter"/>
              </a:rPr>
              <a:t>Achieve improved security posture with continuous visibility into threats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Inter"/>
              </a:rPr>
              <a:t>Be agile in response to unpredictable events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Inter"/>
              </a:rPr>
              <a:t>Create a dynamic and resilient network environment to protect users and your business</a:t>
            </a:r>
          </a:p>
          <a:p>
            <a:pPr rtl="0" fontAlgn="base"/>
            <a:endParaRPr lang="en-US" sz="1800" b="0" i="0" u="none" strike="noStrike" kern="1200" dirty="0">
              <a:solidFill>
                <a:srgbClr val="000000"/>
              </a:solidFill>
              <a:effectLst/>
              <a:latin typeface="Inter"/>
              <a:ea typeface="ＭＳ Ｐゴシック" charset="0"/>
              <a:cs typeface="ＭＳ Ｐゴシック" charset="0"/>
            </a:endParaRPr>
          </a:p>
          <a:p>
            <a:pPr rtl="0" fontAlgn="base"/>
            <a:r>
              <a:rPr lang="en-US" sz="1800" b="1" i="0" u="none" strike="noStrike" kern="1200" dirty="0">
                <a:solidFill>
                  <a:srgbClr val="000000"/>
                </a:solidFill>
                <a:effectLst/>
                <a:latin typeface="Inter"/>
                <a:ea typeface="ＭＳ Ｐゴシック" charset="0"/>
                <a:cs typeface="ＭＳ Ｐゴシック" charset="0"/>
              </a:rPr>
              <a:t>Secure a hybrid workforce:</a:t>
            </a:r>
          </a:p>
          <a:p>
            <a:pPr marL="0" algn="l"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Inter"/>
              </a:rPr>
              <a:t>Secure a hybrid workforce</a:t>
            </a:r>
          </a:p>
          <a:p>
            <a:pPr marL="0" algn="l"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Inter"/>
              </a:rPr>
              <a:t>Safely connect across any point of service for secure access</a:t>
            </a:r>
          </a:p>
          <a:p>
            <a:pPr marL="0" algn="l"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Inter"/>
              </a:rPr>
              <a:t>Improve employee productivity and empower hybrid work</a:t>
            </a:r>
          </a:p>
          <a:p>
            <a:pPr marL="0" algn="l"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Inter"/>
              </a:rPr>
              <a:t>Confidently trust in the power of Cisco Meraki that supports over 4M unique networks globally and connected to hundreds of millions of client devices</a:t>
            </a:r>
          </a:p>
          <a:p>
            <a:pPr rtl="0" fontAlgn="base"/>
            <a:endParaRPr lang="en-US" sz="1800" b="0" i="0" u="none" strike="noStrike" kern="1200" dirty="0">
              <a:solidFill>
                <a:srgbClr val="000000"/>
              </a:solidFill>
              <a:effectLst/>
              <a:latin typeface="Inter"/>
              <a:ea typeface="ＭＳ Ｐゴシック" charset="0"/>
              <a:cs typeface="ＭＳ Ｐゴシック" charset="0"/>
            </a:endParaRPr>
          </a:p>
          <a:p>
            <a:pPr rtl="0" fontAlgn="base"/>
            <a:r>
              <a:rPr lang="en-US" sz="1800" b="1" i="0" u="none" strike="noStrike" kern="1200" dirty="0">
                <a:solidFill>
                  <a:srgbClr val="000000"/>
                </a:solidFill>
                <a:effectLst/>
                <a:latin typeface="Inter"/>
                <a:ea typeface="ＭＳ Ｐゴシック" charset="0"/>
                <a:cs typeface="ＭＳ Ｐゴシック" charset="0"/>
              </a:rPr>
              <a:t>Deliver a unified IT experience:</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Inter"/>
              </a:rPr>
              <a:t>Provide a single, streamlined user experience</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Inter"/>
              </a:rPr>
              <a:t>Deploy SASE in as little as 2 hours without complicated engineering*</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Inter"/>
              </a:rPr>
              <a:t>Onboard remote workers up to 10x faster*</a:t>
            </a:r>
          </a:p>
          <a:p>
            <a:pPr rtl="0">
              <a:spcBef>
                <a:spcPts val="0"/>
              </a:spcBef>
              <a:spcAft>
                <a:spcPts val="0"/>
              </a:spcAft>
            </a:pPr>
            <a:br>
              <a:rPr lang="en-US" sz="1400" b="0" dirty="0">
                <a:effectLst/>
              </a:rPr>
            </a:br>
            <a:r>
              <a:rPr lang="en-US" sz="1800" b="0" i="1" u="none" strike="noStrike" dirty="0">
                <a:solidFill>
                  <a:srgbClr val="000000"/>
                </a:solidFill>
                <a:effectLst/>
                <a:latin typeface="Inter"/>
              </a:rPr>
              <a:t>*based on public  customer success story feat. George Sink Law</a:t>
            </a:r>
            <a:endParaRPr lang="en-US" sz="1400" b="0" dirty="0">
              <a:effectLst/>
            </a:endParaRPr>
          </a:p>
          <a:p>
            <a:br>
              <a:rPr lang="en-US" sz="1400" dirty="0"/>
            </a:br>
            <a:r>
              <a:rPr lang="en-US" sz="1800" b="1" i="0" u="none" strike="noStrike" kern="1200" dirty="0">
                <a:solidFill>
                  <a:srgbClr val="000000"/>
                </a:solidFill>
                <a:effectLst/>
                <a:latin typeface="Inter"/>
                <a:ea typeface="ＭＳ Ｐゴシック" charset="0"/>
              </a:rPr>
              <a:t>Forge an easy, seamless path to SASE:</a:t>
            </a:r>
          </a:p>
          <a:p>
            <a:pPr marL="0" algn="l"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Inter"/>
              </a:rPr>
              <a:t>Confidently navigate the SASE journey without the complexity</a:t>
            </a:r>
          </a:p>
          <a:p>
            <a:pPr marL="0" algn="l"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Inter"/>
              </a:rPr>
              <a:t>Converge networking and security to create a unified experience that is managed within a single platform</a:t>
            </a:r>
          </a:p>
          <a:p>
            <a:pPr marL="0" algn="l"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Inter"/>
              </a:rPr>
              <a:t>Benefit from as-a-service consumption model that provides economic value add (shift from </a:t>
            </a:r>
            <a:r>
              <a:rPr lang="en-US" sz="1800" b="0" i="0" u="none" strike="noStrike" dirty="0" err="1">
                <a:solidFill>
                  <a:srgbClr val="000000"/>
                </a:solidFill>
                <a:effectLst/>
                <a:latin typeface="Inter"/>
              </a:rPr>
              <a:t>CapEx</a:t>
            </a:r>
            <a:r>
              <a:rPr lang="en-US" sz="1800" b="0" i="0" u="none" strike="noStrike" dirty="0">
                <a:solidFill>
                  <a:srgbClr val="000000"/>
                </a:solidFill>
                <a:effectLst/>
                <a:latin typeface="Inter"/>
              </a:rPr>
              <a:t> to </a:t>
            </a:r>
            <a:r>
              <a:rPr lang="en-US" sz="1800" b="0" i="0" u="none" strike="noStrike" dirty="0" err="1">
                <a:solidFill>
                  <a:srgbClr val="000000"/>
                </a:solidFill>
                <a:effectLst/>
                <a:latin typeface="Inter"/>
              </a:rPr>
              <a:t>OpEx</a:t>
            </a:r>
            <a:r>
              <a:rPr lang="en-US" sz="1800" b="0" i="0" u="none" strike="noStrike" dirty="0">
                <a:solidFill>
                  <a:srgbClr val="000000"/>
                </a:solidFill>
                <a:effectLst/>
                <a:latin typeface="Inter"/>
              </a:rPr>
              <a:t>)</a:t>
            </a:r>
          </a:p>
          <a:p>
            <a:endParaRPr lang="en-US" sz="1200" b="0" i="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609559"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5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5648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Journey</a:t>
            </a:r>
          </a:p>
          <a:p>
            <a:pPr lvl="1"/>
            <a:r>
              <a:rPr lang="en-US" dirty="0"/>
              <a:t>Limitations currently</a:t>
            </a:r>
          </a:p>
          <a:p>
            <a:pPr lvl="2"/>
            <a:r>
              <a:rPr lang="en-US" dirty="0"/>
              <a:t>Geos</a:t>
            </a:r>
          </a:p>
          <a:p>
            <a:pPr lvl="2"/>
            <a:r>
              <a:rPr lang="en-US" dirty="0"/>
              <a:t>EAs</a:t>
            </a:r>
          </a:p>
          <a:p>
            <a:pPr lvl="2"/>
            <a:r>
              <a:rPr lang="en-US" dirty="0"/>
              <a:t>Niche features (RBI, reserved IP, Always on VPN, </a:t>
            </a:r>
            <a:r>
              <a:rPr lang="en-US" dirty="0" err="1"/>
              <a:t>etc</a:t>
            </a:r>
            <a:r>
              <a:rPr lang="en-US" dirty="0"/>
              <a:t>)</a:t>
            </a:r>
          </a:p>
          <a:p>
            <a:pPr lvl="1"/>
            <a:r>
              <a:rPr lang="en-US" dirty="0"/>
              <a:t>Early adopters</a:t>
            </a:r>
          </a:p>
          <a:p>
            <a:pPr lvl="1"/>
            <a:r>
              <a:rPr lang="en-US" dirty="0"/>
              <a:t>Take the journey with us</a:t>
            </a:r>
          </a:p>
          <a:p>
            <a:pPr lvl="2"/>
            <a:r>
              <a:rPr lang="en-US" dirty="0"/>
              <a:t>One geo at a time</a:t>
            </a:r>
          </a:p>
          <a:p>
            <a:pPr lvl="2"/>
            <a:r>
              <a:rPr lang="en-US" dirty="0"/>
              <a:t>Start with Remote Users only</a:t>
            </a:r>
          </a:p>
          <a:p>
            <a:pPr lvl="2"/>
            <a:r>
              <a:rPr lang="en-US" dirty="0"/>
              <a:t>Etc.</a:t>
            </a:r>
          </a:p>
          <a:p>
            <a:pPr lvl="1"/>
            <a:r>
              <a:rPr lang="en-US" dirty="0"/>
              <a:t>Help us build</a:t>
            </a:r>
          </a:p>
          <a:p>
            <a:pPr lvl="1"/>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55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Yu Mincho" panose="02020400000000000000" pitchFamily="18" charset="-128"/>
              </a:rPr>
              <a:t>If you take this journey with us, we will arrive at the promised land together. Our aim is to deliver seamless, secure access to any application from any device or location with a single subscription that you can pay for as you grow. All security and network capabilities are delivered from the cloud in a unified dashboard giving your organization a global footprint with 99.99% uptime SLA and eventually more premium services and extensibility to a full Network as a Service stack. </a:t>
            </a:r>
          </a:p>
          <a:p>
            <a:pPr marL="0" marR="0">
              <a:spcBef>
                <a:spcPts val="0"/>
              </a:spcBef>
              <a:spcAft>
                <a:spcPts val="0"/>
              </a:spcAft>
            </a:pPr>
            <a:endParaRPr lang="en-US" sz="1800" dirty="0">
              <a:effectLst/>
              <a:latin typeface="Calibri" panose="020F0502020204030204" pitchFamily="34" charset="0"/>
              <a:ea typeface="Yu Mincho" panose="02020400000000000000" pitchFamily="18" charset="-128"/>
            </a:endParaRPr>
          </a:p>
          <a:p>
            <a:r>
              <a:rPr lang="en-US" dirty="0"/>
              <a:t>Promise land</a:t>
            </a:r>
          </a:p>
          <a:p>
            <a:r>
              <a:rPr lang="en-US" dirty="0"/>
              <a:t>           Available in all Geos</a:t>
            </a:r>
          </a:p>
          <a:p>
            <a:r>
              <a:rPr lang="en-US" dirty="0"/>
              <a:t>           Niche features added in (reserved IP, Always on VPN, RBI, </a:t>
            </a:r>
            <a:r>
              <a:rPr lang="en-US" dirty="0" err="1"/>
              <a:t>etc</a:t>
            </a:r>
            <a:r>
              <a:rPr lang="en-US" dirty="0"/>
              <a:t>)</a:t>
            </a:r>
          </a:p>
          <a:p>
            <a:pPr lvl="1"/>
            <a:r>
              <a:rPr lang="en-US" dirty="0"/>
              <a:t> Single pane of glass</a:t>
            </a:r>
          </a:p>
          <a:p>
            <a:pPr lvl="2"/>
            <a:r>
              <a:rPr lang="en-US" dirty="0"/>
              <a:t>Visibility</a:t>
            </a:r>
          </a:p>
          <a:p>
            <a:pPr lvl="2"/>
            <a:r>
              <a:rPr lang="en-US" dirty="0"/>
              <a:t>Manageability</a:t>
            </a:r>
          </a:p>
          <a:p>
            <a:pPr lvl="1"/>
            <a:r>
              <a:rPr lang="en-US" dirty="0"/>
              <a:t>Seamless end user experience</a:t>
            </a:r>
          </a:p>
          <a:p>
            <a:pPr lvl="2"/>
            <a:r>
              <a:rPr lang="en-US" dirty="0"/>
              <a:t>Higher productivity</a:t>
            </a:r>
          </a:p>
          <a:p>
            <a:pPr lvl="2"/>
            <a:r>
              <a:rPr lang="en-US" dirty="0"/>
              <a:t>Happier employees</a:t>
            </a:r>
          </a:p>
          <a:p>
            <a:pPr lvl="1"/>
            <a:r>
              <a:rPr lang="en-US" dirty="0"/>
              <a:t>Fewer headaches</a:t>
            </a:r>
          </a:p>
          <a:p>
            <a:pPr lvl="1"/>
            <a:r>
              <a:rPr lang="en-US" dirty="0"/>
              <a:t>More secure</a:t>
            </a:r>
          </a:p>
          <a:p>
            <a:pPr lvl="1"/>
            <a:r>
              <a:rPr lang="en-US" dirty="0"/>
              <a:t>Plenty of support as challenges arise</a:t>
            </a:r>
          </a:p>
          <a:p>
            <a:pPr lvl="1"/>
            <a:r>
              <a:rPr lang="en-US" dirty="0"/>
              <a:t>More features coming as this architecture evolves</a:t>
            </a: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609559"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5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7515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600" dirty="0">
                <a:effectLst/>
                <a:latin typeface="Calibri" panose="020F0502020204030204" pitchFamily="34" charset="0"/>
                <a:ea typeface="Yu Mincho" panose="02020400000000000000" pitchFamily="18" charset="-128"/>
              </a:rPr>
              <a:t>Cisco+ Secure Connect</a:t>
            </a:r>
            <a:r>
              <a:rPr lang="en-US" sz="1600" dirty="0">
                <a:effectLst/>
                <a:latin typeface="Calibri" panose="020F0502020204030204" pitchFamily="34" charset="0"/>
                <a:ea typeface="Times New Roman" panose="02020603050405020304" pitchFamily="18" charset="0"/>
                <a:cs typeface="Arial" panose="020B0604020202020204" pitchFamily="34" charset="0"/>
              </a:rPr>
              <a:t> offers a simple IT experience by making it easy to deploy, scale, and secure access to applications with a pay-as-you-grow, as-a-Service model. This enables organizations to manage both private and public access with a single solution for consistent access and user experience</a:t>
            </a:r>
            <a:r>
              <a:rPr lang="en-US" sz="1600" dirty="0">
                <a:effectLst/>
                <a:latin typeface="Calibri" panose="020F0502020204030204" pitchFamily="34" charset="0"/>
                <a:ea typeface="Yu Mincho" panose="02020400000000000000" pitchFamily="18" charset="-128"/>
                <a:cs typeface="Arial" panose="020B0604020202020204" pitchFamily="34" charset="0"/>
              </a:rPr>
              <a:t> without any increase to CAPEX or IT resources. Business outcomes include:</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Arial" panose="020B0604020202020204" pitchFamily="34" charset="0"/>
              </a:rPr>
              <a:t>Enable hybrid workforce and deliver an optimized end-user experience, increasing worker efficiency and productivity.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Arial" panose="020B0604020202020204" pitchFamily="34" charset="0"/>
              </a:rPr>
              <a:t>Best-in-class security services provide unparalleled security and protection against ransomware and hacking.</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Arial" panose="020B0604020202020204" pitchFamily="34" charset="0"/>
              </a:rPr>
              <a:t>Shift budget to </a:t>
            </a:r>
            <a:r>
              <a:rPr lang="en-US" sz="1600" dirty="0" err="1">
                <a:effectLst/>
                <a:latin typeface="Calibri" panose="020F0502020204030204" pitchFamily="34" charset="0"/>
                <a:ea typeface="Calibri" panose="020F0502020204030204" pitchFamily="34" charset="0"/>
                <a:cs typeface="Arial" panose="020B0604020202020204" pitchFamily="34" charset="0"/>
              </a:rPr>
              <a:t>Opex</a:t>
            </a:r>
            <a:r>
              <a:rPr lang="en-US" sz="1600" dirty="0">
                <a:effectLst/>
                <a:latin typeface="Calibri" panose="020F0502020204030204" pitchFamily="34" charset="0"/>
                <a:ea typeface="Calibri" panose="020F0502020204030204" pitchFamily="34" charset="0"/>
                <a:cs typeface="Arial" panose="020B0604020202020204" pitchFamily="34" charset="0"/>
              </a:rPr>
              <a:t> so IT Admins do not need to plan 10 years ahead; they can scale as they go</a:t>
            </a:r>
          </a:p>
          <a:p>
            <a:r>
              <a:rPr lang="en-SG" sz="1600" dirty="0">
                <a:effectLst/>
                <a:latin typeface="Times New Roman" panose="02020603050405020304" pitchFamily="18" charset="0"/>
                <a:ea typeface="Times New Roman" panose="02020603050405020304" pitchFamily="18" charset="0"/>
              </a:rPr>
              <a:t>IT Admins can focus on business value and innovation instead of ongoing routine IT tasks thanks to simplified UI, architecture and </a:t>
            </a:r>
            <a:r>
              <a:rPr lang="en-SG" sz="1600" dirty="0" err="1">
                <a:effectLst/>
                <a:latin typeface="Times New Roman" panose="02020603050405020304" pitchFamily="18" charset="0"/>
                <a:ea typeface="Times New Roman" panose="02020603050405020304" pitchFamily="18" charset="0"/>
              </a:rPr>
              <a:t>aaS</a:t>
            </a:r>
            <a:r>
              <a:rPr lang="en-SG" sz="1600" dirty="0">
                <a:effectLst/>
                <a:latin typeface="Times New Roman" panose="02020603050405020304" pitchFamily="18" charset="0"/>
                <a:ea typeface="Times New Roman" panose="02020603050405020304" pitchFamily="18" charset="0"/>
              </a:rPr>
              <a:t> automation</a:t>
            </a:r>
          </a:p>
          <a:p>
            <a:endParaRPr lang="en-SG" sz="1600" dirty="0">
              <a:effectLst/>
              <a:latin typeface="Times New Roman" panose="02020603050405020304" pitchFamily="18" charset="0"/>
            </a:endParaRPr>
          </a:p>
          <a:p>
            <a:r>
              <a:rPr lang="en-SG" sz="1600" dirty="0">
                <a:effectLst/>
                <a:latin typeface="Times New Roman" panose="02020603050405020304" pitchFamily="18" charset="0"/>
              </a:rPr>
              <a:t>This is our blueprint for SASE, made easy for organizations like yours. I’d love to know your thoughts.</a:t>
            </a:r>
          </a:p>
          <a:p>
            <a:endParaRPr lang="en-SG" sz="1600" dirty="0">
              <a:effectLst/>
              <a:latin typeface="Times New Roman" panose="02020603050405020304" pitchFamily="18" charset="0"/>
            </a:endParaRPr>
          </a:p>
          <a:p>
            <a:r>
              <a:rPr lang="en-SG" sz="1600" dirty="0">
                <a:effectLst/>
                <a:latin typeface="Times New Roman" panose="02020603050405020304" pitchFamily="18" charset="0"/>
              </a:rPr>
              <a:t>After all you’ve heard about here today, What stands out to you most?</a:t>
            </a:r>
            <a:endParaRPr lang="en-US" dirty="0"/>
          </a:p>
        </p:txBody>
      </p:sp>
      <p:sp>
        <p:nvSpPr>
          <p:cNvPr id="4" name="Slide Number Placeholder 3"/>
          <p:cNvSpPr>
            <a:spLocks noGrp="1"/>
          </p:cNvSpPr>
          <p:nvPr>
            <p:ph type="sldNum" sz="quarter" idx="5"/>
          </p:nvPr>
        </p:nvSpPr>
        <p:spPr/>
        <p:txBody>
          <a:bodyPr/>
          <a:lstStyle/>
          <a:p>
            <a:pPr marL="0" marR="0" lvl="0" indent="0" algn="r" defTabSz="609559"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5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7673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Where should we go from here?</a:t>
            </a:r>
            <a:endParaRPr lang="en-IN"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18</a:t>
            </a:fld>
            <a:endParaRPr lang="en-US"/>
          </a:p>
        </p:txBody>
      </p:sp>
    </p:spTree>
    <p:extLst>
      <p:ext uri="{BB962C8B-B14F-4D97-AF65-F5344CB8AC3E}">
        <p14:creationId xmlns:p14="http://schemas.microsoft.com/office/powerpoint/2010/main" val="250789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ts val="0"/>
              </a:spcBef>
              <a:spcAft>
                <a:spcPts val="0"/>
              </a:spcAft>
              <a:buClrTx/>
              <a:buSzTx/>
              <a:buFontTx/>
              <a:buNone/>
              <a:tabLst/>
              <a:defRPr/>
            </a:pPr>
            <a:r>
              <a:rPr lang="en-US" dirty="0">
                <a:solidFill>
                  <a:srgbClr val="FFFFFF"/>
                </a:solidFill>
                <a:cs typeface="+mn-cs"/>
              </a:rPr>
              <a:t>Businesses moved applications from the data center to the cloud and </a:t>
            </a:r>
            <a:r>
              <a:rPr lang="en-US" sz="1200" dirty="0">
                <a:solidFill>
                  <a:srgbClr val="FFFFFF"/>
                </a:solidFill>
                <a:latin typeface="CiscoSansTT Condensed" panose="020B0506020200020303" pitchFamily="34" charset="0"/>
                <a:cs typeface="+mn-cs"/>
              </a:rPr>
              <a:t>Internet traffic shot up 8x to 10x almost overnight.</a:t>
            </a:r>
            <a:r>
              <a:rPr lang="en-US" dirty="0">
                <a:solidFill>
                  <a:srgbClr val="FFFFFF"/>
                </a:solidFill>
                <a:cs typeface="+mn-cs"/>
              </a:rPr>
              <a:t> But traffic was still routed through the central firewall at the data center, </a:t>
            </a:r>
            <a:r>
              <a:rPr lang="en-US" sz="1200" dirty="0">
                <a:solidFill>
                  <a:srgbClr val="FFFFFF"/>
                </a:solidFill>
                <a:latin typeface="CiscoSansTT Condensed" panose="020B0506020200020303" pitchFamily="34" charset="0"/>
                <a:cs typeface="+mn-cs"/>
              </a:rPr>
              <a:t>creating bottlenecks and “</a:t>
            </a:r>
            <a:r>
              <a:rPr lang="en-US" sz="1200" dirty="0" err="1">
                <a:solidFill>
                  <a:srgbClr val="FFFFFF"/>
                </a:solidFill>
                <a:latin typeface="CiscoSansTT Condensed" panose="020B0506020200020303" pitchFamily="34" charset="0"/>
                <a:cs typeface="+mn-cs"/>
              </a:rPr>
              <a:t>hairpinning</a:t>
            </a:r>
            <a:r>
              <a:rPr lang="en-US" sz="1200" dirty="0">
                <a:solidFill>
                  <a:srgbClr val="FFFFFF"/>
                </a:solidFill>
                <a:latin typeface="CiscoSansTT Condensed" panose="020B0506020200020303" pitchFamily="34" charset="0"/>
                <a:cs typeface="+mn-cs"/>
              </a:rPr>
              <a:t>” traffic</a:t>
            </a:r>
            <a:r>
              <a:rPr lang="en-US" dirty="0">
                <a:solidFill>
                  <a:srgbClr val="FFFFFF"/>
                </a:solidFill>
                <a:cs typeface="+mn-cs"/>
              </a:rPr>
              <a:t>. </a:t>
            </a:r>
          </a:p>
          <a:p>
            <a:pPr marL="0" marR="0" lvl="0" indent="0" algn="l" defTabSz="457200" rtl="0" eaLnBrk="0" fontAlgn="base" latinLnBrk="0" hangingPunct="0">
              <a:lnSpc>
                <a:spcPct val="100000"/>
              </a:lnSpc>
              <a:spcBef>
                <a:spcPts val="0"/>
              </a:spcBef>
              <a:spcAft>
                <a:spcPts val="0"/>
              </a:spcAft>
              <a:buClrTx/>
              <a:buSzTx/>
              <a:buFontTx/>
              <a:buNone/>
              <a:tabLst/>
              <a:defRPr/>
            </a:pPr>
            <a:r>
              <a:rPr lang="en-US" dirty="0"/>
              <a:t>***CLICK***</a:t>
            </a:r>
          </a:p>
          <a:p>
            <a:pPr marL="0" marR="0" lvl="0" indent="0" algn="l" defTabSz="457200" rtl="0" eaLnBrk="0" fontAlgn="base" latinLnBrk="0" hangingPunct="0">
              <a:lnSpc>
                <a:spcPct val="100000"/>
              </a:lnSpc>
              <a:spcBef>
                <a:spcPts val="0"/>
              </a:spcBef>
              <a:spcAft>
                <a:spcPts val="0"/>
              </a:spcAft>
              <a:buClrTx/>
              <a:buSzTx/>
              <a:buFontTx/>
              <a:buNone/>
              <a:tabLst/>
              <a:defRPr/>
            </a:pPr>
            <a:endParaRPr lang="en-US" dirty="0"/>
          </a:p>
          <a:p>
            <a:pPr marL="0" marR="0" lvl="0" indent="0" algn="l" defTabSz="457200" rtl="0" eaLnBrk="0" fontAlgn="base" latinLnBrk="0" hangingPunct="0">
              <a:lnSpc>
                <a:spcPct val="100000"/>
              </a:lnSpc>
              <a:spcBef>
                <a:spcPts val="0"/>
              </a:spcBef>
              <a:spcAft>
                <a:spcPts val="0"/>
              </a:spcAft>
              <a:buClrTx/>
              <a:buSzTx/>
              <a:buFontTx/>
              <a:buNone/>
              <a:tabLst/>
              <a:defRPr/>
            </a:pPr>
            <a:r>
              <a:rPr lang="en-US" dirty="0"/>
              <a:t>As networks grew, the distributed model meant different IT teams in different geographies. </a:t>
            </a:r>
            <a:r>
              <a:rPr lang="en-US" dirty="0">
                <a:solidFill>
                  <a:srgbClr val="FFFFFF"/>
                </a:solidFill>
                <a:cs typeface="+mn-cs"/>
              </a:rPr>
              <a:t>Each branch was managed independently leading to inconsistent security policies. Users were inconvenienced and systems had vulnerabilities. </a:t>
            </a:r>
          </a:p>
          <a:p>
            <a:pPr marL="0" lvl="0" indent="0" algn="l" rtl="0">
              <a:spcBef>
                <a:spcPts val="0"/>
              </a:spcBef>
              <a:spcAft>
                <a:spcPts val="0"/>
              </a:spcAft>
              <a:buNone/>
            </a:pPr>
            <a:r>
              <a:rPr lang="en-US" dirty="0"/>
              <a:t>***CLICK***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 </a:t>
            </a:r>
            <a:r>
              <a:rPr lang="en-US" dirty="0" err="1"/>
              <a:t>explostion</a:t>
            </a:r>
            <a:r>
              <a:rPr lang="en-US" dirty="0"/>
              <a:t> of Remote workers connecting through regional VPNs introduced stress points resulting in a really poor user experience both for remote workers, as well as those in the office.</a:t>
            </a:r>
          </a:p>
          <a:p>
            <a:pPr marL="0" lvl="0" indent="0" algn="l" rtl="0">
              <a:spcBef>
                <a:spcPts val="0"/>
              </a:spcBef>
              <a:spcAft>
                <a:spcPts val="0"/>
              </a:spcAft>
              <a:buNone/>
            </a:pPr>
            <a:r>
              <a:rPr lang="en-US" dirty="0"/>
              <a:t>***CLICK***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result is that business are struggling with performance and need a solution in order to adopt hybrid work.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 Admins cited reliable network performance as the #1 challenge with hybrid work adoption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Gartner survey of 500 Enterprise businesses. Gartner Market Guide for Digital Experience Monitoring, August 2020 </a:t>
            </a:r>
          </a:p>
          <a:p>
            <a:pPr marL="0" lvl="0" indent="0" algn="l" rtl="0">
              <a:spcBef>
                <a:spcPts val="0"/>
              </a:spcBef>
              <a:spcAft>
                <a:spcPts val="0"/>
              </a:spcAft>
              <a:buNone/>
            </a:pPr>
            <a:endParaRPr lang="en-US" dirty="0"/>
          </a:p>
          <a:p>
            <a:pPr marL="228600" lvl="0" indent="-228600" algn="l" rtl="0">
              <a:spcBef>
                <a:spcPts val="0"/>
              </a:spcBef>
              <a:spcAft>
                <a:spcPts val="0"/>
              </a:spcAft>
              <a:buAutoNum type="arabicPeriod"/>
            </a:pPr>
            <a:r>
              <a:rPr lang="en-US" dirty="0"/>
              <a:t>Highlight something that has changed dramatically. The usage of applications outside of the corporate firewall has increased by X%</a:t>
            </a:r>
          </a:p>
          <a:p>
            <a:pPr marL="228600" lvl="0" indent="-228600" algn="l" rtl="0">
              <a:spcBef>
                <a:spcPts val="0"/>
              </a:spcBef>
              <a:spcAft>
                <a:spcPts val="0"/>
              </a:spcAft>
              <a:buAutoNum type="arabicPeriod"/>
            </a:pPr>
            <a:r>
              <a:rPr lang="en-US" dirty="0"/>
              <a:t>X% of people bring their own device to work (remote or not) </a:t>
            </a:r>
          </a:p>
          <a:p>
            <a:pPr marL="228600" lvl="0" indent="-228600" algn="l" rtl="0">
              <a:spcBef>
                <a:spcPts val="0"/>
              </a:spcBef>
              <a:spcAft>
                <a:spcPts val="0"/>
              </a:spcAft>
              <a:buAutoNum type="arabicPeriod"/>
            </a:pPr>
            <a:r>
              <a:rPr lang="en-US" dirty="0"/>
              <a:t>X% of businesses said that network security is #1 concern. </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127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The complexity of network security is being driven by two key trends:</a:t>
            </a:r>
            <a:r>
              <a:rPr lang="en-US" sz="1800" b="0" i="0" dirty="0">
                <a:solidFill>
                  <a:srgbClr val="444444"/>
                </a:solidFill>
                <a:effectLst/>
                <a:latin typeface="Calibri" panose="020F0502020204030204" pitchFamily="34" charset="0"/>
              </a:rPr>
              <a:t>​</a:t>
            </a:r>
            <a:endParaRPr lang="en-US" sz="20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hyper-distribution of people, places, and things as more organizations embrace hybrid work, where users are accessing corporate resources via company-owned devices (managed devices) and personal devices (unmanaged devices), and where organizations are deploying more Internet of Things (IoT) devices as part of automation and operational technology (OT) initiatives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And the </a:t>
            </a:r>
            <a:r>
              <a:rPr lang="en-GB" sz="1800" b="0" i="0" u="none" strike="noStrike" dirty="0">
                <a:solidFill>
                  <a:srgbClr val="000000"/>
                </a:solidFill>
                <a:effectLst/>
                <a:latin typeface="Calibri" panose="020F0502020204030204" pitchFamily="34" charset="0"/>
              </a:rPr>
              <a:t>shift to cloud and software-as-a-service (SaaS), which continues to gain pace as organizations look to be more agile and resilient in the face of disruption, and has resulted in the </a:t>
            </a:r>
            <a:r>
              <a:rPr lang="en-US" sz="1800" b="0" i="0" u="none" strike="noStrike" dirty="0">
                <a:solidFill>
                  <a:srgbClr val="000000"/>
                </a:solidFill>
                <a:effectLst/>
                <a:latin typeface="Calibri" panose="020F0502020204030204" pitchFamily="34" charset="0"/>
              </a:rPr>
              <a:t>hyper-distribution of applications and data across public, private, and hybrid clouds</a:t>
            </a:r>
            <a:r>
              <a:rPr lang="en-GB" sz="1800" b="0" i="0" dirty="0">
                <a:solidFill>
                  <a:srgbClr val="444444"/>
                </a:solidFill>
                <a:effectLst/>
                <a:latin typeface="Calibri" panose="020F0502020204030204" pitchFamily="34" charset="0"/>
              </a:rPr>
              <a:t>​</a:t>
            </a:r>
            <a:endParaRPr lang="en-GB" sz="1800" b="0" i="0" dirty="0">
              <a:solidFill>
                <a:srgbClr val="444444"/>
              </a:solidFill>
              <a:effectLst/>
              <a:latin typeface="Arial" panose="020B0604020202020204" pitchFamily="34" charset="0"/>
            </a:endParaRPr>
          </a:p>
          <a:p>
            <a:pPr algn="l" rtl="0" fontAlgn="base"/>
            <a:endParaRPr lang="en-GB" sz="1800" b="0" i="0" u="none" strike="noStrike" dirty="0">
              <a:solidFill>
                <a:srgbClr val="000000"/>
              </a:solidFill>
              <a:effectLst/>
              <a:latin typeface="Calibri" panose="020F0502020204030204" pitchFamily="34" charset="0"/>
            </a:endParaRPr>
          </a:p>
          <a:p>
            <a:pPr algn="l" rtl="0" fontAlgn="base"/>
            <a:r>
              <a:rPr lang="en-GB" sz="1800" b="0" i="0" u="none" strike="noStrike" dirty="0">
                <a:solidFill>
                  <a:srgbClr val="000000"/>
                </a:solidFill>
                <a:effectLst/>
                <a:latin typeface="Calibri" panose="020F0502020204030204" pitchFamily="34" charset="0"/>
              </a:rPr>
              <a:t>These trends present two key challenges: </a:t>
            </a:r>
            <a:r>
              <a:rPr lang="en-US" sz="1800" b="0" i="0" dirty="0">
                <a:solidFill>
                  <a:srgbClr val="444444"/>
                </a:solidFill>
                <a:effectLst/>
                <a:latin typeface="Calibri" panose="020F0502020204030204" pitchFamily="34" charset="0"/>
              </a:rPr>
              <a:t>​</a:t>
            </a:r>
            <a:endParaRPr lang="en-US" sz="20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You need a smarter way to manage </a:t>
            </a:r>
            <a:r>
              <a:rPr lang="en-GB" sz="1800" b="0" i="0" u="none" strike="noStrike" dirty="0" err="1">
                <a:solidFill>
                  <a:srgbClr val="000000"/>
                </a:solidFill>
                <a:effectLst/>
                <a:latin typeface="Calibri" panose="020F0502020204030204" pitchFamily="34" charset="0"/>
              </a:rPr>
              <a:t>multicloud</a:t>
            </a:r>
            <a:r>
              <a:rPr lang="en-GB" sz="1800" b="0" i="0" u="none" strike="noStrike" dirty="0">
                <a:solidFill>
                  <a:srgbClr val="000000"/>
                </a:solidFill>
                <a:effectLst/>
                <a:latin typeface="Calibri" panose="020F0502020204030204" pitchFamily="34" charset="0"/>
              </a:rPr>
              <a:t> connectivity</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And a smarter way to protect against smarter attackers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609559"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5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13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0D274D"/>
                </a:solidFill>
                <a:effectLst/>
                <a:latin typeface="Arial" panose="020B0604020202020204" pitchFamily="34" charset="0"/>
              </a:rPr>
              <a:t>Supporting hybrid and remote workforce experiences</a:t>
            </a:r>
            <a:r>
              <a:rPr lang="en-US" sz="1800" b="0" i="0" u="none" strike="noStrike" dirty="0">
                <a:solidFill>
                  <a:srgbClr val="0D274D"/>
                </a:solidFill>
                <a:effectLst/>
                <a:latin typeface="Arial" panose="020B0604020202020204" pitchFamily="34" charset="0"/>
              </a:rPr>
              <a:t> </a:t>
            </a:r>
            <a:r>
              <a:rPr lang="en-US" sz="1800" b="1" i="0" u="none" strike="noStrike" dirty="0">
                <a:solidFill>
                  <a:srgbClr val="0D274D"/>
                </a:solidFill>
                <a:effectLst/>
                <a:latin typeface="Arial" panose="020B0604020202020204" pitchFamily="34" charset="0"/>
              </a:rPr>
              <a:t>is difficult</a:t>
            </a:r>
            <a:r>
              <a:rPr lang="en-US" sz="1800" b="0" i="0" u="none" strike="noStrike" dirty="0">
                <a:solidFill>
                  <a:srgbClr val="0D274D"/>
                </a:solidFill>
                <a:effectLst/>
                <a:latin typeface="Arial" panose="020B0604020202020204" pitchFamily="34" charset="0"/>
              </a:rPr>
              <a:t> because IT teams have limited control over, and visibility of the complete service delivery chain</a:t>
            </a:r>
            <a:r>
              <a:rPr lang="en-GB"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p>
          <a:p>
            <a:pPr algn="l" rtl="0" fontAlgn="base"/>
            <a:endParaRPr lang="en-US" sz="14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With so much reliance on the Internet and cloud services, there are more networks outside of your IT team’s ownership or direct control</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iscoSansTT Light" panose="020B0503020201020303" pitchFamily="34" charset="0"/>
              </a:rPr>
              <a:t>Your IT team needs visibility, but everything outside your environment represents a potential blind spot</a:t>
            </a:r>
            <a:r>
              <a:rPr lang="en-US" sz="1800" b="0" i="0" dirty="0">
                <a:solidFill>
                  <a:srgbClr val="444444"/>
                </a:solidFill>
                <a:effectLst/>
                <a:latin typeface="CiscoSansTT Light" panose="020B0503020201020303"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iscoSansTT Light" panose="020B0503020201020303" pitchFamily="34" charset="0"/>
              </a:rPr>
              <a:t>When an issue arises, it can really difficult to pinpoint where the problem is coming from - it could be the service provider, an application, an edge service — and you just don’t know</a:t>
            </a:r>
            <a:r>
              <a:rPr lang="en-US" sz="1800" b="0" i="0" dirty="0">
                <a:solidFill>
                  <a:srgbClr val="444444"/>
                </a:solidFill>
                <a:effectLst/>
                <a:latin typeface="CiscoSansTT Light" panose="020B0503020201020303"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iscoSansTT Light" panose="020B0503020201020303" pitchFamily="34" charset="0"/>
              </a:rPr>
              <a:t>And it takes an incredible amount of time and resources just to determine the problem — if you’re able to find the problem at all!</a:t>
            </a:r>
            <a:r>
              <a:rPr lang="en-US" sz="1800" b="0" i="0" dirty="0">
                <a:solidFill>
                  <a:srgbClr val="444444"/>
                </a:solidFill>
                <a:effectLst/>
                <a:latin typeface="CiscoSansTT Light" panose="020B0503020201020303" pitchFamily="34" charset="0"/>
              </a:rPr>
              <a:t>​</a:t>
            </a:r>
          </a:p>
          <a:p>
            <a:pPr algn="l" rtl="0" fontAlgn="base">
              <a:buFont typeface="Arial" panose="020B0604020202020204" pitchFamily="34" charset="0"/>
              <a:buChar char="•"/>
            </a:pPr>
            <a:endParaRPr lang="en-US" sz="1800" b="0" i="0" dirty="0">
              <a:solidFill>
                <a:srgbClr val="444444"/>
              </a:solidFill>
              <a:effectLst/>
              <a:latin typeface="CiscoSansTT Light" panose="020B0503020201020303" pitchFamily="34" charset="0"/>
            </a:endParaRPr>
          </a:p>
          <a:p>
            <a:pPr algn="l" rtl="0" fontAlgn="base">
              <a:buFont typeface="Arial" panose="020B0604020202020204" pitchFamily="34" charset="0"/>
              <a:buChar char="•"/>
            </a:pPr>
            <a:r>
              <a:rPr lang="en-US" sz="1800" b="0" i="0" dirty="0">
                <a:solidFill>
                  <a:srgbClr val="444444"/>
                </a:solidFill>
                <a:effectLst/>
                <a:latin typeface="CiscoSansTT Light" panose="020B0503020201020303" pitchFamily="34" charset="0"/>
              </a:rPr>
              <a:t>So, where do we go from here?</a:t>
            </a:r>
            <a:endParaRPr lang="en-US"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198396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marR="0" lvl="0" indent="0" algn="l" defTabSz="609559"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teams need a new way to achieve secure connectivity and assure the application experience when users are working from… well…  anywhere…</a:t>
            </a:r>
          </a:p>
          <a:p>
            <a:pPr marL="342900" marR="0" lvl="0" indent="-285750" algn="l" defTabSz="609559"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27965" indent="-170815"/>
            <a:r>
              <a:rPr lang="en-US" sz="1000" b="1" dirty="0"/>
              <a:t>The answer? SASE</a:t>
            </a:r>
          </a:p>
          <a:p>
            <a:endParaRPr lang="en-US" dirty="0"/>
          </a:p>
          <a:p>
            <a:pPr marL="285750" marR="0" lvl="0" indent="-285750" algn="l" defTabSz="609559"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dirty="0">
                <a:effectLst/>
                <a:latin typeface="Calibri" panose="020F0502020204030204" pitchFamily="34" charset="0"/>
                <a:ea typeface="Calibri" panose="020F0502020204030204" pitchFamily="34" charset="0"/>
                <a:cs typeface="Times New Roman" panose="02020603050405020304" pitchFamily="18" charset="0"/>
              </a:rPr>
              <a:t>A strategy converging software-defined networking and security all managed and delivered from the cloud</a:t>
            </a:r>
          </a:p>
          <a:p>
            <a:pPr marL="285750" marR="0" lvl="0" indent="-285750" algn="l" defTabSz="609559"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goal is to provide a more consistent architecture that is easier to manage, more dynamic and more secure than how it’s been done up until now</a:t>
            </a:r>
          </a:p>
          <a:p>
            <a:endParaRPr lang="en-US" dirty="0"/>
          </a:p>
        </p:txBody>
      </p:sp>
      <p:sp>
        <p:nvSpPr>
          <p:cNvPr id="4" name="Slide Number Placeholder 3"/>
          <p:cNvSpPr>
            <a:spLocks noGrp="1"/>
          </p:cNvSpPr>
          <p:nvPr>
            <p:ph type="sldNum" sz="quarter" idx="5"/>
          </p:nvPr>
        </p:nvSpPr>
        <p:spPr/>
        <p:txBody>
          <a:bodyPr/>
          <a:lstStyle/>
          <a:p>
            <a:pPr marL="0" marR="0" lvl="0" indent="0" algn="r" defTabSz="609559"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5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042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So, what is SASE?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SASE is a term coined by Gartner in 2019</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600" b="0" i="0" kern="1200" dirty="0">
                <a:solidFill>
                  <a:schemeClr val="tx1"/>
                </a:solidFill>
                <a:effectLst/>
                <a:latin typeface="+mn-lt"/>
                <a:ea typeface="ＭＳ Ｐゴシック" charset="0"/>
                <a:cs typeface="ＭＳ Ｐゴシック" charset="0"/>
              </a:rPr>
              <a:t>It stands for Secure Access Service Edge</a:t>
            </a:r>
            <a:br>
              <a:rPr lang="en-US" dirty="0"/>
            </a:br>
            <a:endParaRPr lang="en-US" dirty="0"/>
          </a:p>
          <a:p>
            <a:r>
              <a:rPr lang="en-US" sz="1600" b="0" i="0" kern="1200" dirty="0">
                <a:solidFill>
                  <a:schemeClr val="tx1"/>
                </a:solidFill>
                <a:effectLst/>
                <a:latin typeface="+mn-lt"/>
                <a:ea typeface="ＭＳ Ｐゴシック" charset="0"/>
                <a:cs typeface="ＭＳ Ｐゴシック" charset="0"/>
              </a:rPr>
              <a:t>SASE requires little to no hardware and employs cloud technology to combine SD-WAN with network security functions.</a:t>
            </a:r>
            <a:br>
              <a:rPr lang="en-US" sz="1600" b="0" i="0" kern="1200" dirty="0">
                <a:solidFill>
                  <a:schemeClr val="tx1"/>
                </a:solidFill>
                <a:effectLst/>
                <a:latin typeface="+mn-lt"/>
                <a:ea typeface="ＭＳ Ｐゴシック" charset="0"/>
                <a:cs typeface="ＭＳ Ｐゴシック" charset="0"/>
              </a:rPr>
            </a:br>
            <a:endParaRPr lang="en-US" sz="1600" b="0" i="0" kern="1200" dirty="0">
              <a:solidFill>
                <a:schemeClr val="tx1"/>
              </a:solidFill>
              <a:effectLst/>
              <a:latin typeface="+mn-lt"/>
              <a:ea typeface="ＭＳ Ｐゴシック" charset="0"/>
              <a:cs typeface="ＭＳ Ｐゴシック" charset="0"/>
            </a:endParaRPr>
          </a:p>
          <a:p>
            <a:pPr marL="171450" indent="-171450">
              <a:buFont typeface="Arial" panose="020B0604020202020204" pitchFamily="34" charset="0"/>
              <a:buChar char="•"/>
            </a:pPr>
            <a:r>
              <a:rPr lang="en-US" sz="1600" b="0" i="0" kern="1200" dirty="0">
                <a:solidFill>
                  <a:schemeClr val="tx1"/>
                </a:solidFill>
                <a:effectLst/>
                <a:latin typeface="+mn-lt"/>
                <a:ea typeface="ＭＳ Ｐゴシック" charset="0"/>
                <a:cs typeface="ＭＳ Ｐゴシック" charset="0"/>
              </a:rPr>
              <a:t>SD-WAN: Performance based internet routing; on-prem unified threat management; on-ramp into public and private clouds; analytics</a:t>
            </a:r>
          </a:p>
          <a:p>
            <a:pPr marL="171450" indent="-171450">
              <a:buFont typeface="Arial" panose="020B0604020202020204" pitchFamily="34" charset="0"/>
              <a:buChar char="•"/>
            </a:pPr>
            <a:r>
              <a:rPr lang="en-US" sz="1600" b="0" i="0" kern="1200" dirty="0">
                <a:solidFill>
                  <a:schemeClr val="tx1"/>
                </a:solidFill>
                <a:effectLst/>
                <a:latin typeface="+mn-lt"/>
                <a:ea typeface="ＭＳ Ｐゴシック" charset="0"/>
                <a:cs typeface="ＭＳ Ｐゴシック" charset="0"/>
              </a:rPr>
              <a:t>SSE (Secure Service Edge): Firewall as a service (</a:t>
            </a:r>
            <a:r>
              <a:rPr lang="en-US" sz="1600" b="0" i="0" kern="1200" dirty="0" err="1">
                <a:solidFill>
                  <a:schemeClr val="tx1"/>
                </a:solidFill>
                <a:effectLst/>
                <a:latin typeface="+mn-lt"/>
                <a:ea typeface="ＭＳ Ｐゴシック" charset="0"/>
                <a:cs typeface="ＭＳ Ｐゴシック" charset="0"/>
              </a:rPr>
              <a:t>FaaS</a:t>
            </a:r>
            <a:r>
              <a:rPr lang="en-US" sz="1600" b="0" i="0" kern="1200" dirty="0">
                <a:solidFill>
                  <a:schemeClr val="tx1"/>
                </a:solidFill>
                <a:effectLst/>
                <a:latin typeface="+mn-lt"/>
                <a:ea typeface="ＭＳ Ｐゴシック" charset="0"/>
                <a:cs typeface="ＭＳ Ｐゴシック" charset="0"/>
              </a:rPr>
              <a:t>); Secure Web Gateways; Cloud Access Security Brokers (CASBs); Zero-Trust Network Access</a:t>
            </a:r>
          </a:p>
          <a:p>
            <a:pPr marL="171450" indent="-171450">
              <a:buFont typeface="Arial" panose="020B0604020202020204" pitchFamily="34" charset="0"/>
              <a:buChar char="•"/>
            </a:pPr>
            <a:endParaRPr lang="en-US" sz="1600" b="0" i="0" kern="1200" dirty="0">
              <a:solidFill>
                <a:schemeClr val="tx1"/>
              </a:solidFill>
              <a:effectLst/>
              <a:latin typeface="+mn-lt"/>
              <a:ea typeface="ＭＳ Ｐゴシック" charset="0"/>
              <a:cs typeface="ＭＳ Ｐゴシック" charset="0"/>
            </a:endParaRPr>
          </a:p>
          <a:p>
            <a:pPr marL="171450" indent="-171450">
              <a:buFont typeface="Arial" panose="020B0604020202020204" pitchFamily="34" charset="0"/>
              <a:buChar char="•"/>
            </a:pPr>
            <a:r>
              <a:rPr lang="en-US" sz="1600" b="0" i="0" kern="1200" dirty="0">
                <a:solidFill>
                  <a:schemeClr val="tx1"/>
                </a:solidFill>
                <a:effectLst/>
                <a:latin typeface="+mn-lt"/>
                <a:ea typeface="ＭＳ Ｐゴシック" charset="0"/>
                <a:cs typeface="ＭＳ Ｐゴシック" charset="0"/>
              </a:rPr>
              <a:t>The combination of SD-WAN and SSE is SASE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609559"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5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858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Helvetica" pitchFamily="2" charset="0"/>
              </a:rPr>
              <a:t>What can you expect to accomplish with SASE?</a:t>
            </a:r>
          </a:p>
          <a:p>
            <a:pPr algn="l" rtl="0" fontAlgn="base"/>
            <a:endParaRPr lang="en-GB" sz="1800" b="1" i="0" u="none" strike="noStrike" dirty="0">
              <a:solidFill>
                <a:srgbClr val="000000"/>
              </a:solidFill>
              <a:effectLst/>
              <a:latin typeface="Helvetica" pitchFamily="2" charset="0"/>
            </a:endParaRPr>
          </a:p>
          <a:p>
            <a:pPr algn="l" rtl="0" fontAlgn="base"/>
            <a:r>
              <a:rPr lang="en-GB" sz="1800" b="1" i="0" u="none" strike="noStrike" dirty="0">
                <a:solidFill>
                  <a:srgbClr val="000000"/>
                </a:solidFill>
                <a:effectLst/>
                <a:latin typeface="Helvetica" pitchFamily="2" charset="0"/>
              </a:rPr>
              <a:t>Reduce cost </a:t>
            </a:r>
            <a:r>
              <a:rPr lang="en-GB" sz="1800" b="0" i="0" u="none" strike="noStrike" dirty="0">
                <a:solidFill>
                  <a:srgbClr val="000000"/>
                </a:solidFill>
                <a:effectLst/>
                <a:latin typeface="Helvetica" pitchFamily="2" charset="0"/>
              </a:rPr>
              <a:t>by avoiding technical debt, with little to no hardware to procure we can improve </a:t>
            </a:r>
            <a:r>
              <a:rPr lang="en-GB" sz="1800" b="0" i="0" u="none" strike="noStrike" dirty="0" err="1">
                <a:solidFill>
                  <a:srgbClr val="000000"/>
                </a:solidFill>
                <a:effectLst/>
                <a:latin typeface="Helvetica" pitchFamily="2" charset="0"/>
              </a:rPr>
              <a:t>OpEx</a:t>
            </a:r>
            <a:r>
              <a:rPr lang="en-GB" sz="1800" b="0" i="0" u="none" strike="noStrike" dirty="0">
                <a:solidFill>
                  <a:srgbClr val="000000"/>
                </a:solidFill>
                <a:effectLst/>
                <a:latin typeface="Helvetica" pitchFamily="2" charset="0"/>
              </a:rPr>
              <a:t> and simplifying operations.</a:t>
            </a:r>
            <a:r>
              <a:rPr lang="en-US" sz="1800" b="0" i="0" dirty="0">
                <a:solidFill>
                  <a:srgbClr val="444444"/>
                </a:solidFill>
                <a:effectLst/>
                <a:latin typeface="Helvetica" pitchFamily="2" charset="0"/>
              </a:rPr>
              <a:t>​</a:t>
            </a:r>
            <a:endParaRPr lang="en-US"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Helvetica" pitchFamily="2" charset="0"/>
              </a:rPr>
              <a:t>Improve the user experience</a:t>
            </a:r>
            <a:r>
              <a:rPr lang="en-GB" sz="1800" b="0" i="0" u="none" strike="noStrike" dirty="0">
                <a:solidFill>
                  <a:srgbClr val="000000"/>
                </a:solidFill>
                <a:effectLst/>
                <a:latin typeface="Helvetica" pitchFamily="2" charset="0"/>
              </a:rPr>
              <a:t>, which means providing a seamless and secure connection any where the user works from, accelerating time to market, and being able to scale with confidence</a:t>
            </a:r>
            <a:r>
              <a:rPr lang="en-US" sz="1800" b="0" i="0" dirty="0">
                <a:solidFill>
                  <a:srgbClr val="444444"/>
                </a:solidFill>
                <a:effectLst/>
                <a:latin typeface="Helvetica" pitchFamily="2"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Minimize risk </a:t>
            </a:r>
            <a:r>
              <a:rPr lang="en-US" sz="1800" b="0" i="0" u="none" strike="noStrike" dirty="0">
                <a:solidFill>
                  <a:srgbClr val="000000"/>
                </a:solidFill>
                <a:effectLst/>
                <a:latin typeface="Calibri" panose="020F0502020204030204" pitchFamily="34" charset="0"/>
              </a:rPr>
              <a:t>by assuring </a:t>
            </a:r>
            <a:r>
              <a:rPr lang="en-GB" sz="1800" b="0" i="0" u="none" strike="noStrike" dirty="0">
                <a:solidFill>
                  <a:srgbClr val="000000"/>
                </a:solidFill>
                <a:effectLst/>
                <a:latin typeface="Helvetica" pitchFamily="2" charset="0"/>
              </a:rPr>
              <a:t>advanced security, end-to-end visibility, and working with a partner who has a robust vision and product roadmaps</a:t>
            </a:r>
            <a:r>
              <a:rPr lang="en-US" sz="1800" b="0" i="0" dirty="0">
                <a:solidFill>
                  <a:srgbClr val="444444"/>
                </a:solidFill>
                <a:effectLst/>
                <a:latin typeface="Helvetica" pitchFamily="2" charset="0"/>
              </a:rPr>
              <a:t>​ for an ever-evolving world</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609559"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5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7706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of each tool</a:t>
            </a:r>
          </a:p>
          <a:p>
            <a:r>
              <a:rPr lang="en-US" dirty="0"/>
              <a:t>- Meraki </a:t>
            </a:r>
          </a:p>
          <a:p>
            <a:pPr marL="171450" indent="-171450">
              <a:buFontTx/>
              <a:buChar char="-"/>
            </a:pPr>
            <a:r>
              <a:rPr lang="en-US" dirty="0"/>
              <a:t>Umbrella</a:t>
            </a:r>
          </a:p>
          <a:p>
            <a:pPr marL="171450" indent="-171450">
              <a:buFontTx/>
              <a:buChar char="-"/>
            </a:pPr>
            <a:r>
              <a:rPr lang="en-US" dirty="0"/>
              <a:t>AnyConnect</a:t>
            </a:r>
          </a:p>
          <a:p>
            <a:pPr marL="171450" indent="-171450">
              <a:buFontTx/>
              <a:buChar char="-"/>
            </a:pPr>
            <a:r>
              <a:rPr lang="en-US" dirty="0" err="1"/>
              <a:t>Viptella</a:t>
            </a:r>
            <a:endParaRPr lang="en-US" dirty="0"/>
          </a:p>
          <a:p>
            <a:endParaRPr lang="en-US" dirty="0"/>
          </a:p>
          <a:p>
            <a:r>
              <a:rPr lang="en-US" dirty="0"/>
              <a:t>Problems with current tools</a:t>
            </a:r>
          </a:p>
          <a:p>
            <a:pPr lvl="1"/>
            <a:r>
              <a:rPr lang="en-US" dirty="0"/>
              <a:t>All Separate products - multiple dashboards to manage - renewal dates to track – extra cost for support – different numbers to call</a:t>
            </a:r>
          </a:p>
          <a:p>
            <a:pPr lvl="1"/>
            <a:r>
              <a:rPr lang="en-US" dirty="0"/>
              <a:t>Multiple teams involved (NetOps/SecOps)</a:t>
            </a:r>
          </a:p>
          <a:p>
            <a:pPr lvl="1"/>
            <a:r>
              <a:rPr lang="en-US" dirty="0"/>
              <a:t>Security Gaps</a:t>
            </a:r>
          </a:p>
        </p:txBody>
      </p:sp>
      <p:sp>
        <p:nvSpPr>
          <p:cNvPr id="4" name="Slide Number Placeholder 3"/>
          <p:cNvSpPr>
            <a:spLocks noGrp="1"/>
          </p:cNvSpPr>
          <p:nvPr>
            <p:ph type="sldNum" sz="quarter" idx="5"/>
          </p:nvPr>
        </p:nvSpPr>
        <p:spPr/>
        <p:txBody>
          <a:bodyPr/>
          <a:lstStyle/>
          <a:p>
            <a:fld id="{8527D9ED-665A-9B45-A507-7E6C9961D5B1}" type="slidenum">
              <a:rPr lang="en-US" smtClean="0"/>
              <a:t>9</a:t>
            </a:fld>
            <a:endParaRPr lang="en-US"/>
          </a:p>
        </p:txBody>
      </p:sp>
    </p:spTree>
    <p:extLst>
      <p:ext uri="{BB962C8B-B14F-4D97-AF65-F5344CB8AC3E}">
        <p14:creationId xmlns:p14="http://schemas.microsoft.com/office/powerpoint/2010/main" val="75533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of each tool</a:t>
            </a:r>
          </a:p>
          <a:p>
            <a:r>
              <a:rPr lang="en-US" dirty="0"/>
              <a:t>- Meraki </a:t>
            </a:r>
          </a:p>
          <a:p>
            <a:pPr marL="171450" indent="-171450">
              <a:buFontTx/>
              <a:buChar char="-"/>
            </a:pPr>
            <a:r>
              <a:rPr lang="en-US" dirty="0"/>
              <a:t>Umbrella</a:t>
            </a:r>
          </a:p>
          <a:p>
            <a:pPr marL="171450" indent="-171450">
              <a:buFontTx/>
              <a:buChar char="-"/>
            </a:pPr>
            <a:r>
              <a:rPr lang="en-US" dirty="0"/>
              <a:t>AnyConnect</a:t>
            </a:r>
          </a:p>
          <a:p>
            <a:pPr marL="171450" indent="-171450">
              <a:buFontTx/>
              <a:buChar char="-"/>
            </a:pPr>
            <a:r>
              <a:rPr lang="en-US" dirty="0" err="1"/>
              <a:t>Viptella</a:t>
            </a:r>
            <a:endParaRPr lang="en-US" dirty="0"/>
          </a:p>
          <a:p>
            <a:endParaRPr lang="en-US" dirty="0"/>
          </a:p>
          <a:p>
            <a:r>
              <a:rPr lang="en-US" dirty="0"/>
              <a:t>Problems with current tools</a:t>
            </a:r>
          </a:p>
          <a:p>
            <a:pPr lvl="1"/>
            <a:r>
              <a:rPr lang="en-US" dirty="0"/>
              <a:t>All Separate products - multiple dashboards to manage - renewal dates to track – extra cost for support – different numbers to call</a:t>
            </a:r>
          </a:p>
          <a:p>
            <a:pPr lvl="1"/>
            <a:r>
              <a:rPr lang="en-US" dirty="0"/>
              <a:t>Multiple teams involved (NetOps/SecOps)</a:t>
            </a:r>
          </a:p>
          <a:p>
            <a:pPr lvl="1"/>
            <a:r>
              <a:rPr lang="en-US" dirty="0"/>
              <a:t>Security Gaps</a:t>
            </a:r>
          </a:p>
        </p:txBody>
      </p:sp>
      <p:sp>
        <p:nvSpPr>
          <p:cNvPr id="4" name="Slide Number Placeholder 3"/>
          <p:cNvSpPr>
            <a:spLocks noGrp="1"/>
          </p:cNvSpPr>
          <p:nvPr>
            <p:ph type="sldNum" sz="quarter" idx="5"/>
          </p:nvPr>
        </p:nvSpPr>
        <p:spPr/>
        <p:txBody>
          <a:bodyPr/>
          <a:lstStyle/>
          <a:p>
            <a:fld id="{8527D9ED-665A-9B45-A507-7E6C9961D5B1}" type="slidenum">
              <a:rPr lang="en-US" smtClean="0"/>
              <a:t>10</a:t>
            </a:fld>
            <a:endParaRPr lang="en-US"/>
          </a:p>
        </p:txBody>
      </p:sp>
    </p:spTree>
    <p:extLst>
      <p:ext uri="{BB962C8B-B14F-4D97-AF65-F5344CB8AC3E}">
        <p14:creationId xmlns:p14="http://schemas.microsoft.com/office/powerpoint/2010/main" val="1404950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46CBB-F05F-2022-3C95-892A69A18E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665009-9AFD-D897-341D-01B4FF7CF7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33618F-A94B-ED78-EBD2-6DFA5CCDACED}"/>
              </a:ext>
            </a:extLst>
          </p:cNvPr>
          <p:cNvSpPr>
            <a:spLocks noGrp="1"/>
          </p:cNvSpPr>
          <p:nvPr>
            <p:ph type="dt" sz="half" idx="10"/>
          </p:nvPr>
        </p:nvSpPr>
        <p:spPr/>
        <p:txBody>
          <a:bodyPr/>
          <a:lstStyle/>
          <a:p>
            <a:fld id="{EADE0E47-76CB-F547-882D-44DC868C4E57}" type="datetimeFigureOut">
              <a:rPr lang="en-US" smtClean="0"/>
              <a:t>3/17/23</a:t>
            </a:fld>
            <a:endParaRPr lang="en-US"/>
          </a:p>
        </p:txBody>
      </p:sp>
      <p:sp>
        <p:nvSpPr>
          <p:cNvPr id="5" name="Footer Placeholder 4">
            <a:extLst>
              <a:ext uri="{FF2B5EF4-FFF2-40B4-BE49-F238E27FC236}">
                <a16:creationId xmlns:a16="http://schemas.microsoft.com/office/drawing/2014/main" id="{BD02CB9B-B85A-A736-0FF3-E6123D55E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8FED-AF4B-5408-2F1B-74AB4B1B9821}"/>
              </a:ext>
            </a:extLst>
          </p:cNvPr>
          <p:cNvSpPr>
            <a:spLocks noGrp="1"/>
          </p:cNvSpPr>
          <p:nvPr>
            <p:ph type="sldNum" sz="quarter" idx="12"/>
          </p:nvPr>
        </p:nvSpPr>
        <p:spPr/>
        <p:txBody>
          <a:bodyPr/>
          <a:lstStyle/>
          <a:p>
            <a:fld id="{B15776F5-E2E5-E54B-A503-40614AC831C1}" type="slidenum">
              <a:rPr lang="en-US" smtClean="0"/>
              <a:t>‹#›</a:t>
            </a:fld>
            <a:endParaRPr lang="en-US"/>
          </a:p>
        </p:txBody>
      </p:sp>
    </p:spTree>
    <p:extLst>
      <p:ext uri="{BB962C8B-B14F-4D97-AF65-F5344CB8AC3E}">
        <p14:creationId xmlns:p14="http://schemas.microsoft.com/office/powerpoint/2010/main" val="47730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F47D8-8B01-1729-E996-F505DBFD5F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FBF480-9152-70BA-912A-2386EC4682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86F78C-66E5-8146-584B-470C9A5DB6EE}"/>
              </a:ext>
            </a:extLst>
          </p:cNvPr>
          <p:cNvSpPr>
            <a:spLocks noGrp="1"/>
          </p:cNvSpPr>
          <p:nvPr>
            <p:ph type="dt" sz="half" idx="10"/>
          </p:nvPr>
        </p:nvSpPr>
        <p:spPr/>
        <p:txBody>
          <a:bodyPr/>
          <a:lstStyle/>
          <a:p>
            <a:fld id="{EADE0E47-76CB-F547-882D-44DC868C4E57}" type="datetimeFigureOut">
              <a:rPr lang="en-US" smtClean="0"/>
              <a:t>3/17/23</a:t>
            </a:fld>
            <a:endParaRPr lang="en-US"/>
          </a:p>
        </p:txBody>
      </p:sp>
      <p:sp>
        <p:nvSpPr>
          <p:cNvPr id="5" name="Footer Placeholder 4">
            <a:extLst>
              <a:ext uri="{FF2B5EF4-FFF2-40B4-BE49-F238E27FC236}">
                <a16:creationId xmlns:a16="http://schemas.microsoft.com/office/drawing/2014/main" id="{3DB0B804-8EEC-18E5-112D-BB47DA8AD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65C79-E3D1-FECD-7533-1F21DBADF802}"/>
              </a:ext>
            </a:extLst>
          </p:cNvPr>
          <p:cNvSpPr>
            <a:spLocks noGrp="1"/>
          </p:cNvSpPr>
          <p:nvPr>
            <p:ph type="sldNum" sz="quarter" idx="12"/>
          </p:nvPr>
        </p:nvSpPr>
        <p:spPr/>
        <p:txBody>
          <a:bodyPr/>
          <a:lstStyle/>
          <a:p>
            <a:fld id="{B15776F5-E2E5-E54B-A503-40614AC831C1}" type="slidenum">
              <a:rPr lang="en-US" smtClean="0"/>
              <a:t>‹#›</a:t>
            </a:fld>
            <a:endParaRPr lang="en-US"/>
          </a:p>
        </p:txBody>
      </p:sp>
    </p:spTree>
    <p:extLst>
      <p:ext uri="{BB962C8B-B14F-4D97-AF65-F5344CB8AC3E}">
        <p14:creationId xmlns:p14="http://schemas.microsoft.com/office/powerpoint/2010/main" val="15439541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 White Image">
    <p:bg>
      <p:bgPr>
        <a:solidFill>
          <a:schemeClr val="bg1"/>
        </a:solidFill>
        <a:effectLst/>
      </p:bgPr>
    </p:bg>
    <p:spTree>
      <p:nvGrpSpPr>
        <p:cNvPr id="1" name=""/>
        <p:cNvGrpSpPr/>
        <p:nvPr/>
      </p:nvGrpSpPr>
      <p:grpSpPr>
        <a:xfrm>
          <a:off x="0" y="0"/>
          <a:ext cx="0" cy="0"/>
          <a:chOff x="0" y="0"/>
          <a:chExt cx="0" cy="0"/>
        </a:xfrm>
      </p:grpSpPr>
      <p:sp>
        <p:nvSpPr>
          <p:cNvPr id="16" name="Subtitle 2"/>
          <p:cNvSpPr>
            <a:spLocks noGrp="1"/>
          </p:cNvSpPr>
          <p:nvPr userDrawn="1">
            <p:ph type="subTitle" idx="1" hasCustomPrompt="1"/>
          </p:nvPr>
        </p:nvSpPr>
        <p:spPr>
          <a:xfrm>
            <a:off x="567688" y="5142315"/>
            <a:ext cx="7315200" cy="384175"/>
          </a:xfrm>
          <a:prstGeom prst="rect">
            <a:avLst/>
          </a:prstGeom>
        </p:spPr>
        <p:txBody>
          <a:bodyPr lIns="91420" tIns="45710" rIns="91420" bIns="45710" anchor="b" anchorCtr="0">
            <a:noAutofit/>
          </a:bodyPr>
          <a:lstStyle>
            <a:lvl1pPr marL="0" indent="0" algn="l">
              <a:buNone/>
              <a:defRPr sz="1867" b="0" i="0">
                <a:solidFill>
                  <a:schemeClr val="tx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userDrawn="1">
            <p:ph type="body" sz="quarter" idx="11" hasCustomPrompt="1"/>
          </p:nvPr>
        </p:nvSpPr>
        <p:spPr>
          <a:xfrm>
            <a:off x="567688" y="5470333"/>
            <a:ext cx="7315200" cy="384175"/>
          </a:xfrm>
          <a:prstGeom prst="rect">
            <a:avLst/>
          </a:prstGeom>
        </p:spPr>
        <p:txBody>
          <a:bodyPr lIns="91420" tIns="45710" rIns="91420" bIns="45710"/>
          <a:lstStyle>
            <a:lvl1pPr marL="0" indent="0" algn="l">
              <a:buFontTx/>
              <a:buNone/>
              <a:defRPr lang="en-US" sz="1867" b="0" i="0" kern="1200" dirty="0" smtClean="0">
                <a:solidFill>
                  <a:schemeClr val="tx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userDrawn="1">
            <p:ph type="body" sz="quarter" idx="12" hasCustomPrompt="1"/>
          </p:nvPr>
        </p:nvSpPr>
        <p:spPr>
          <a:xfrm>
            <a:off x="567688" y="5798350"/>
            <a:ext cx="7315200" cy="384175"/>
          </a:xfrm>
          <a:prstGeom prst="rect">
            <a:avLst/>
          </a:prstGeom>
        </p:spPr>
        <p:txBody>
          <a:bodyPr lIns="91420" tIns="45710" rIns="91420" bIns="45710"/>
          <a:lstStyle>
            <a:lvl1pPr marL="0" indent="0" algn="l">
              <a:buFontTx/>
              <a:buNone/>
              <a:defRPr lang="en-US" sz="1867" b="0" i="0" kern="1200" dirty="0" smtClean="0">
                <a:solidFill>
                  <a:schemeClr val="tx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userDrawn="1">
            <p:ph type="body" sz="quarter" idx="13" hasCustomPrompt="1"/>
          </p:nvPr>
        </p:nvSpPr>
        <p:spPr>
          <a:xfrm>
            <a:off x="567688" y="4143549"/>
            <a:ext cx="7315200" cy="398668"/>
          </a:xfrm>
          <a:prstGeom prst="rect">
            <a:avLst/>
          </a:prstGeom>
        </p:spPr>
        <p:txBody>
          <a:bodyPr lIns="91420" tIns="45710" rIns="91420" bIns="45710"/>
          <a:lstStyle>
            <a:lvl1pPr marL="0" indent="0">
              <a:spcBef>
                <a:spcPts val="1200"/>
              </a:spcBef>
              <a:buFont typeface="Arial" panose="020B0604020202020204" pitchFamily="34" charset="0"/>
              <a:buNone/>
              <a:defRPr sz="2933" b="0" i="0" baseline="0">
                <a:solidFill>
                  <a:schemeClr val="accent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a:t>Subtitle Goes Here</a:t>
            </a:r>
          </a:p>
        </p:txBody>
      </p:sp>
      <p:sp>
        <p:nvSpPr>
          <p:cNvPr id="20" name="Title 1"/>
          <p:cNvSpPr>
            <a:spLocks noGrp="1"/>
          </p:cNvSpPr>
          <p:nvPr userDrawn="1">
            <p:ph type="ctrTitle" hasCustomPrompt="1"/>
          </p:nvPr>
        </p:nvSpPr>
        <p:spPr>
          <a:xfrm>
            <a:off x="567688" y="2204937"/>
            <a:ext cx="7319013" cy="1950927"/>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tx1"/>
                </a:solidFill>
                <a:latin typeface="+mj-lt"/>
                <a:cs typeface="CiscoSansTT ExtraLight"/>
              </a:defRPr>
            </a:lvl1pPr>
          </a:lstStyle>
          <a:p>
            <a:r>
              <a:rPr lang="en-GB"/>
              <a:t>Presentation Title Goes Here</a:t>
            </a:r>
            <a:endParaRPr lang="en-US"/>
          </a:p>
        </p:txBody>
      </p:sp>
      <p:pic>
        <p:nvPicPr>
          <p:cNvPr id="43" name="Picture 42">
            <a:extLst>
              <a:ext uri="{FF2B5EF4-FFF2-40B4-BE49-F238E27FC236}">
                <a16:creationId xmlns:a16="http://schemas.microsoft.com/office/drawing/2014/main" id="{A76D6D9A-FCAE-6A47-A41B-0CD9DD0BE3D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443341" y="1444324"/>
            <a:ext cx="4748659" cy="5427531"/>
          </a:xfrm>
          <a:prstGeom prst="rect">
            <a:avLst/>
          </a:prstGeom>
        </p:spPr>
      </p:pic>
      <p:pic>
        <p:nvPicPr>
          <p:cNvPr id="9" name="Picture 8">
            <a:extLst>
              <a:ext uri="{FF2B5EF4-FFF2-40B4-BE49-F238E27FC236}">
                <a16:creationId xmlns:a16="http://schemas.microsoft.com/office/drawing/2014/main" id="{AC28A369-2929-8A40-9230-CDAC9D54AC20}"/>
              </a:ext>
            </a:extLst>
          </p:cNvPr>
          <p:cNvPicPr>
            <a:picLocks noChangeAspect="1"/>
          </p:cNvPicPr>
          <p:nvPr userDrawn="1"/>
        </p:nvPicPr>
        <p:blipFill>
          <a:blip r:embed="rId3"/>
          <a:srcRect/>
          <a:stretch/>
        </p:blipFill>
        <p:spPr>
          <a:xfrm>
            <a:off x="326961" y="295073"/>
            <a:ext cx="1991695" cy="1026192"/>
          </a:xfrm>
          <a:prstGeom prst="rect">
            <a:avLst/>
          </a:prstGeom>
        </p:spPr>
      </p:pic>
      <p:pic>
        <p:nvPicPr>
          <p:cNvPr id="10" name="Picture 9">
            <a:extLst>
              <a:ext uri="{FF2B5EF4-FFF2-40B4-BE49-F238E27FC236}">
                <a16:creationId xmlns:a16="http://schemas.microsoft.com/office/drawing/2014/main" id="{D57DDBBB-C48F-744F-B299-18CD2CF3F226}"/>
              </a:ext>
            </a:extLst>
          </p:cNvPr>
          <p:cNvPicPr>
            <a:picLocks noChangeAspect="1"/>
          </p:cNvPicPr>
          <p:nvPr userDrawn="1"/>
        </p:nvPicPr>
        <p:blipFill rotWithShape="1">
          <a:blip r:embed="rId4"/>
          <a:srcRect l="5104" t="18926" r="5724" b="17001"/>
          <a:stretch/>
        </p:blipFill>
        <p:spPr>
          <a:xfrm>
            <a:off x="9352216" y="607168"/>
            <a:ext cx="2194560" cy="425899"/>
          </a:xfrm>
          <a:prstGeom prst="rect">
            <a:avLst/>
          </a:prstGeom>
        </p:spPr>
      </p:pic>
    </p:spTree>
    <p:extLst>
      <p:ext uri="{BB962C8B-B14F-4D97-AF65-F5344CB8AC3E}">
        <p14:creationId xmlns:p14="http://schemas.microsoft.com/office/powerpoint/2010/main" val="9317227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tx1"/>
        </a:solidFill>
        <a:effectLst/>
      </p:bgPr>
    </p:bg>
    <p:spTree>
      <p:nvGrpSpPr>
        <p:cNvPr id="1" name=""/>
        <p:cNvGrpSpPr/>
        <p:nvPr/>
      </p:nvGrpSpPr>
      <p:grpSpPr>
        <a:xfrm>
          <a:off x="0" y="0"/>
          <a:ext cx="0" cy="0"/>
          <a:chOff x="0" y="0"/>
          <a:chExt cx="0" cy="0"/>
        </a:xfrm>
      </p:grpSpPr>
      <p:sp>
        <p:nvSpPr>
          <p:cNvPr id="83" name="Freeform 82">
            <a:extLst>
              <a:ext uri="{FF2B5EF4-FFF2-40B4-BE49-F238E27FC236}">
                <a16:creationId xmlns:a16="http://schemas.microsoft.com/office/drawing/2014/main" id="{B3B836F2-FBAA-0D4A-BB78-337068276E90}"/>
              </a:ext>
            </a:extLst>
          </p:cNvPr>
          <p:cNvSpPr/>
          <p:nvPr userDrawn="1"/>
        </p:nvSpPr>
        <p:spPr>
          <a:xfrm>
            <a:off x="0" y="1148434"/>
            <a:ext cx="2171029" cy="3014585"/>
          </a:xfrm>
          <a:custGeom>
            <a:avLst/>
            <a:gdLst>
              <a:gd name="connsiteX0" fmla="*/ 1399180 w 1628272"/>
              <a:gd name="connsiteY0" fmla="*/ 1826799 h 2260939"/>
              <a:gd name="connsiteX1" fmla="*/ 1413256 w 1628272"/>
              <a:gd name="connsiteY1" fmla="*/ 1826799 h 2260939"/>
              <a:gd name="connsiteX2" fmla="*/ 1413314 w 1628272"/>
              <a:gd name="connsiteY2" fmla="*/ 1841018 h 2260939"/>
              <a:gd name="connsiteX3" fmla="*/ 1413256 w 1628272"/>
              <a:gd name="connsiteY3" fmla="*/ 1841076 h 2260939"/>
              <a:gd name="connsiteX4" fmla="*/ 1182010 w 1628272"/>
              <a:gd name="connsiteY4" fmla="*/ 2072322 h 2260939"/>
              <a:gd name="connsiteX5" fmla="*/ 1174771 w 1628272"/>
              <a:gd name="connsiteY5" fmla="*/ 2075338 h 2260939"/>
              <a:gd name="connsiteX6" fmla="*/ 1167733 w 1628272"/>
              <a:gd name="connsiteY6" fmla="*/ 2072322 h 2260939"/>
              <a:gd name="connsiteX7" fmla="*/ 1167675 w 1628272"/>
              <a:gd name="connsiteY7" fmla="*/ 2058103 h 2260939"/>
              <a:gd name="connsiteX8" fmla="*/ 1167733 w 1628272"/>
              <a:gd name="connsiteY8" fmla="*/ 2058045 h 2260939"/>
              <a:gd name="connsiteX9" fmla="*/ 1523391 w 1628272"/>
              <a:gd name="connsiteY9" fmla="*/ 1564528 h 2260939"/>
              <a:gd name="connsiteX10" fmla="*/ 1523449 w 1628272"/>
              <a:gd name="connsiteY10" fmla="*/ 1564586 h 2260939"/>
              <a:gd name="connsiteX11" fmla="*/ 1523449 w 1628272"/>
              <a:gd name="connsiteY11" fmla="*/ 1578863 h 2260939"/>
              <a:gd name="connsiteX12" fmla="*/ 927438 w 1628272"/>
              <a:gd name="connsiteY12" fmla="*/ 2174472 h 2260939"/>
              <a:gd name="connsiteX13" fmla="*/ 920199 w 1628272"/>
              <a:gd name="connsiteY13" fmla="*/ 2177488 h 2260939"/>
              <a:gd name="connsiteX14" fmla="*/ 910287 w 1628272"/>
              <a:gd name="connsiteY14" fmla="*/ 2167294 h 2260939"/>
              <a:gd name="connsiteX15" fmla="*/ 913161 w 1628272"/>
              <a:gd name="connsiteY15" fmla="*/ 2160396 h 2260939"/>
              <a:gd name="connsiteX16" fmla="*/ 1509172 w 1628272"/>
              <a:gd name="connsiteY16" fmla="*/ 1564586 h 2260939"/>
              <a:gd name="connsiteX17" fmla="*/ 1523391 w 1628272"/>
              <a:gd name="connsiteY17" fmla="*/ 1564528 h 2260939"/>
              <a:gd name="connsiteX18" fmla="*/ 1601010 w 1628272"/>
              <a:gd name="connsiteY18" fmla="*/ 1334690 h 2260939"/>
              <a:gd name="connsiteX19" fmla="*/ 1601068 w 1628272"/>
              <a:gd name="connsiteY19" fmla="*/ 1334748 h 2260939"/>
              <a:gd name="connsiteX20" fmla="*/ 1601068 w 1628272"/>
              <a:gd name="connsiteY20" fmla="*/ 1348824 h 2260939"/>
              <a:gd name="connsiteX21" fmla="*/ 709866 w 1628272"/>
              <a:gd name="connsiteY21" fmla="*/ 2239824 h 2260939"/>
              <a:gd name="connsiteX22" fmla="*/ 702828 w 1628272"/>
              <a:gd name="connsiteY22" fmla="*/ 2242841 h 2260939"/>
              <a:gd name="connsiteX23" fmla="*/ 695589 w 1628272"/>
              <a:gd name="connsiteY23" fmla="*/ 2239824 h 2260939"/>
              <a:gd name="connsiteX24" fmla="*/ 695589 w 1628272"/>
              <a:gd name="connsiteY24" fmla="*/ 2225547 h 2260939"/>
              <a:gd name="connsiteX25" fmla="*/ 1586791 w 1628272"/>
              <a:gd name="connsiteY25" fmla="*/ 1334748 h 2260939"/>
              <a:gd name="connsiteX26" fmla="*/ 1601010 w 1628272"/>
              <a:gd name="connsiteY26" fmla="*/ 1334690 h 2260939"/>
              <a:gd name="connsiteX27" fmla="*/ 1625340 w 1628272"/>
              <a:gd name="connsiteY27" fmla="*/ 1157737 h 2260939"/>
              <a:gd name="connsiteX28" fmla="*/ 1625398 w 1628272"/>
              <a:gd name="connsiteY28" fmla="*/ 1157795 h 2260939"/>
              <a:gd name="connsiteX29" fmla="*/ 1625398 w 1628272"/>
              <a:gd name="connsiteY29" fmla="*/ 1171871 h 2260939"/>
              <a:gd name="connsiteX30" fmla="*/ 539548 w 1628272"/>
              <a:gd name="connsiteY30" fmla="*/ 2257721 h 2260939"/>
              <a:gd name="connsiteX31" fmla="*/ 532309 w 1628272"/>
              <a:gd name="connsiteY31" fmla="*/ 2260939 h 2260939"/>
              <a:gd name="connsiteX32" fmla="*/ 525271 w 1628272"/>
              <a:gd name="connsiteY32" fmla="*/ 2257922 h 2260939"/>
              <a:gd name="connsiteX33" fmla="*/ 525213 w 1628272"/>
              <a:gd name="connsiteY33" fmla="*/ 2243704 h 2260939"/>
              <a:gd name="connsiteX34" fmla="*/ 525271 w 1628272"/>
              <a:gd name="connsiteY34" fmla="*/ 2243645 h 2260939"/>
              <a:gd name="connsiteX35" fmla="*/ 1611121 w 1628272"/>
              <a:gd name="connsiteY35" fmla="*/ 1157795 h 2260939"/>
              <a:gd name="connsiteX36" fmla="*/ 1625340 w 1628272"/>
              <a:gd name="connsiteY36" fmla="*/ 1157737 h 2260939"/>
              <a:gd name="connsiteX37" fmla="*/ 1610921 w 1628272"/>
              <a:gd name="connsiteY37" fmla="*/ 1005574 h 2260939"/>
              <a:gd name="connsiteX38" fmla="*/ 1624996 w 1628272"/>
              <a:gd name="connsiteY38" fmla="*/ 1005574 h 2260939"/>
              <a:gd name="connsiteX39" fmla="*/ 1624996 w 1628272"/>
              <a:gd name="connsiteY39" fmla="*/ 1019650 h 2260939"/>
              <a:gd name="connsiteX40" fmla="*/ 389139 w 1628272"/>
              <a:gd name="connsiteY40" fmla="*/ 2255911 h 2260939"/>
              <a:gd name="connsiteX41" fmla="*/ 382101 w 1628272"/>
              <a:gd name="connsiteY41" fmla="*/ 2258927 h 2260939"/>
              <a:gd name="connsiteX42" fmla="*/ 375063 w 1628272"/>
              <a:gd name="connsiteY42" fmla="*/ 2255911 h 2260939"/>
              <a:gd name="connsiteX43" fmla="*/ 375005 w 1628272"/>
              <a:gd name="connsiteY43" fmla="*/ 2241692 h 2260939"/>
              <a:gd name="connsiteX44" fmla="*/ 375063 w 1628272"/>
              <a:gd name="connsiteY44" fmla="*/ 2241634 h 2260939"/>
              <a:gd name="connsiteX45" fmla="*/ 1604830 w 1628272"/>
              <a:gd name="connsiteY45" fmla="*/ 874008 h 2260939"/>
              <a:gd name="connsiteX46" fmla="*/ 1604888 w 1628272"/>
              <a:gd name="connsiteY46" fmla="*/ 874066 h 2260939"/>
              <a:gd name="connsiteX47" fmla="*/ 1605321 w 1628272"/>
              <a:gd name="connsiteY47" fmla="*/ 887709 h 2260939"/>
              <a:gd name="connsiteX48" fmla="*/ 1604888 w 1628272"/>
              <a:gd name="connsiteY48" fmla="*/ 888142 h 2260939"/>
              <a:gd name="connsiteX49" fmla="*/ 262657 w 1628272"/>
              <a:gd name="connsiteY49" fmla="*/ 2230173 h 2260939"/>
              <a:gd name="connsiteX50" fmla="*/ 255418 w 1628272"/>
              <a:gd name="connsiteY50" fmla="*/ 2233189 h 2260939"/>
              <a:gd name="connsiteX51" fmla="*/ 248380 w 1628272"/>
              <a:gd name="connsiteY51" fmla="*/ 2230173 h 2260939"/>
              <a:gd name="connsiteX52" fmla="*/ 247947 w 1628272"/>
              <a:gd name="connsiteY52" fmla="*/ 2216529 h 2260939"/>
              <a:gd name="connsiteX53" fmla="*/ 248380 w 1628272"/>
              <a:gd name="connsiteY53" fmla="*/ 2216097 h 2260939"/>
              <a:gd name="connsiteX54" fmla="*/ 1590612 w 1628272"/>
              <a:gd name="connsiteY54" fmla="*/ 874066 h 2260939"/>
              <a:gd name="connsiteX55" fmla="*/ 1604830 w 1628272"/>
              <a:gd name="connsiteY55" fmla="*/ 874008 h 2260939"/>
              <a:gd name="connsiteX56" fmla="*/ 1550394 w 1628272"/>
              <a:gd name="connsiteY56" fmla="*/ 761861 h 2260939"/>
              <a:gd name="connsiteX57" fmla="*/ 1564671 w 1628272"/>
              <a:gd name="connsiteY57" fmla="*/ 761861 h 2260939"/>
              <a:gd name="connsiteX58" fmla="*/ 1564729 w 1628272"/>
              <a:gd name="connsiteY58" fmla="*/ 776080 h 2260939"/>
              <a:gd name="connsiteX59" fmla="*/ 1564671 w 1628272"/>
              <a:gd name="connsiteY59" fmla="*/ 776138 h 2260939"/>
              <a:gd name="connsiteX60" fmla="*/ 140801 w 1628272"/>
              <a:gd name="connsiteY60" fmla="*/ 2199608 h 2260939"/>
              <a:gd name="connsiteX61" fmla="*/ 133763 w 1628272"/>
              <a:gd name="connsiteY61" fmla="*/ 2202624 h 2260939"/>
              <a:gd name="connsiteX62" fmla="*/ 126725 w 1628272"/>
              <a:gd name="connsiteY62" fmla="*/ 2199608 h 2260939"/>
              <a:gd name="connsiteX63" fmla="*/ 126292 w 1628272"/>
              <a:gd name="connsiteY63" fmla="*/ 2185964 h 2260939"/>
              <a:gd name="connsiteX64" fmla="*/ 126725 w 1628272"/>
              <a:gd name="connsiteY64" fmla="*/ 2185532 h 2260939"/>
              <a:gd name="connsiteX65" fmla="*/ 1501331 w 1628272"/>
              <a:gd name="connsiteY65" fmla="*/ 658706 h 2260939"/>
              <a:gd name="connsiteX66" fmla="*/ 1515608 w 1628272"/>
              <a:gd name="connsiteY66" fmla="*/ 658706 h 2260939"/>
              <a:gd name="connsiteX67" fmla="*/ 1515608 w 1628272"/>
              <a:gd name="connsiteY67" fmla="*/ 672983 h 2260939"/>
              <a:gd name="connsiteX68" fmla="*/ 30808 w 1628272"/>
              <a:gd name="connsiteY68" fmla="*/ 2157380 h 2260939"/>
              <a:gd name="connsiteX69" fmla="*/ 23770 w 1628272"/>
              <a:gd name="connsiteY69" fmla="*/ 2160397 h 2260939"/>
              <a:gd name="connsiteX70" fmla="*/ 16531 w 1628272"/>
              <a:gd name="connsiteY70" fmla="*/ 2157380 h 2260939"/>
              <a:gd name="connsiteX71" fmla="*/ 16531 w 1628272"/>
              <a:gd name="connsiteY71" fmla="*/ 2143305 h 2260939"/>
              <a:gd name="connsiteX72" fmla="*/ 1464676 w 1628272"/>
              <a:gd name="connsiteY72" fmla="*/ 556899 h 2260939"/>
              <a:gd name="connsiteX73" fmla="*/ 1464734 w 1628272"/>
              <a:gd name="connsiteY73" fmla="*/ 556957 h 2260939"/>
              <a:gd name="connsiteX74" fmla="*/ 1465167 w 1628272"/>
              <a:gd name="connsiteY74" fmla="*/ 570600 h 2260939"/>
              <a:gd name="connsiteX75" fmla="*/ 1464734 w 1628272"/>
              <a:gd name="connsiteY75" fmla="*/ 571033 h 2260939"/>
              <a:gd name="connsiteX76" fmla="*/ 0 w 1628272"/>
              <a:gd name="connsiteY76" fmla="*/ 2035767 h 2260939"/>
              <a:gd name="connsiteX77" fmla="*/ 0 w 1628272"/>
              <a:gd name="connsiteY77" fmla="*/ 2007414 h 2260939"/>
              <a:gd name="connsiteX78" fmla="*/ 1450457 w 1628272"/>
              <a:gd name="connsiteY78" fmla="*/ 556957 h 2260939"/>
              <a:gd name="connsiteX79" fmla="*/ 1464676 w 1628272"/>
              <a:gd name="connsiteY79" fmla="*/ 556899 h 2260939"/>
              <a:gd name="connsiteX80" fmla="*/ 1409177 w 1628272"/>
              <a:gd name="connsiteY80" fmla="*/ 460580 h 2260939"/>
              <a:gd name="connsiteX81" fmla="*/ 1409235 w 1628272"/>
              <a:gd name="connsiteY81" fmla="*/ 460638 h 2260939"/>
              <a:gd name="connsiteX82" fmla="*/ 1409235 w 1628272"/>
              <a:gd name="connsiteY82" fmla="*/ 474714 h 2260939"/>
              <a:gd name="connsiteX83" fmla="*/ 0 w 1628272"/>
              <a:gd name="connsiteY83" fmla="*/ 1883768 h 2260939"/>
              <a:gd name="connsiteX84" fmla="*/ 0 w 1628272"/>
              <a:gd name="connsiteY84" fmla="*/ 1855417 h 2260939"/>
              <a:gd name="connsiteX85" fmla="*/ 1394958 w 1628272"/>
              <a:gd name="connsiteY85" fmla="*/ 460638 h 2260939"/>
              <a:gd name="connsiteX86" fmla="*/ 1409177 w 1628272"/>
              <a:gd name="connsiteY86" fmla="*/ 460580 h 2260939"/>
              <a:gd name="connsiteX87" fmla="*/ 1325584 w 1628272"/>
              <a:gd name="connsiteY87" fmla="*/ 377591 h 2260939"/>
              <a:gd name="connsiteX88" fmla="*/ 1339861 w 1628272"/>
              <a:gd name="connsiteY88" fmla="*/ 377591 h 2260939"/>
              <a:gd name="connsiteX89" fmla="*/ 1339861 w 1628272"/>
              <a:gd name="connsiteY89" fmla="*/ 391868 h 2260939"/>
              <a:gd name="connsiteX90" fmla="*/ 0 w 1628272"/>
              <a:gd name="connsiteY90" fmla="*/ 1731558 h 2260939"/>
              <a:gd name="connsiteX91" fmla="*/ 0 w 1628272"/>
              <a:gd name="connsiteY91" fmla="*/ 1703005 h 2260939"/>
              <a:gd name="connsiteX92" fmla="*/ 1251787 w 1628272"/>
              <a:gd name="connsiteY92" fmla="*/ 299369 h 2260939"/>
              <a:gd name="connsiteX93" fmla="*/ 1265863 w 1628272"/>
              <a:gd name="connsiteY93" fmla="*/ 299369 h 2260939"/>
              <a:gd name="connsiteX94" fmla="*/ 1265863 w 1628272"/>
              <a:gd name="connsiteY94" fmla="*/ 313445 h 2260939"/>
              <a:gd name="connsiteX95" fmla="*/ 0 w 1628272"/>
              <a:gd name="connsiteY95" fmla="*/ 1579308 h 2260939"/>
              <a:gd name="connsiteX96" fmla="*/ 0 w 1628272"/>
              <a:gd name="connsiteY96" fmla="*/ 1550837 h 2260939"/>
              <a:gd name="connsiteX97" fmla="*/ 1182555 w 1628272"/>
              <a:gd name="connsiteY97" fmla="*/ 230139 h 2260939"/>
              <a:gd name="connsiteX98" fmla="*/ 1182613 w 1628272"/>
              <a:gd name="connsiteY98" fmla="*/ 230197 h 2260939"/>
              <a:gd name="connsiteX99" fmla="*/ 1182613 w 1628272"/>
              <a:gd name="connsiteY99" fmla="*/ 244474 h 2260939"/>
              <a:gd name="connsiteX100" fmla="*/ 0 w 1628272"/>
              <a:gd name="connsiteY100" fmla="*/ 1427087 h 2260939"/>
              <a:gd name="connsiteX101" fmla="*/ 0 w 1628272"/>
              <a:gd name="connsiteY101" fmla="*/ 1398534 h 2260939"/>
              <a:gd name="connsiteX102" fmla="*/ 1168337 w 1628272"/>
              <a:gd name="connsiteY102" fmla="*/ 230197 h 2260939"/>
              <a:gd name="connsiteX103" fmla="*/ 1182555 w 1628272"/>
              <a:gd name="connsiteY103" fmla="*/ 230139 h 2260939"/>
              <a:gd name="connsiteX104" fmla="*/ 1074833 w 1628272"/>
              <a:gd name="connsiteY104" fmla="*/ 171682 h 2260939"/>
              <a:gd name="connsiteX105" fmla="*/ 1088909 w 1628272"/>
              <a:gd name="connsiteY105" fmla="*/ 171682 h 2260939"/>
              <a:gd name="connsiteX106" fmla="*/ 1088967 w 1628272"/>
              <a:gd name="connsiteY106" fmla="*/ 185901 h 2260939"/>
              <a:gd name="connsiteX107" fmla="*/ 1088909 w 1628272"/>
              <a:gd name="connsiteY107" fmla="*/ 185959 h 2260939"/>
              <a:gd name="connsiteX108" fmla="*/ 0 w 1628272"/>
              <a:gd name="connsiteY108" fmla="*/ 1274440 h 2260939"/>
              <a:gd name="connsiteX109" fmla="*/ 0 w 1628272"/>
              <a:gd name="connsiteY109" fmla="*/ 1246374 h 2260939"/>
              <a:gd name="connsiteX110" fmla="*/ 977308 w 1628272"/>
              <a:gd name="connsiteY110" fmla="*/ 116786 h 2260939"/>
              <a:gd name="connsiteX111" fmla="*/ 991585 w 1628272"/>
              <a:gd name="connsiteY111" fmla="*/ 116786 h 2260939"/>
              <a:gd name="connsiteX112" fmla="*/ 991585 w 1628272"/>
              <a:gd name="connsiteY112" fmla="*/ 131063 h 2260939"/>
              <a:gd name="connsiteX113" fmla="*/ 0 w 1628272"/>
              <a:gd name="connsiteY113" fmla="*/ 1122514 h 2260939"/>
              <a:gd name="connsiteX114" fmla="*/ 0 w 1628272"/>
              <a:gd name="connsiteY114" fmla="*/ 1093962 h 2260939"/>
              <a:gd name="connsiteX115" fmla="*/ 99579 w 1628272"/>
              <a:gd name="connsiteY115" fmla="*/ 80591 h 2260939"/>
              <a:gd name="connsiteX116" fmla="*/ 113856 w 1628272"/>
              <a:gd name="connsiteY116" fmla="*/ 80591 h 2260939"/>
              <a:gd name="connsiteX117" fmla="*/ 113856 w 1628272"/>
              <a:gd name="connsiteY117" fmla="*/ 94868 h 2260939"/>
              <a:gd name="connsiteX118" fmla="*/ 0 w 1628272"/>
              <a:gd name="connsiteY118" fmla="*/ 208724 h 2260939"/>
              <a:gd name="connsiteX119" fmla="*/ 0 w 1628272"/>
              <a:gd name="connsiteY119" fmla="*/ 180201 h 2260939"/>
              <a:gd name="connsiteX120" fmla="*/ 886158 w 1628272"/>
              <a:gd name="connsiteY120" fmla="*/ 69875 h 2260939"/>
              <a:gd name="connsiteX121" fmla="*/ 886217 w 1628272"/>
              <a:gd name="connsiteY121" fmla="*/ 69933 h 2260939"/>
              <a:gd name="connsiteX122" fmla="*/ 886217 w 1628272"/>
              <a:gd name="connsiteY122" fmla="*/ 84210 h 2260939"/>
              <a:gd name="connsiteX123" fmla="*/ 0 w 1628272"/>
              <a:gd name="connsiteY123" fmla="*/ 970303 h 2260939"/>
              <a:gd name="connsiteX124" fmla="*/ 0 w 1628272"/>
              <a:gd name="connsiteY124" fmla="*/ 941751 h 2260939"/>
              <a:gd name="connsiteX125" fmla="*/ 871940 w 1628272"/>
              <a:gd name="connsiteY125" fmla="*/ 69933 h 2260939"/>
              <a:gd name="connsiteX126" fmla="*/ 886158 w 1628272"/>
              <a:gd name="connsiteY126" fmla="*/ 69875 h 2260939"/>
              <a:gd name="connsiteX127" fmla="*/ 753100 w 1628272"/>
              <a:gd name="connsiteY127" fmla="*/ 36352 h 2260939"/>
              <a:gd name="connsiteX128" fmla="*/ 767377 w 1628272"/>
              <a:gd name="connsiteY128" fmla="*/ 36352 h 2260939"/>
              <a:gd name="connsiteX129" fmla="*/ 767435 w 1628272"/>
              <a:gd name="connsiteY129" fmla="*/ 50571 h 2260939"/>
              <a:gd name="connsiteX130" fmla="*/ 767377 w 1628272"/>
              <a:gd name="connsiteY130" fmla="*/ 50629 h 2260939"/>
              <a:gd name="connsiteX131" fmla="*/ 0 w 1628272"/>
              <a:gd name="connsiteY131" fmla="*/ 817892 h 2260939"/>
              <a:gd name="connsiteX132" fmla="*/ 0 w 1628272"/>
              <a:gd name="connsiteY132" fmla="*/ 789340 h 2260939"/>
              <a:gd name="connsiteX133" fmla="*/ 320110 w 1628272"/>
              <a:gd name="connsiteY133" fmla="*/ 26844 h 2260939"/>
              <a:gd name="connsiteX134" fmla="*/ 320168 w 1628272"/>
              <a:gd name="connsiteY134" fmla="*/ 26902 h 2260939"/>
              <a:gd name="connsiteX135" fmla="*/ 320168 w 1628272"/>
              <a:gd name="connsiteY135" fmla="*/ 40978 h 2260939"/>
              <a:gd name="connsiteX136" fmla="*/ 0 w 1628272"/>
              <a:gd name="connsiteY136" fmla="*/ 361075 h 2260939"/>
              <a:gd name="connsiteX137" fmla="*/ 0 w 1628272"/>
              <a:gd name="connsiteY137" fmla="*/ 332726 h 2260939"/>
              <a:gd name="connsiteX138" fmla="*/ 305891 w 1628272"/>
              <a:gd name="connsiteY138" fmla="*/ 26902 h 2260939"/>
              <a:gd name="connsiteX139" fmla="*/ 320110 w 1628272"/>
              <a:gd name="connsiteY139" fmla="*/ 26844 h 2260939"/>
              <a:gd name="connsiteX140" fmla="*/ 631788 w 1628272"/>
              <a:gd name="connsiteY140" fmla="*/ 20208 h 2260939"/>
              <a:gd name="connsiteX141" fmla="*/ 631846 w 1628272"/>
              <a:gd name="connsiteY141" fmla="*/ 20266 h 2260939"/>
              <a:gd name="connsiteX142" fmla="*/ 631846 w 1628272"/>
              <a:gd name="connsiteY142" fmla="*/ 34342 h 2260939"/>
              <a:gd name="connsiteX143" fmla="*/ 0 w 1628272"/>
              <a:gd name="connsiteY143" fmla="*/ 665776 h 2260939"/>
              <a:gd name="connsiteX144" fmla="*/ 0 w 1628272"/>
              <a:gd name="connsiteY144" fmla="*/ 637332 h 2260939"/>
              <a:gd name="connsiteX145" fmla="*/ 617570 w 1628272"/>
              <a:gd name="connsiteY145" fmla="*/ 20266 h 2260939"/>
              <a:gd name="connsiteX146" fmla="*/ 631788 w 1628272"/>
              <a:gd name="connsiteY146" fmla="*/ 20208 h 2260939"/>
              <a:gd name="connsiteX147" fmla="*/ 496661 w 1628272"/>
              <a:gd name="connsiteY147" fmla="*/ 2915 h 2260939"/>
              <a:gd name="connsiteX148" fmla="*/ 496720 w 1628272"/>
              <a:gd name="connsiteY148" fmla="*/ 2973 h 2260939"/>
              <a:gd name="connsiteX149" fmla="*/ 497152 w 1628272"/>
              <a:gd name="connsiteY149" fmla="*/ 16616 h 2260939"/>
              <a:gd name="connsiteX150" fmla="*/ 496720 w 1628272"/>
              <a:gd name="connsiteY150" fmla="*/ 17049 h 2260939"/>
              <a:gd name="connsiteX151" fmla="*/ 0 w 1628272"/>
              <a:gd name="connsiteY151" fmla="*/ 513769 h 2260939"/>
              <a:gd name="connsiteX152" fmla="*/ 0 w 1628272"/>
              <a:gd name="connsiteY152" fmla="*/ 485416 h 2260939"/>
              <a:gd name="connsiteX153" fmla="*/ 482443 w 1628272"/>
              <a:gd name="connsiteY153" fmla="*/ 2973 h 2260939"/>
              <a:gd name="connsiteX154" fmla="*/ 496661 w 1628272"/>
              <a:gd name="connsiteY154" fmla="*/ 2915 h 22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628272" h="2260939">
                <a:moveTo>
                  <a:pt x="1399180" y="1826799"/>
                </a:moveTo>
                <a:cubicBezTo>
                  <a:pt x="1403089" y="1822967"/>
                  <a:pt x="1409346" y="1822967"/>
                  <a:pt x="1413256" y="1826799"/>
                </a:cubicBezTo>
                <a:cubicBezTo>
                  <a:pt x="1417198" y="1830709"/>
                  <a:pt x="1417224" y="1837075"/>
                  <a:pt x="1413314" y="1841018"/>
                </a:cubicBezTo>
                <a:cubicBezTo>
                  <a:pt x="1413295" y="1841037"/>
                  <a:pt x="1413275" y="1841057"/>
                  <a:pt x="1413256" y="1841076"/>
                </a:cubicBezTo>
                <a:lnTo>
                  <a:pt x="1182010" y="2072322"/>
                </a:lnTo>
                <a:cubicBezTo>
                  <a:pt x="1180092" y="2074247"/>
                  <a:pt x="1177488" y="2075332"/>
                  <a:pt x="1174771" y="2075338"/>
                </a:cubicBezTo>
                <a:cubicBezTo>
                  <a:pt x="1172119" y="2075300"/>
                  <a:pt x="1169589" y="2074216"/>
                  <a:pt x="1167733" y="2072322"/>
                </a:cubicBezTo>
                <a:cubicBezTo>
                  <a:pt x="1163791" y="2068412"/>
                  <a:pt x="1163764" y="2062046"/>
                  <a:pt x="1167675" y="2058103"/>
                </a:cubicBezTo>
                <a:cubicBezTo>
                  <a:pt x="1167694" y="2058084"/>
                  <a:pt x="1167714" y="2058064"/>
                  <a:pt x="1167733" y="2058045"/>
                </a:cubicBezTo>
                <a:close/>
                <a:moveTo>
                  <a:pt x="1523391" y="1564528"/>
                </a:moveTo>
                <a:cubicBezTo>
                  <a:pt x="1523410" y="1564547"/>
                  <a:pt x="1523430" y="1564567"/>
                  <a:pt x="1523449" y="1564586"/>
                </a:cubicBezTo>
                <a:cubicBezTo>
                  <a:pt x="1527306" y="1568564"/>
                  <a:pt x="1527306" y="1574885"/>
                  <a:pt x="1523449" y="1578863"/>
                </a:cubicBezTo>
                <a:lnTo>
                  <a:pt x="927438" y="2174472"/>
                </a:lnTo>
                <a:cubicBezTo>
                  <a:pt x="925520" y="2176397"/>
                  <a:pt x="922916" y="2177481"/>
                  <a:pt x="920199" y="2177488"/>
                </a:cubicBezTo>
                <a:cubicBezTo>
                  <a:pt x="914647" y="2177410"/>
                  <a:pt x="910209" y="2172846"/>
                  <a:pt x="910287" y="2167294"/>
                </a:cubicBezTo>
                <a:cubicBezTo>
                  <a:pt x="910323" y="2164711"/>
                  <a:pt x="911352" y="2162241"/>
                  <a:pt x="913161" y="2160396"/>
                </a:cubicBezTo>
                <a:lnTo>
                  <a:pt x="1509172" y="1564586"/>
                </a:lnTo>
                <a:cubicBezTo>
                  <a:pt x="1513083" y="1560644"/>
                  <a:pt x="1519448" y="1560617"/>
                  <a:pt x="1523391" y="1564528"/>
                </a:cubicBezTo>
                <a:close/>
                <a:moveTo>
                  <a:pt x="1601010" y="1334690"/>
                </a:moveTo>
                <a:cubicBezTo>
                  <a:pt x="1601029" y="1334709"/>
                  <a:pt x="1601048" y="1334729"/>
                  <a:pt x="1601068" y="1334748"/>
                </a:cubicBezTo>
                <a:cubicBezTo>
                  <a:pt x="1604900" y="1338657"/>
                  <a:pt x="1604900" y="1344914"/>
                  <a:pt x="1601068" y="1348824"/>
                </a:cubicBezTo>
                <a:lnTo>
                  <a:pt x="709866" y="2239824"/>
                </a:lnTo>
                <a:cubicBezTo>
                  <a:pt x="708010" y="2241719"/>
                  <a:pt x="705480" y="2242803"/>
                  <a:pt x="702828" y="2242841"/>
                </a:cubicBezTo>
                <a:cubicBezTo>
                  <a:pt x="700111" y="2242834"/>
                  <a:pt x="697507" y="2241749"/>
                  <a:pt x="695589" y="2239824"/>
                </a:cubicBezTo>
                <a:cubicBezTo>
                  <a:pt x="691733" y="2235847"/>
                  <a:pt x="691733" y="2229525"/>
                  <a:pt x="695589" y="2225547"/>
                </a:cubicBezTo>
                <a:lnTo>
                  <a:pt x="1586791" y="1334748"/>
                </a:lnTo>
                <a:cubicBezTo>
                  <a:pt x="1590701" y="1330806"/>
                  <a:pt x="1597067" y="1330779"/>
                  <a:pt x="1601010" y="1334690"/>
                </a:cubicBezTo>
                <a:close/>
                <a:moveTo>
                  <a:pt x="1625340" y="1157737"/>
                </a:moveTo>
                <a:cubicBezTo>
                  <a:pt x="1625359" y="1157756"/>
                  <a:pt x="1625379" y="1157776"/>
                  <a:pt x="1625398" y="1157795"/>
                </a:cubicBezTo>
                <a:cubicBezTo>
                  <a:pt x="1629230" y="1161704"/>
                  <a:pt x="1629230" y="1167961"/>
                  <a:pt x="1625398" y="1171871"/>
                </a:cubicBezTo>
                <a:lnTo>
                  <a:pt x="539548" y="2257721"/>
                </a:lnTo>
                <a:cubicBezTo>
                  <a:pt x="537723" y="2259802"/>
                  <a:pt x="535077" y="2260978"/>
                  <a:pt x="532309" y="2260939"/>
                </a:cubicBezTo>
                <a:cubicBezTo>
                  <a:pt x="529652" y="2260923"/>
                  <a:pt x="527114" y="2259836"/>
                  <a:pt x="525271" y="2257922"/>
                </a:cubicBezTo>
                <a:cubicBezTo>
                  <a:pt x="521329" y="2254012"/>
                  <a:pt x="521302" y="2247646"/>
                  <a:pt x="525213" y="2243704"/>
                </a:cubicBezTo>
                <a:cubicBezTo>
                  <a:pt x="525232" y="2243684"/>
                  <a:pt x="525252" y="2243665"/>
                  <a:pt x="525271" y="2243645"/>
                </a:cubicBezTo>
                <a:lnTo>
                  <a:pt x="1611121" y="1157795"/>
                </a:lnTo>
                <a:cubicBezTo>
                  <a:pt x="1615032" y="1153853"/>
                  <a:pt x="1621397" y="1153826"/>
                  <a:pt x="1625340" y="1157737"/>
                </a:cubicBezTo>
                <a:close/>
                <a:moveTo>
                  <a:pt x="1610921" y="1005574"/>
                </a:moveTo>
                <a:cubicBezTo>
                  <a:pt x="1614807" y="1001687"/>
                  <a:pt x="1621109" y="1001687"/>
                  <a:pt x="1624996" y="1005574"/>
                </a:cubicBezTo>
                <a:cubicBezTo>
                  <a:pt x="1628883" y="1009461"/>
                  <a:pt x="1628883" y="1015763"/>
                  <a:pt x="1624996" y="1019650"/>
                </a:cubicBezTo>
                <a:lnTo>
                  <a:pt x="389139" y="2255911"/>
                </a:lnTo>
                <a:cubicBezTo>
                  <a:pt x="387323" y="2257864"/>
                  <a:pt x="384767" y="2258960"/>
                  <a:pt x="382101" y="2258927"/>
                </a:cubicBezTo>
                <a:cubicBezTo>
                  <a:pt x="379444" y="2258912"/>
                  <a:pt x="376906" y="2257824"/>
                  <a:pt x="375063" y="2255911"/>
                </a:cubicBezTo>
                <a:cubicBezTo>
                  <a:pt x="371121" y="2252001"/>
                  <a:pt x="371094" y="2245635"/>
                  <a:pt x="375005" y="2241692"/>
                </a:cubicBezTo>
                <a:cubicBezTo>
                  <a:pt x="375024" y="2241673"/>
                  <a:pt x="375044" y="2241653"/>
                  <a:pt x="375063" y="2241634"/>
                </a:cubicBezTo>
                <a:close/>
                <a:moveTo>
                  <a:pt x="1604830" y="874008"/>
                </a:moveTo>
                <a:cubicBezTo>
                  <a:pt x="1604850" y="874027"/>
                  <a:pt x="1604869" y="874047"/>
                  <a:pt x="1604888" y="874066"/>
                </a:cubicBezTo>
                <a:cubicBezTo>
                  <a:pt x="1608775" y="877714"/>
                  <a:pt x="1608969" y="883822"/>
                  <a:pt x="1605321" y="887709"/>
                </a:cubicBezTo>
                <a:cubicBezTo>
                  <a:pt x="1605181" y="887858"/>
                  <a:pt x="1605037" y="888002"/>
                  <a:pt x="1604888" y="888142"/>
                </a:cubicBezTo>
                <a:lnTo>
                  <a:pt x="262657" y="2230173"/>
                </a:lnTo>
                <a:cubicBezTo>
                  <a:pt x="260739" y="2232097"/>
                  <a:pt x="258135" y="2233182"/>
                  <a:pt x="255418" y="2233189"/>
                </a:cubicBezTo>
                <a:cubicBezTo>
                  <a:pt x="252766" y="2233151"/>
                  <a:pt x="250236" y="2232067"/>
                  <a:pt x="248380" y="2230173"/>
                </a:cubicBezTo>
                <a:cubicBezTo>
                  <a:pt x="244493" y="2226525"/>
                  <a:pt x="244299" y="2220416"/>
                  <a:pt x="247947" y="2216529"/>
                </a:cubicBezTo>
                <a:cubicBezTo>
                  <a:pt x="248087" y="2216381"/>
                  <a:pt x="248231" y="2216236"/>
                  <a:pt x="248380" y="2216097"/>
                </a:cubicBezTo>
                <a:lnTo>
                  <a:pt x="1590612" y="874066"/>
                </a:lnTo>
                <a:cubicBezTo>
                  <a:pt x="1594522" y="870124"/>
                  <a:pt x="1600888" y="870097"/>
                  <a:pt x="1604830" y="874008"/>
                </a:cubicBezTo>
                <a:close/>
                <a:moveTo>
                  <a:pt x="1550394" y="761861"/>
                </a:moveTo>
                <a:cubicBezTo>
                  <a:pt x="1554372" y="758005"/>
                  <a:pt x="1560693" y="758005"/>
                  <a:pt x="1564671" y="761861"/>
                </a:cubicBezTo>
                <a:cubicBezTo>
                  <a:pt x="1568614" y="765772"/>
                  <a:pt x="1568640" y="772138"/>
                  <a:pt x="1564729" y="776080"/>
                </a:cubicBezTo>
                <a:cubicBezTo>
                  <a:pt x="1564710" y="776099"/>
                  <a:pt x="1564691" y="776119"/>
                  <a:pt x="1564671" y="776138"/>
                </a:cubicBezTo>
                <a:lnTo>
                  <a:pt x="140801" y="2199608"/>
                </a:lnTo>
                <a:cubicBezTo>
                  <a:pt x="138985" y="2201561"/>
                  <a:pt x="136429" y="2202656"/>
                  <a:pt x="133763" y="2202624"/>
                </a:cubicBezTo>
                <a:cubicBezTo>
                  <a:pt x="131096" y="2202656"/>
                  <a:pt x="128540" y="2201561"/>
                  <a:pt x="126725" y="2199608"/>
                </a:cubicBezTo>
                <a:cubicBezTo>
                  <a:pt x="122838" y="2195960"/>
                  <a:pt x="122644" y="2189851"/>
                  <a:pt x="126292" y="2185964"/>
                </a:cubicBezTo>
                <a:cubicBezTo>
                  <a:pt x="126432" y="2185816"/>
                  <a:pt x="126576" y="2185671"/>
                  <a:pt x="126725" y="2185532"/>
                </a:cubicBezTo>
                <a:close/>
                <a:moveTo>
                  <a:pt x="1501331" y="658706"/>
                </a:moveTo>
                <a:cubicBezTo>
                  <a:pt x="1505273" y="654763"/>
                  <a:pt x="1511665" y="654763"/>
                  <a:pt x="1515608" y="658706"/>
                </a:cubicBezTo>
                <a:cubicBezTo>
                  <a:pt x="1519550" y="662648"/>
                  <a:pt x="1519550" y="669040"/>
                  <a:pt x="1515608" y="672983"/>
                </a:cubicBezTo>
                <a:lnTo>
                  <a:pt x="30808" y="2157380"/>
                </a:lnTo>
                <a:cubicBezTo>
                  <a:pt x="28965" y="2159293"/>
                  <a:pt x="26427" y="2160381"/>
                  <a:pt x="23770" y="2160397"/>
                </a:cubicBezTo>
                <a:cubicBezTo>
                  <a:pt x="21053" y="2160390"/>
                  <a:pt x="18449" y="2159305"/>
                  <a:pt x="16531" y="2157380"/>
                </a:cubicBezTo>
                <a:cubicBezTo>
                  <a:pt x="12699" y="2153471"/>
                  <a:pt x="12699" y="2147214"/>
                  <a:pt x="16531" y="2143305"/>
                </a:cubicBezTo>
                <a:close/>
                <a:moveTo>
                  <a:pt x="1464676" y="556899"/>
                </a:moveTo>
                <a:cubicBezTo>
                  <a:pt x="1464695" y="556918"/>
                  <a:pt x="1464715" y="556937"/>
                  <a:pt x="1464734" y="556957"/>
                </a:cubicBezTo>
                <a:cubicBezTo>
                  <a:pt x="1468621" y="560605"/>
                  <a:pt x="1468815" y="566713"/>
                  <a:pt x="1465167" y="570600"/>
                </a:cubicBezTo>
                <a:cubicBezTo>
                  <a:pt x="1465027" y="570749"/>
                  <a:pt x="1464883" y="570893"/>
                  <a:pt x="1464734" y="571033"/>
                </a:cubicBezTo>
                <a:lnTo>
                  <a:pt x="0" y="2035767"/>
                </a:lnTo>
                <a:lnTo>
                  <a:pt x="0" y="2007414"/>
                </a:lnTo>
                <a:lnTo>
                  <a:pt x="1450457" y="556957"/>
                </a:lnTo>
                <a:cubicBezTo>
                  <a:pt x="1454367" y="553015"/>
                  <a:pt x="1460733" y="552988"/>
                  <a:pt x="1464676" y="556899"/>
                </a:cubicBezTo>
                <a:close/>
                <a:moveTo>
                  <a:pt x="1409177" y="460580"/>
                </a:moveTo>
                <a:cubicBezTo>
                  <a:pt x="1409196" y="460599"/>
                  <a:pt x="1409216" y="460618"/>
                  <a:pt x="1409235" y="460638"/>
                </a:cubicBezTo>
                <a:cubicBezTo>
                  <a:pt x="1413067" y="464547"/>
                  <a:pt x="1413067" y="470804"/>
                  <a:pt x="1409235" y="474714"/>
                </a:cubicBezTo>
                <a:lnTo>
                  <a:pt x="0" y="1883768"/>
                </a:lnTo>
                <a:lnTo>
                  <a:pt x="0" y="1855417"/>
                </a:lnTo>
                <a:lnTo>
                  <a:pt x="1394958" y="460638"/>
                </a:lnTo>
                <a:cubicBezTo>
                  <a:pt x="1398868" y="456696"/>
                  <a:pt x="1405234" y="456669"/>
                  <a:pt x="1409177" y="460580"/>
                </a:cubicBezTo>
                <a:close/>
                <a:moveTo>
                  <a:pt x="1325584" y="377591"/>
                </a:moveTo>
                <a:cubicBezTo>
                  <a:pt x="1329526" y="373648"/>
                  <a:pt x="1335918" y="373648"/>
                  <a:pt x="1339861" y="377591"/>
                </a:cubicBezTo>
                <a:cubicBezTo>
                  <a:pt x="1343803" y="381533"/>
                  <a:pt x="1343803" y="387925"/>
                  <a:pt x="1339861" y="391868"/>
                </a:cubicBezTo>
                <a:lnTo>
                  <a:pt x="0" y="1731558"/>
                </a:lnTo>
                <a:lnTo>
                  <a:pt x="0" y="1703005"/>
                </a:lnTo>
                <a:close/>
                <a:moveTo>
                  <a:pt x="1251787" y="299369"/>
                </a:moveTo>
                <a:cubicBezTo>
                  <a:pt x="1255674" y="295482"/>
                  <a:pt x="1261976" y="295482"/>
                  <a:pt x="1265863" y="299369"/>
                </a:cubicBezTo>
                <a:cubicBezTo>
                  <a:pt x="1269750" y="303256"/>
                  <a:pt x="1269750" y="309558"/>
                  <a:pt x="1265863" y="313445"/>
                </a:cubicBezTo>
                <a:lnTo>
                  <a:pt x="0" y="1579308"/>
                </a:lnTo>
                <a:lnTo>
                  <a:pt x="0" y="1550837"/>
                </a:lnTo>
                <a:close/>
                <a:moveTo>
                  <a:pt x="1182555" y="230139"/>
                </a:moveTo>
                <a:cubicBezTo>
                  <a:pt x="1182575" y="230158"/>
                  <a:pt x="1182594" y="230178"/>
                  <a:pt x="1182613" y="230197"/>
                </a:cubicBezTo>
                <a:cubicBezTo>
                  <a:pt x="1186470" y="234175"/>
                  <a:pt x="1186470" y="240496"/>
                  <a:pt x="1182613" y="244474"/>
                </a:cubicBezTo>
                <a:lnTo>
                  <a:pt x="0" y="1427087"/>
                </a:lnTo>
                <a:lnTo>
                  <a:pt x="0" y="1398534"/>
                </a:lnTo>
                <a:lnTo>
                  <a:pt x="1168337" y="230197"/>
                </a:lnTo>
                <a:cubicBezTo>
                  <a:pt x="1172247" y="226255"/>
                  <a:pt x="1178613" y="226228"/>
                  <a:pt x="1182555" y="230139"/>
                </a:cubicBezTo>
                <a:close/>
                <a:moveTo>
                  <a:pt x="1074833" y="171682"/>
                </a:moveTo>
                <a:cubicBezTo>
                  <a:pt x="1078743" y="167850"/>
                  <a:pt x="1085000" y="167850"/>
                  <a:pt x="1088909" y="171682"/>
                </a:cubicBezTo>
                <a:cubicBezTo>
                  <a:pt x="1092851" y="175592"/>
                  <a:pt x="1092877" y="181958"/>
                  <a:pt x="1088967" y="185901"/>
                </a:cubicBezTo>
                <a:cubicBezTo>
                  <a:pt x="1088948" y="185920"/>
                  <a:pt x="1088928" y="185940"/>
                  <a:pt x="1088909" y="185959"/>
                </a:cubicBezTo>
                <a:lnTo>
                  <a:pt x="0" y="1274440"/>
                </a:lnTo>
                <a:lnTo>
                  <a:pt x="0" y="1246374"/>
                </a:lnTo>
                <a:close/>
                <a:moveTo>
                  <a:pt x="977308" y="116786"/>
                </a:moveTo>
                <a:cubicBezTo>
                  <a:pt x="981250" y="112843"/>
                  <a:pt x="987643" y="112843"/>
                  <a:pt x="991585" y="116786"/>
                </a:cubicBezTo>
                <a:cubicBezTo>
                  <a:pt x="995527" y="120728"/>
                  <a:pt x="995527" y="127120"/>
                  <a:pt x="991585" y="131063"/>
                </a:cubicBezTo>
                <a:lnTo>
                  <a:pt x="0" y="1122514"/>
                </a:lnTo>
                <a:lnTo>
                  <a:pt x="0" y="1093962"/>
                </a:lnTo>
                <a:close/>
                <a:moveTo>
                  <a:pt x="99579" y="80591"/>
                </a:moveTo>
                <a:cubicBezTo>
                  <a:pt x="103522" y="76648"/>
                  <a:pt x="109914" y="76648"/>
                  <a:pt x="113856" y="80591"/>
                </a:cubicBezTo>
                <a:cubicBezTo>
                  <a:pt x="117799" y="84533"/>
                  <a:pt x="117799" y="90925"/>
                  <a:pt x="113856" y="94868"/>
                </a:cubicBezTo>
                <a:lnTo>
                  <a:pt x="0" y="208724"/>
                </a:lnTo>
                <a:lnTo>
                  <a:pt x="0" y="180201"/>
                </a:lnTo>
                <a:close/>
                <a:moveTo>
                  <a:pt x="886158" y="69875"/>
                </a:moveTo>
                <a:cubicBezTo>
                  <a:pt x="886178" y="69895"/>
                  <a:pt x="886197" y="69913"/>
                  <a:pt x="886217" y="69933"/>
                </a:cubicBezTo>
                <a:cubicBezTo>
                  <a:pt x="890073" y="73911"/>
                  <a:pt x="890073" y="80232"/>
                  <a:pt x="886217" y="84210"/>
                </a:cubicBezTo>
                <a:lnTo>
                  <a:pt x="0" y="970303"/>
                </a:lnTo>
                <a:lnTo>
                  <a:pt x="0" y="941751"/>
                </a:lnTo>
                <a:lnTo>
                  <a:pt x="871940" y="69933"/>
                </a:lnTo>
                <a:cubicBezTo>
                  <a:pt x="875850" y="65991"/>
                  <a:pt x="882216" y="65964"/>
                  <a:pt x="886158" y="69875"/>
                </a:cubicBezTo>
                <a:close/>
                <a:moveTo>
                  <a:pt x="753100" y="36352"/>
                </a:moveTo>
                <a:cubicBezTo>
                  <a:pt x="757078" y="32496"/>
                  <a:pt x="763399" y="32496"/>
                  <a:pt x="767377" y="36352"/>
                </a:cubicBezTo>
                <a:cubicBezTo>
                  <a:pt x="771319" y="40263"/>
                  <a:pt x="771345" y="46628"/>
                  <a:pt x="767435" y="50571"/>
                </a:cubicBezTo>
                <a:cubicBezTo>
                  <a:pt x="767416" y="50590"/>
                  <a:pt x="767396" y="50610"/>
                  <a:pt x="767377" y="50629"/>
                </a:cubicBezTo>
                <a:lnTo>
                  <a:pt x="0" y="817892"/>
                </a:lnTo>
                <a:lnTo>
                  <a:pt x="0" y="789340"/>
                </a:lnTo>
                <a:close/>
                <a:moveTo>
                  <a:pt x="320110" y="26844"/>
                </a:moveTo>
                <a:cubicBezTo>
                  <a:pt x="320129" y="26863"/>
                  <a:pt x="320149" y="26882"/>
                  <a:pt x="320168" y="26902"/>
                </a:cubicBezTo>
                <a:cubicBezTo>
                  <a:pt x="324000" y="30812"/>
                  <a:pt x="324000" y="37068"/>
                  <a:pt x="320168" y="40978"/>
                </a:cubicBezTo>
                <a:lnTo>
                  <a:pt x="0" y="361075"/>
                </a:lnTo>
                <a:lnTo>
                  <a:pt x="0" y="332726"/>
                </a:lnTo>
                <a:lnTo>
                  <a:pt x="305891" y="26902"/>
                </a:lnTo>
                <a:cubicBezTo>
                  <a:pt x="309801" y="22961"/>
                  <a:pt x="316167" y="22933"/>
                  <a:pt x="320110" y="26844"/>
                </a:cubicBezTo>
                <a:close/>
                <a:moveTo>
                  <a:pt x="631788" y="20208"/>
                </a:moveTo>
                <a:cubicBezTo>
                  <a:pt x="631808" y="20227"/>
                  <a:pt x="631827" y="20246"/>
                  <a:pt x="631846" y="20266"/>
                </a:cubicBezTo>
                <a:cubicBezTo>
                  <a:pt x="635679" y="24176"/>
                  <a:pt x="635679" y="30432"/>
                  <a:pt x="631846" y="34342"/>
                </a:cubicBezTo>
                <a:lnTo>
                  <a:pt x="0" y="665776"/>
                </a:lnTo>
                <a:lnTo>
                  <a:pt x="0" y="637332"/>
                </a:lnTo>
                <a:lnTo>
                  <a:pt x="617570" y="20266"/>
                </a:lnTo>
                <a:cubicBezTo>
                  <a:pt x="621480" y="16324"/>
                  <a:pt x="627846" y="16297"/>
                  <a:pt x="631788" y="20208"/>
                </a:cubicBezTo>
                <a:close/>
                <a:moveTo>
                  <a:pt x="496661" y="2915"/>
                </a:moveTo>
                <a:cubicBezTo>
                  <a:pt x="496681" y="2934"/>
                  <a:pt x="496700" y="2953"/>
                  <a:pt x="496720" y="2973"/>
                </a:cubicBezTo>
                <a:cubicBezTo>
                  <a:pt x="500607" y="6621"/>
                  <a:pt x="500799" y="12729"/>
                  <a:pt x="497152" y="16616"/>
                </a:cubicBezTo>
                <a:cubicBezTo>
                  <a:pt x="497013" y="16765"/>
                  <a:pt x="496868" y="16909"/>
                  <a:pt x="496720" y="17049"/>
                </a:cubicBezTo>
                <a:lnTo>
                  <a:pt x="0" y="513769"/>
                </a:lnTo>
                <a:lnTo>
                  <a:pt x="0" y="485416"/>
                </a:lnTo>
                <a:lnTo>
                  <a:pt x="482443" y="2973"/>
                </a:lnTo>
                <a:cubicBezTo>
                  <a:pt x="486353" y="-969"/>
                  <a:pt x="492719" y="-996"/>
                  <a:pt x="496661" y="2915"/>
                </a:cubicBezTo>
                <a:close/>
              </a:path>
            </a:pathLst>
          </a:custGeom>
          <a:solidFill>
            <a:schemeClr val="accent1">
              <a:alpha val="50000"/>
            </a:schemeClr>
          </a:solidFill>
          <a:ln w="20071" cap="flat">
            <a:noFill/>
            <a:prstDash val="solid"/>
            <a:miter/>
          </a:ln>
        </p:spPr>
        <p:txBody>
          <a:bodyPr rtlCol="0" anchor="ctr"/>
          <a:lstStyle/>
          <a:p>
            <a:endParaRPr lang="en-US"/>
          </a:p>
        </p:txBody>
      </p:sp>
      <p:grpSp>
        <p:nvGrpSpPr>
          <p:cNvPr id="74" name="Group 73">
            <a:extLst>
              <a:ext uri="{FF2B5EF4-FFF2-40B4-BE49-F238E27FC236}">
                <a16:creationId xmlns:a16="http://schemas.microsoft.com/office/drawing/2014/main" id="{6E7AA431-B148-DE41-ACCF-557D55B3AAA1}"/>
              </a:ext>
            </a:extLst>
          </p:cNvPr>
          <p:cNvGrpSpPr/>
          <p:nvPr userDrawn="1"/>
        </p:nvGrpSpPr>
        <p:grpSpPr>
          <a:xfrm>
            <a:off x="710187" y="3769931"/>
            <a:ext cx="786104" cy="955632"/>
            <a:chOff x="1558649" y="860856"/>
            <a:chExt cx="852361" cy="1036178"/>
          </a:xfrm>
        </p:grpSpPr>
        <p:sp>
          <p:nvSpPr>
            <p:cNvPr id="75" name="Freeform 4">
              <a:extLst>
                <a:ext uri="{FF2B5EF4-FFF2-40B4-BE49-F238E27FC236}">
                  <a16:creationId xmlns:a16="http://schemas.microsoft.com/office/drawing/2014/main" id="{2726E3D1-AC76-4549-8A59-F0AB0B1B859D}"/>
                </a:ext>
              </a:extLst>
            </p:cNvPr>
            <p:cNvSpPr/>
            <p:nvPr/>
          </p:nvSpPr>
          <p:spPr>
            <a:xfrm>
              <a:off x="1558649" y="860856"/>
              <a:ext cx="852361" cy="1036178"/>
            </a:xfrm>
            <a:custGeom>
              <a:avLst/>
              <a:gdLst/>
              <a:ahLst/>
              <a:cxnLst/>
              <a:rect l="0" t="0" r="r" b="b"/>
              <a:pathLst>
                <a:path w="3262" h="4406">
                  <a:moveTo>
                    <a:pt x="1628" y="0"/>
                  </a:moveTo>
                  <a:cubicBezTo>
                    <a:pt x="1594" y="0"/>
                    <a:pt x="1561" y="9"/>
                    <a:pt x="1530" y="27"/>
                  </a:cubicBezTo>
                  <a:cubicBezTo>
                    <a:pt x="1141" y="257"/>
                    <a:pt x="1141" y="257"/>
                    <a:pt x="1141" y="257"/>
                  </a:cubicBezTo>
                  <a:cubicBezTo>
                    <a:pt x="935" y="383"/>
                    <a:pt x="710" y="468"/>
                    <a:pt x="477" y="510"/>
                  </a:cubicBezTo>
                  <a:cubicBezTo>
                    <a:pt x="262" y="548"/>
                    <a:pt x="262" y="548"/>
                    <a:pt x="262" y="548"/>
                  </a:cubicBezTo>
                  <a:cubicBezTo>
                    <a:pt x="127" y="573"/>
                    <a:pt x="30" y="698"/>
                    <a:pt x="32" y="845"/>
                  </a:cubicBezTo>
                  <a:cubicBezTo>
                    <a:pt x="42" y="2150"/>
                    <a:pt x="42" y="2150"/>
                    <a:pt x="42" y="2150"/>
                  </a:cubicBezTo>
                  <a:cubicBezTo>
                    <a:pt x="42" y="2391"/>
                    <a:pt x="0" y="2666"/>
                    <a:pt x="296" y="3129"/>
                  </a:cubicBezTo>
                  <a:cubicBezTo>
                    <a:pt x="527" y="3489"/>
                    <a:pt x="1210" y="4103"/>
                    <a:pt x="1498" y="4354"/>
                  </a:cubicBezTo>
                  <a:cubicBezTo>
                    <a:pt x="1537" y="4389"/>
                    <a:pt x="1583" y="4405"/>
                    <a:pt x="1629" y="4405"/>
                  </a:cubicBezTo>
                  <a:cubicBezTo>
                    <a:pt x="1677" y="4405"/>
                    <a:pt x="1723" y="4389"/>
                    <a:pt x="1760" y="4354"/>
                  </a:cubicBezTo>
                  <a:cubicBezTo>
                    <a:pt x="2050" y="4103"/>
                    <a:pt x="2733" y="3489"/>
                    <a:pt x="2964" y="3129"/>
                  </a:cubicBezTo>
                  <a:cubicBezTo>
                    <a:pt x="3261" y="2666"/>
                    <a:pt x="3217" y="2391"/>
                    <a:pt x="3218" y="2150"/>
                  </a:cubicBezTo>
                  <a:cubicBezTo>
                    <a:pt x="3228" y="847"/>
                    <a:pt x="3228" y="847"/>
                    <a:pt x="3228" y="847"/>
                  </a:cubicBezTo>
                  <a:cubicBezTo>
                    <a:pt x="3228" y="839"/>
                    <a:pt x="3228" y="839"/>
                    <a:pt x="3228" y="839"/>
                  </a:cubicBezTo>
                  <a:cubicBezTo>
                    <a:pt x="3227" y="695"/>
                    <a:pt x="3129" y="573"/>
                    <a:pt x="2998" y="548"/>
                  </a:cubicBezTo>
                  <a:cubicBezTo>
                    <a:pt x="2783" y="510"/>
                    <a:pt x="2783" y="510"/>
                    <a:pt x="2783" y="510"/>
                  </a:cubicBezTo>
                  <a:cubicBezTo>
                    <a:pt x="2550" y="468"/>
                    <a:pt x="2325" y="383"/>
                    <a:pt x="2120" y="257"/>
                  </a:cubicBezTo>
                  <a:cubicBezTo>
                    <a:pt x="1730" y="27"/>
                    <a:pt x="1730" y="27"/>
                    <a:pt x="1730" y="27"/>
                  </a:cubicBezTo>
                  <a:cubicBezTo>
                    <a:pt x="1699" y="9"/>
                    <a:pt x="1664" y="0"/>
                    <a:pt x="1630" y="0"/>
                  </a:cubicBezTo>
                  <a:lnTo>
                    <a:pt x="1628" y="0"/>
                  </a:lnTo>
                </a:path>
              </a:pathLst>
            </a:custGeom>
            <a:solidFill>
              <a:schemeClr val="accent2"/>
            </a:solidFill>
            <a:ln w="9525" cap="flat">
              <a:noFill/>
              <a:prstDash val="solid"/>
              <a:miter/>
            </a:ln>
          </p:spPr>
        </p:sp>
        <p:sp>
          <p:nvSpPr>
            <p:cNvPr id="76" name="Freeform 2">
              <a:extLst>
                <a:ext uri="{FF2B5EF4-FFF2-40B4-BE49-F238E27FC236}">
                  <a16:creationId xmlns:a16="http://schemas.microsoft.com/office/drawing/2014/main" id="{21F2F591-FAD5-5549-9504-7F25FDC299F3}"/>
                </a:ext>
              </a:extLst>
            </p:cNvPr>
            <p:cNvSpPr>
              <a:spLocks noChangeAspect="1"/>
            </p:cNvSpPr>
            <p:nvPr/>
          </p:nvSpPr>
          <p:spPr>
            <a:xfrm>
              <a:off x="1764647" y="1128039"/>
              <a:ext cx="440364" cy="439188"/>
            </a:xfrm>
            <a:custGeom>
              <a:avLst/>
              <a:gdLst/>
              <a:ahLst/>
              <a:cxnLst/>
              <a:rect l="0" t="0" r="r" b="b"/>
              <a:pathLst>
                <a:path w="4494" h="4482">
                  <a:moveTo>
                    <a:pt x="2240" y="2179"/>
                  </a:moveTo>
                  <a:lnTo>
                    <a:pt x="2240" y="2179"/>
                  </a:lnTo>
                  <a:cubicBezTo>
                    <a:pt x="2303" y="2194"/>
                    <a:pt x="2341" y="2255"/>
                    <a:pt x="2329" y="2318"/>
                  </a:cubicBezTo>
                  <a:cubicBezTo>
                    <a:pt x="2326" y="2340"/>
                    <a:pt x="2220" y="2817"/>
                    <a:pt x="1778" y="3324"/>
                  </a:cubicBezTo>
                  <a:cubicBezTo>
                    <a:pt x="1486" y="3661"/>
                    <a:pt x="888" y="3934"/>
                    <a:pt x="865" y="3946"/>
                  </a:cubicBezTo>
                  <a:cubicBezTo>
                    <a:pt x="848" y="3954"/>
                    <a:pt x="833" y="3955"/>
                    <a:pt x="814" y="3955"/>
                  </a:cubicBezTo>
                  <a:cubicBezTo>
                    <a:pt x="770" y="3955"/>
                    <a:pt x="727" y="3931"/>
                    <a:pt x="710" y="3890"/>
                  </a:cubicBezTo>
                  <a:cubicBezTo>
                    <a:pt x="681" y="3829"/>
                    <a:pt x="710" y="3758"/>
                    <a:pt x="766" y="3734"/>
                  </a:cubicBezTo>
                  <a:cubicBezTo>
                    <a:pt x="773" y="3729"/>
                    <a:pt x="1343" y="3465"/>
                    <a:pt x="1601" y="3168"/>
                  </a:cubicBezTo>
                  <a:cubicBezTo>
                    <a:pt x="2003" y="2712"/>
                    <a:pt x="2097" y="2277"/>
                    <a:pt x="2097" y="2272"/>
                  </a:cubicBezTo>
                  <a:cubicBezTo>
                    <a:pt x="2112" y="2209"/>
                    <a:pt x="2174" y="2167"/>
                    <a:pt x="2240" y="2179"/>
                  </a:cubicBezTo>
                  <a:moveTo>
                    <a:pt x="2286" y="1610"/>
                  </a:moveTo>
                  <a:lnTo>
                    <a:pt x="2286" y="1610"/>
                  </a:lnTo>
                  <a:cubicBezTo>
                    <a:pt x="2369" y="1616"/>
                    <a:pt x="2451" y="1638"/>
                    <a:pt x="2528" y="1677"/>
                  </a:cubicBezTo>
                  <a:cubicBezTo>
                    <a:pt x="2843" y="1828"/>
                    <a:pt x="2959" y="2093"/>
                    <a:pt x="2860" y="2421"/>
                  </a:cubicBezTo>
                  <a:cubicBezTo>
                    <a:pt x="2806" y="2584"/>
                    <a:pt x="2666" y="3004"/>
                    <a:pt x="2451" y="3327"/>
                  </a:cubicBezTo>
                  <a:cubicBezTo>
                    <a:pt x="2085" y="3882"/>
                    <a:pt x="1427" y="4248"/>
                    <a:pt x="1398" y="4263"/>
                  </a:cubicBezTo>
                  <a:cubicBezTo>
                    <a:pt x="1381" y="4276"/>
                    <a:pt x="1360" y="4277"/>
                    <a:pt x="1342" y="4277"/>
                  </a:cubicBezTo>
                  <a:cubicBezTo>
                    <a:pt x="1301" y="4277"/>
                    <a:pt x="1258" y="4256"/>
                    <a:pt x="1236" y="4216"/>
                  </a:cubicBezTo>
                  <a:cubicBezTo>
                    <a:pt x="1205" y="4161"/>
                    <a:pt x="1226" y="4090"/>
                    <a:pt x="1282" y="4059"/>
                  </a:cubicBezTo>
                  <a:cubicBezTo>
                    <a:pt x="1290" y="4054"/>
                    <a:pt x="1923" y="3702"/>
                    <a:pt x="2257" y="3196"/>
                  </a:cubicBezTo>
                  <a:cubicBezTo>
                    <a:pt x="2455" y="2900"/>
                    <a:pt x="2586" y="2507"/>
                    <a:pt x="2635" y="2350"/>
                  </a:cubicBezTo>
                  <a:cubicBezTo>
                    <a:pt x="2703" y="2137"/>
                    <a:pt x="2635" y="1991"/>
                    <a:pt x="2426" y="1884"/>
                  </a:cubicBezTo>
                  <a:cubicBezTo>
                    <a:pt x="2327" y="1837"/>
                    <a:pt x="2216" y="1833"/>
                    <a:pt x="2114" y="1867"/>
                  </a:cubicBezTo>
                  <a:cubicBezTo>
                    <a:pt x="2008" y="1904"/>
                    <a:pt x="1923" y="1977"/>
                    <a:pt x="1875" y="2076"/>
                  </a:cubicBezTo>
                  <a:cubicBezTo>
                    <a:pt x="1846" y="2132"/>
                    <a:pt x="1814" y="2202"/>
                    <a:pt x="1781" y="2278"/>
                  </a:cubicBezTo>
                  <a:cubicBezTo>
                    <a:pt x="1683" y="2487"/>
                    <a:pt x="1568" y="2746"/>
                    <a:pt x="1405" y="2965"/>
                  </a:cubicBezTo>
                  <a:cubicBezTo>
                    <a:pt x="1309" y="3101"/>
                    <a:pt x="1122" y="3232"/>
                    <a:pt x="851" y="3359"/>
                  </a:cubicBezTo>
                  <a:cubicBezTo>
                    <a:pt x="655" y="3446"/>
                    <a:pt x="490" y="3500"/>
                    <a:pt x="488" y="3500"/>
                  </a:cubicBezTo>
                  <a:cubicBezTo>
                    <a:pt x="423" y="3522"/>
                    <a:pt x="357" y="3485"/>
                    <a:pt x="340" y="3424"/>
                  </a:cubicBezTo>
                  <a:cubicBezTo>
                    <a:pt x="318" y="3361"/>
                    <a:pt x="353" y="3295"/>
                    <a:pt x="413" y="3276"/>
                  </a:cubicBezTo>
                  <a:cubicBezTo>
                    <a:pt x="585" y="3225"/>
                    <a:pt x="1064" y="3038"/>
                    <a:pt x="1220" y="2824"/>
                  </a:cubicBezTo>
                  <a:cubicBezTo>
                    <a:pt x="1364" y="2628"/>
                    <a:pt x="1476" y="2380"/>
                    <a:pt x="1568" y="2178"/>
                  </a:cubicBezTo>
                  <a:cubicBezTo>
                    <a:pt x="1604" y="2105"/>
                    <a:pt x="1635" y="2030"/>
                    <a:pt x="1667" y="1969"/>
                  </a:cubicBezTo>
                  <a:cubicBezTo>
                    <a:pt x="1744" y="1814"/>
                    <a:pt x="1875" y="1696"/>
                    <a:pt x="2037" y="1644"/>
                  </a:cubicBezTo>
                  <a:cubicBezTo>
                    <a:pt x="2119" y="1616"/>
                    <a:pt x="2204" y="1605"/>
                    <a:pt x="2286" y="1610"/>
                  </a:cubicBezTo>
                  <a:moveTo>
                    <a:pt x="2215" y="1078"/>
                  </a:moveTo>
                  <a:lnTo>
                    <a:pt x="2215" y="1078"/>
                  </a:lnTo>
                  <a:cubicBezTo>
                    <a:pt x="2405" y="1071"/>
                    <a:pt x="2594" y="1111"/>
                    <a:pt x="2767" y="1196"/>
                  </a:cubicBezTo>
                  <a:cubicBezTo>
                    <a:pt x="3375" y="1497"/>
                    <a:pt x="3556" y="1996"/>
                    <a:pt x="3318" y="2718"/>
                  </a:cubicBezTo>
                  <a:cubicBezTo>
                    <a:pt x="3210" y="3061"/>
                    <a:pt x="3072" y="3357"/>
                    <a:pt x="2915" y="3594"/>
                  </a:cubicBezTo>
                  <a:cubicBezTo>
                    <a:pt x="2613" y="4048"/>
                    <a:pt x="2103" y="4440"/>
                    <a:pt x="2078" y="4457"/>
                  </a:cubicBezTo>
                  <a:cubicBezTo>
                    <a:pt x="2056" y="4472"/>
                    <a:pt x="2033" y="4481"/>
                    <a:pt x="2008" y="4481"/>
                  </a:cubicBezTo>
                  <a:cubicBezTo>
                    <a:pt x="1972" y="4481"/>
                    <a:pt x="1938" y="4465"/>
                    <a:pt x="1916" y="4433"/>
                  </a:cubicBezTo>
                  <a:cubicBezTo>
                    <a:pt x="1878" y="4384"/>
                    <a:pt x="1887" y="4309"/>
                    <a:pt x="1938" y="4270"/>
                  </a:cubicBezTo>
                  <a:cubicBezTo>
                    <a:pt x="1943" y="4267"/>
                    <a:pt x="2439" y="3881"/>
                    <a:pt x="2722" y="3464"/>
                  </a:cubicBezTo>
                  <a:cubicBezTo>
                    <a:pt x="2866" y="3243"/>
                    <a:pt x="2992" y="2969"/>
                    <a:pt x="3099" y="2648"/>
                  </a:cubicBezTo>
                  <a:cubicBezTo>
                    <a:pt x="3200" y="2329"/>
                    <a:pt x="3212" y="2074"/>
                    <a:pt x="3137" y="1872"/>
                  </a:cubicBezTo>
                  <a:cubicBezTo>
                    <a:pt x="3063" y="1682"/>
                    <a:pt x="2907" y="1532"/>
                    <a:pt x="2666" y="1407"/>
                  </a:cubicBezTo>
                  <a:cubicBezTo>
                    <a:pt x="2439" y="1298"/>
                    <a:pt x="2190" y="1285"/>
                    <a:pt x="1955" y="1366"/>
                  </a:cubicBezTo>
                  <a:cubicBezTo>
                    <a:pt x="1718" y="1449"/>
                    <a:pt x="1522" y="1616"/>
                    <a:pt x="1394" y="1847"/>
                  </a:cubicBezTo>
                  <a:cubicBezTo>
                    <a:pt x="1391" y="1855"/>
                    <a:pt x="1377" y="1894"/>
                    <a:pt x="1368" y="1926"/>
                  </a:cubicBezTo>
                  <a:cubicBezTo>
                    <a:pt x="1321" y="2049"/>
                    <a:pt x="1237" y="2286"/>
                    <a:pt x="1091" y="2520"/>
                  </a:cubicBezTo>
                  <a:cubicBezTo>
                    <a:pt x="1002" y="2667"/>
                    <a:pt x="826" y="2798"/>
                    <a:pt x="577" y="2912"/>
                  </a:cubicBezTo>
                  <a:cubicBezTo>
                    <a:pt x="393" y="2991"/>
                    <a:pt x="238" y="3029"/>
                    <a:pt x="231" y="3031"/>
                  </a:cubicBezTo>
                  <a:cubicBezTo>
                    <a:pt x="170" y="3046"/>
                    <a:pt x="105" y="3007"/>
                    <a:pt x="91" y="2944"/>
                  </a:cubicBezTo>
                  <a:cubicBezTo>
                    <a:pt x="74" y="2883"/>
                    <a:pt x="113" y="2815"/>
                    <a:pt x="176" y="2803"/>
                  </a:cubicBezTo>
                  <a:cubicBezTo>
                    <a:pt x="330" y="2764"/>
                    <a:pt x="758" y="2617"/>
                    <a:pt x="891" y="2395"/>
                  </a:cubicBezTo>
                  <a:cubicBezTo>
                    <a:pt x="1027" y="2181"/>
                    <a:pt x="1099" y="1972"/>
                    <a:pt x="1145" y="1843"/>
                  </a:cubicBezTo>
                  <a:cubicBezTo>
                    <a:pt x="1167" y="1792"/>
                    <a:pt x="1177" y="1756"/>
                    <a:pt x="1190" y="1731"/>
                  </a:cubicBezTo>
                  <a:cubicBezTo>
                    <a:pt x="1346" y="1454"/>
                    <a:pt x="1590" y="1247"/>
                    <a:pt x="1878" y="1143"/>
                  </a:cubicBezTo>
                  <a:cubicBezTo>
                    <a:pt x="1988" y="1104"/>
                    <a:pt x="2102" y="1083"/>
                    <a:pt x="2215" y="1078"/>
                  </a:cubicBezTo>
                  <a:moveTo>
                    <a:pt x="2173" y="537"/>
                  </a:moveTo>
                  <a:lnTo>
                    <a:pt x="2173" y="537"/>
                  </a:lnTo>
                  <a:cubicBezTo>
                    <a:pt x="2228" y="535"/>
                    <a:pt x="2283" y="536"/>
                    <a:pt x="2337" y="540"/>
                  </a:cubicBezTo>
                  <a:cubicBezTo>
                    <a:pt x="2568" y="551"/>
                    <a:pt x="2786" y="611"/>
                    <a:pt x="2994" y="712"/>
                  </a:cubicBezTo>
                  <a:cubicBezTo>
                    <a:pt x="3423" y="926"/>
                    <a:pt x="3718" y="1254"/>
                    <a:pt x="3848" y="1665"/>
                  </a:cubicBezTo>
                  <a:cubicBezTo>
                    <a:pt x="3913" y="1872"/>
                    <a:pt x="3940" y="2103"/>
                    <a:pt x="3918" y="2346"/>
                  </a:cubicBezTo>
                  <a:cubicBezTo>
                    <a:pt x="3896" y="2593"/>
                    <a:pt x="3829" y="2855"/>
                    <a:pt x="3720" y="3127"/>
                  </a:cubicBezTo>
                  <a:cubicBezTo>
                    <a:pt x="3448" y="3798"/>
                    <a:pt x="2994" y="4311"/>
                    <a:pt x="2977" y="4333"/>
                  </a:cubicBezTo>
                  <a:cubicBezTo>
                    <a:pt x="2952" y="4359"/>
                    <a:pt x="2921" y="4374"/>
                    <a:pt x="2889" y="4374"/>
                  </a:cubicBezTo>
                  <a:cubicBezTo>
                    <a:pt x="2861" y="4374"/>
                    <a:pt x="2832" y="4365"/>
                    <a:pt x="2812" y="4343"/>
                  </a:cubicBezTo>
                  <a:cubicBezTo>
                    <a:pt x="2762" y="4301"/>
                    <a:pt x="2759" y="4226"/>
                    <a:pt x="2800" y="4177"/>
                  </a:cubicBezTo>
                  <a:cubicBezTo>
                    <a:pt x="2807" y="4170"/>
                    <a:pt x="3247" y="3667"/>
                    <a:pt x="3503" y="3035"/>
                  </a:cubicBezTo>
                  <a:cubicBezTo>
                    <a:pt x="3604" y="2787"/>
                    <a:pt x="3664" y="2552"/>
                    <a:pt x="3686" y="2326"/>
                  </a:cubicBezTo>
                  <a:cubicBezTo>
                    <a:pt x="3703" y="2112"/>
                    <a:pt x="3681" y="1916"/>
                    <a:pt x="3623" y="1736"/>
                  </a:cubicBezTo>
                  <a:cubicBezTo>
                    <a:pt x="3570" y="1560"/>
                    <a:pt x="3479" y="1405"/>
                    <a:pt x="3356" y="1269"/>
                  </a:cubicBezTo>
                  <a:cubicBezTo>
                    <a:pt x="3232" y="1135"/>
                    <a:pt x="3076" y="1017"/>
                    <a:pt x="2892" y="926"/>
                  </a:cubicBezTo>
                  <a:cubicBezTo>
                    <a:pt x="2537" y="748"/>
                    <a:pt x="2136" y="724"/>
                    <a:pt x="1765" y="851"/>
                  </a:cubicBezTo>
                  <a:cubicBezTo>
                    <a:pt x="1389" y="980"/>
                    <a:pt x="1087" y="1244"/>
                    <a:pt x="915" y="1602"/>
                  </a:cubicBezTo>
                  <a:cubicBezTo>
                    <a:pt x="877" y="1679"/>
                    <a:pt x="852" y="1762"/>
                    <a:pt x="828" y="1855"/>
                  </a:cubicBezTo>
                  <a:cubicBezTo>
                    <a:pt x="814" y="1901"/>
                    <a:pt x="799" y="1947"/>
                    <a:pt x="785" y="1996"/>
                  </a:cubicBezTo>
                  <a:cubicBezTo>
                    <a:pt x="659" y="2372"/>
                    <a:pt x="165" y="2491"/>
                    <a:pt x="143" y="2499"/>
                  </a:cubicBezTo>
                  <a:cubicBezTo>
                    <a:pt x="80" y="2513"/>
                    <a:pt x="17" y="2474"/>
                    <a:pt x="3" y="2411"/>
                  </a:cubicBezTo>
                  <a:cubicBezTo>
                    <a:pt x="1" y="2403"/>
                    <a:pt x="0" y="2396"/>
                    <a:pt x="0" y="2389"/>
                  </a:cubicBezTo>
                  <a:lnTo>
                    <a:pt x="0" y="2376"/>
                  </a:lnTo>
                  <a:cubicBezTo>
                    <a:pt x="3" y="2324"/>
                    <a:pt x="38" y="2279"/>
                    <a:pt x="90" y="2268"/>
                  </a:cubicBezTo>
                  <a:cubicBezTo>
                    <a:pt x="90" y="2268"/>
                    <a:pt x="191" y="2244"/>
                    <a:pt x="305" y="2183"/>
                  </a:cubicBezTo>
                  <a:cubicBezTo>
                    <a:pt x="398" y="2134"/>
                    <a:pt x="519" y="2047"/>
                    <a:pt x="560" y="1917"/>
                  </a:cubicBezTo>
                  <a:cubicBezTo>
                    <a:pt x="575" y="1879"/>
                    <a:pt x="589" y="1835"/>
                    <a:pt x="604" y="1789"/>
                  </a:cubicBezTo>
                  <a:cubicBezTo>
                    <a:pt x="627" y="1692"/>
                    <a:pt x="655" y="1595"/>
                    <a:pt x="705" y="1497"/>
                  </a:cubicBezTo>
                  <a:cubicBezTo>
                    <a:pt x="807" y="1291"/>
                    <a:pt x="947" y="1106"/>
                    <a:pt x="1120" y="953"/>
                  </a:cubicBezTo>
                  <a:cubicBezTo>
                    <a:pt x="1287" y="810"/>
                    <a:pt x="1478" y="700"/>
                    <a:pt x="1688" y="630"/>
                  </a:cubicBezTo>
                  <a:cubicBezTo>
                    <a:pt x="1845" y="573"/>
                    <a:pt x="2009" y="542"/>
                    <a:pt x="2173" y="537"/>
                  </a:cubicBezTo>
                  <a:moveTo>
                    <a:pt x="2158" y="3"/>
                  </a:moveTo>
                  <a:lnTo>
                    <a:pt x="2158" y="3"/>
                  </a:lnTo>
                  <a:cubicBezTo>
                    <a:pt x="2230" y="0"/>
                    <a:pt x="2302" y="1"/>
                    <a:pt x="2374" y="6"/>
                  </a:cubicBezTo>
                  <a:cubicBezTo>
                    <a:pt x="2673" y="25"/>
                    <a:pt x="2961" y="103"/>
                    <a:pt x="3232" y="237"/>
                  </a:cubicBezTo>
                  <a:cubicBezTo>
                    <a:pt x="3502" y="371"/>
                    <a:pt x="3741" y="555"/>
                    <a:pt x="3935" y="782"/>
                  </a:cubicBezTo>
                  <a:cubicBezTo>
                    <a:pt x="4126" y="1000"/>
                    <a:pt x="4269" y="1251"/>
                    <a:pt x="4361" y="1530"/>
                  </a:cubicBezTo>
                  <a:cubicBezTo>
                    <a:pt x="4455" y="1807"/>
                    <a:pt x="4493" y="2095"/>
                    <a:pt x="4477" y="2384"/>
                  </a:cubicBezTo>
                  <a:cubicBezTo>
                    <a:pt x="4460" y="2682"/>
                    <a:pt x="4382" y="2976"/>
                    <a:pt x="4250" y="3246"/>
                  </a:cubicBezTo>
                  <a:cubicBezTo>
                    <a:pt x="4230" y="3288"/>
                    <a:pt x="4189" y="3312"/>
                    <a:pt x="4143" y="3312"/>
                  </a:cubicBezTo>
                  <a:cubicBezTo>
                    <a:pt x="4126" y="3312"/>
                    <a:pt x="4107" y="3310"/>
                    <a:pt x="4095" y="3302"/>
                  </a:cubicBezTo>
                  <a:cubicBezTo>
                    <a:pt x="4034" y="3271"/>
                    <a:pt x="4010" y="3202"/>
                    <a:pt x="4041" y="3144"/>
                  </a:cubicBezTo>
                  <a:cubicBezTo>
                    <a:pt x="4160" y="2899"/>
                    <a:pt x="4228" y="2641"/>
                    <a:pt x="4244" y="2369"/>
                  </a:cubicBezTo>
                  <a:cubicBezTo>
                    <a:pt x="4259" y="2111"/>
                    <a:pt x="4223" y="1854"/>
                    <a:pt x="4138" y="1606"/>
                  </a:cubicBezTo>
                  <a:cubicBezTo>
                    <a:pt x="4056" y="1357"/>
                    <a:pt x="3928" y="1132"/>
                    <a:pt x="3759" y="937"/>
                  </a:cubicBezTo>
                  <a:cubicBezTo>
                    <a:pt x="3585" y="732"/>
                    <a:pt x="3372" y="565"/>
                    <a:pt x="3130" y="446"/>
                  </a:cubicBezTo>
                  <a:cubicBezTo>
                    <a:pt x="2888" y="324"/>
                    <a:pt x="2627" y="259"/>
                    <a:pt x="2361" y="239"/>
                  </a:cubicBezTo>
                  <a:cubicBezTo>
                    <a:pt x="2103" y="227"/>
                    <a:pt x="1846" y="260"/>
                    <a:pt x="1600" y="346"/>
                  </a:cubicBezTo>
                  <a:cubicBezTo>
                    <a:pt x="1353" y="431"/>
                    <a:pt x="1129" y="558"/>
                    <a:pt x="932" y="728"/>
                  </a:cubicBezTo>
                  <a:cubicBezTo>
                    <a:pt x="732" y="905"/>
                    <a:pt x="567" y="1117"/>
                    <a:pt x="447" y="1363"/>
                  </a:cubicBezTo>
                  <a:cubicBezTo>
                    <a:pt x="381" y="1496"/>
                    <a:pt x="330" y="1637"/>
                    <a:pt x="296" y="1783"/>
                  </a:cubicBezTo>
                  <a:cubicBezTo>
                    <a:pt x="282" y="1847"/>
                    <a:pt x="219" y="1886"/>
                    <a:pt x="154" y="1871"/>
                  </a:cubicBezTo>
                  <a:cubicBezTo>
                    <a:pt x="91" y="1856"/>
                    <a:pt x="53" y="1793"/>
                    <a:pt x="66" y="1729"/>
                  </a:cubicBezTo>
                  <a:cubicBezTo>
                    <a:pt x="105" y="1566"/>
                    <a:pt x="161" y="1406"/>
                    <a:pt x="236" y="1258"/>
                  </a:cubicBezTo>
                  <a:cubicBezTo>
                    <a:pt x="369" y="985"/>
                    <a:pt x="553" y="744"/>
                    <a:pt x="780" y="551"/>
                  </a:cubicBezTo>
                  <a:cubicBezTo>
                    <a:pt x="1000" y="360"/>
                    <a:pt x="1250" y="215"/>
                    <a:pt x="1527" y="122"/>
                  </a:cubicBezTo>
                  <a:cubicBezTo>
                    <a:pt x="1732" y="51"/>
                    <a:pt x="1943" y="11"/>
                    <a:pt x="2158" y="3"/>
                  </a:cubicBezTo>
                </a:path>
              </a:pathLst>
            </a:custGeom>
            <a:solidFill>
              <a:schemeClr val="bg2"/>
            </a:solidFill>
            <a:ln>
              <a:noFill/>
            </a:ln>
          </p:spPr>
        </p:sp>
      </p:grpSp>
      <p:grpSp>
        <p:nvGrpSpPr>
          <p:cNvPr id="77" name="Group 76">
            <a:extLst>
              <a:ext uri="{FF2B5EF4-FFF2-40B4-BE49-F238E27FC236}">
                <a16:creationId xmlns:a16="http://schemas.microsoft.com/office/drawing/2014/main" id="{D1043783-2090-2740-8A9B-64C1822CEE04}"/>
              </a:ext>
            </a:extLst>
          </p:cNvPr>
          <p:cNvGrpSpPr/>
          <p:nvPr userDrawn="1"/>
        </p:nvGrpSpPr>
        <p:grpSpPr>
          <a:xfrm rot="10800000" flipH="1">
            <a:off x="1736351" y="4465942"/>
            <a:ext cx="1504056" cy="276828"/>
            <a:chOff x="4467257" y="275609"/>
            <a:chExt cx="1102102" cy="202847"/>
          </a:xfrm>
          <a:solidFill>
            <a:schemeClr val="accent1"/>
          </a:solidFill>
        </p:grpSpPr>
        <p:sp>
          <p:nvSpPr>
            <p:cNvPr id="78" name="Freeform 77">
              <a:extLst>
                <a:ext uri="{FF2B5EF4-FFF2-40B4-BE49-F238E27FC236}">
                  <a16:creationId xmlns:a16="http://schemas.microsoft.com/office/drawing/2014/main" id="{A0E1DC6A-2DF2-C44F-99CE-B3F9CACACAB2}"/>
                </a:ext>
              </a:extLst>
            </p:cNvPr>
            <p:cNvSpPr/>
            <p:nvPr/>
          </p:nvSpPr>
          <p:spPr>
            <a:xfrm rot="16200000">
              <a:off x="4756970" y="278468"/>
              <a:ext cx="196823" cy="197130"/>
            </a:xfrm>
            <a:custGeom>
              <a:avLst/>
              <a:gdLst>
                <a:gd name="connsiteX0" fmla="*/ 194997 w 196823"/>
                <a:gd name="connsiteY0" fmla="*/ 25432 h 197130"/>
                <a:gd name="connsiteX1" fmla="*/ 114129 w 196823"/>
                <a:gd name="connsiteY1" fmla="*/ 187357 h 197130"/>
                <a:gd name="connsiteX2" fmla="*/ 90657 w 196823"/>
                <a:gd name="connsiteY2" fmla="*/ 195317 h 197130"/>
                <a:gd name="connsiteX3" fmla="*/ 82697 w 196823"/>
                <a:gd name="connsiteY3" fmla="*/ 187357 h 197130"/>
                <a:gd name="connsiteX4" fmla="*/ 1830 w 196823"/>
                <a:gd name="connsiteY4" fmla="*/ 25432 h 197130"/>
                <a:gd name="connsiteX5" fmla="*/ 9814 w 196823"/>
                <a:gd name="connsiteY5" fmla="*/ 1826 h 197130"/>
                <a:gd name="connsiteX6" fmla="*/ 17546 w 196823"/>
                <a:gd name="connsiteY6" fmla="*/ 0 h 197130"/>
                <a:gd name="connsiteX7" fmla="*/ 179471 w 196823"/>
                <a:gd name="connsiteY7" fmla="*/ 0 h 197130"/>
                <a:gd name="connsiteX8" fmla="*/ 196822 w 196823"/>
                <a:gd name="connsiteY8" fmla="*/ 17888 h 197130"/>
                <a:gd name="connsiteX9" fmla="*/ 194997 w 196823"/>
                <a:gd name="connsiteY9" fmla="*/ 25432 h 1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823" h="197130">
                  <a:moveTo>
                    <a:pt x="194997" y="25432"/>
                  </a:moveTo>
                  <a:lnTo>
                    <a:pt x="114129" y="187357"/>
                  </a:lnTo>
                  <a:cubicBezTo>
                    <a:pt x="109846" y="196037"/>
                    <a:pt x="99337" y="199600"/>
                    <a:pt x="90657" y="195317"/>
                  </a:cubicBezTo>
                  <a:cubicBezTo>
                    <a:pt x="87200" y="193611"/>
                    <a:pt x="84403" y="190813"/>
                    <a:pt x="82697" y="187357"/>
                  </a:cubicBezTo>
                  <a:lnTo>
                    <a:pt x="1830" y="25432"/>
                  </a:lnTo>
                  <a:cubicBezTo>
                    <a:pt x="-2484" y="16708"/>
                    <a:pt x="1091" y="6139"/>
                    <a:pt x="9814" y="1826"/>
                  </a:cubicBezTo>
                  <a:cubicBezTo>
                    <a:pt x="12220" y="636"/>
                    <a:pt x="14864" y="12"/>
                    <a:pt x="17546" y="0"/>
                  </a:cubicBezTo>
                  <a:lnTo>
                    <a:pt x="179471" y="0"/>
                  </a:lnTo>
                  <a:cubicBezTo>
                    <a:pt x="189202" y="149"/>
                    <a:pt x="196969" y="8157"/>
                    <a:pt x="196822" y="17888"/>
                  </a:cubicBezTo>
                  <a:cubicBezTo>
                    <a:pt x="196782" y="20507"/>
                    <a:pt x="196158" y="23084"/>
                    <a:pt x="194997" y="25432"/>
                  </a:cubicBezTo>
                  <a:close/>
                </a:path>
              </a:pathLst>
            </a:custGeom>
            <a:grpFill/>
            <a:ln w="95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E75A8C3-88F7-CB4D-85FF-AC3527A7F278}"/>
                </a:ext>
              </a:extLst>
            </p:cNvPr>
            <p:cNvSpPr/>
            <p:nvPr/>
          </p:nvSpPr>
          <p:spPr>
            <a:xfrm rot="16200000">
              <a:off x="5366512" y="275610"/>
              <a:ext cx="202847" cy="202846"/>
            </a:xfrm>
            <a:custGeom>
              <a:avLst/>
              <a:gdLst>
                <a:gd name="connsiteX0" fmla="*/ 201533 w 202847"/>
                <a:gd name="connsiteY0" fmla="*/ 18288 h 202846"/>
                <a:gd name="connsiteX1" fmla="*/ 112760 w 202847"/>
                <a:gd name="connsiteY1" fmla="*/ 195834 h 202846"/>
                <a:gd name="connsiteX2" fmla="*/ 95767 w 202847"/>
                <a:gd name="connsiteY2" fmla="*/ 201511 h 202846"/>
                <a:gd name="connsiteX3" fmla="*/ 90090 w 202847"/>
                <a:gd name="connsiteY3" fmla="*/ 195834 h 202846"/>
                <a:gd name="connsiteX4" fmla="*/ 1317 w 202847"/>
                <a:gd name="connsiteY4" fmla="*/ 18288 h 202846"/>
                <a:gd name="connsiteX5" fmla="*/ 7051 w 202847"/>
                <a:gd name="connsiteY5" fmla="*/ 1314 h 202846"/>
                <a:gd name="connsiteX6" fmla="*/ 12652 w 202847"/>
                <a:gd name="connsiteY6" fmla="*/ 0 h 202846"/>
                <a:gd name="connsiteX7" fmla="*/ 190198 w 202847"/>
                <a:gd name="connsiteY7" fmla="*/ 0 h 202846"/>
                <a:gd name="connsiteX8" fmla="*/ 202847 w 202847"/>
                <a:gd name="connsiteY8" fmla="*/ 12687 h 202846"/>
                <a:gd name="connsiteX9" fmla="*/ 201533 w 202847"/>
                <a:gd name="connsiteY9" fmla="*/ 18288 h 20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47" h="202846">
                  <a:moveTo>
                    <a:pt x="201533" y="18288"/>
                  </a:moveTo>
                  <a:lnTo>
                    <a:pt x="112760" y="195834"/>
                  </a:lnTo>
                  <a:cubicBezTo>
                    <a:pt x="109636" y="202092"/>
                    <a:pt x="102028" y="204635"/>
                    <a:pt x="95767" y="201511"/>
                  </a:cubicBezTo>
                  <a:cubicBezTo>
                    <a:pt x="93310" y="200282"/>
                    <a:pt x="91317" y="198291"/>
                    <a:pt x="90090" y="195834"/>
                  </a:cubicBezTo>
                  <a:lnTo>
                    <a:pt x="1317" y="18288"/>
                  </a:lnTo>
                  <a:cubicBezTo>
                    <a:pt x="-1786" y="12021"/>
                    <a:pt x="781" y="4420"/>
                    <a:pt x="7051" y="1314"/>
                  </a:cubicBezTo>
                  <a:cubicBezTo>
                    <a:pt x="8792" y="457"/>
                    <a:pt x="10709" y="0"/>
                    <a:pt x="12652" y="0"/>
                  </a:cubicBezTo>
                  <a:lnTo>
                    <a:pt x="190198" y="0"/>
                  </a:lnTo>
                  <a:cubicBezTo>
                    <a:pt x="197194" y="10"/>
                    <a:pt x="202858" y="5686"/>
                    <a:pt x="202847" y="12687"/>
                  </a:cubicBezTo>
                  <a:cubicBezTo>
                    <a:pt x="202844" y="14630"/>
                    <a:pt x="202395" y="16545"/>
                    <a:pt x="201533" y="18288"/>
                  </a:cubicBezTo>
                  <a:close/>
                </a:path>
              </a:pathLst>
            </a:custGeom>
            <a:grpFill/>
            <a:ln w="95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649EF03E-5723-2948-B32F-E583CF15D160}"/>
                </a:ext>
              </a:extLst>
            </p:cNvPr>
            <p:cNvSpPr/>
            <p:nvPr/>
          </p:nvSpPr>
          <p:spPr>
            <a:xfrm rot="16200000">
              <a:off x="4467256" y="279200"/>
              <a:ext cx="195667" cy="195666"/>
            </a:xfrm>
            <a:custGeom>
              <a:avLst/>
              <a:gdLst>
                <a:gd name="connsiteX0" fmla="*/ 193753 w 195667"/>
                <a:gd name="connsiteY0" fmla="*/ 26670 h 195666"/>
                <a:gd name="connsiteX1" fmla="*/ 114409 w 195667"/>
                <a:gd name="connsiteY1" fmla="*/ 185452 h 195666"/>
                <a:gd name="connsiteX2" fmla="*/ 89616 w 195667"/>
                <a:gd name="connsiteY2" fmla="*/ 193710 h 195666"/>
                <a:gd name="connsiteX3" fmla="*/ 81358 w 195667"/>
                <a:gd name="connsiteY3" fmla="*/ 185452 h 195666"/>
                <a:gd name="connsiteX4" fmla="*/ 1919 w 195667"/>
                <a:gd name="connsiteY4" fmla="*/ 26670 h 195666"/>
                <a:gd name="connsiteX5" fmla="*/ 10292 w 195667"/>
                <a:gd name="connsiteY5" fmla="*/ 1915 h 195666"/>
                <a:gd name="connsiteX6" fmla="*/ 18493 w 195667"/>
                <a:gd name="connsiteY6" fmla="*/ 0 h 195666"/>
                <a:gd name="connsiteX7" fmla="*/ 177179 w 195667"/>
                <a:gd name="connsiteY7" fmla="*/ 0 h 195666"/>
                <a:gd name="connsiteX8" fmla="*/ 195667 w 195667"/>
                <a:gd name="connsiteY8" fmla="*/ 18469 h 195666"/>
                <a:gd name="connsiteX9" fmla="*/ 193753 w 195667"/>
                <a:gd name="connsiteY9" fmla="*/ 26670 h 19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667" h="195666">
                  <a:moveTo>
                    <a:pt x="193753" y="26670"/>
                  </a:moveTo>
                  <a:lnTo>
                    <a:pt x="114409" y="185452"/>
                  </a:lnTo>
                  <a:cubicBezTo>
                    <a:pt x="109843" y="194579"/>
                    <a:pt x="98743" y="198276"/>
                    <a:pt x="89616" y="193710"/>
                  </a:cubicBezTo>
                  <a:cubicBezTo>
                    <a:pt x="86043" y="191923"/>
                    <a:pt x="83145" y="189025"/>
                    <a:pt x="81358" y="185452"/>
                  </a:cubicBezTo>
                  <a:lnTo>
                    <a:pt x="1919" y="26670"/>
                  </a:lnTo>
                  <a:cubicBezTo>
                    <a:pt x="-2605" y="17522"/>
                    <a:pt x="1144" y="6439"/>
                    <a:pt x="10292" y="1915"/>
                  </a:cubicBezTo>
                  <a:cubicBezTo>
                    <a:pt x="12841" y="653"/>
                    <a:pt x="15647" y="-2"/>
                    <a:pt x="18493" y="0"/>
                  </a:cubicBezTo>
                  <a:lnTo>
                    <a:pt x="177179" y="0"/>
                  </a:lnTo>
                  <a:cubicBezTo>
                    <a:pt x="187384" y="-6"/>
                    <a:pt x="195662" y="8263"/>
                    <a:pt x="195667" y="18469"/>
                  </a:cubicBezTo>
                  <a:cubicBezTo>
                    <a:pt x="195669" y="21313"/>
                    <a:pt x="195014" y="24120"/>
                    <a:pt x="193753" y="26670"/>
                  </a:cubicBezTo>
                  <a:close/>
                </a:path>
              </a:pathLst>
            </a:custGeom>
            <a:grpFill/>
            <a:ln w="95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08955D74-1137-144B-B2F9-137E05ABF8A0}"/>
                </a:ext>
              </a:extLst>
            </p:cNvPr>
            <p:cNvSpPr/>
            <p:nvPr/>
          </p:nvSpPr>
          <p:spPr>
            <a:xfrm rot="16200000">
              <a:off x="5061616" y="277858"/>
              <a:ext cx="198352" cy="198351"/>
            </a:xfrm>
            <a:custGeom>
              <a:avLst/>
              <a:gdLst>
                <a:gd name="connsiteX0" fmla="*/ 196619 w 198352"/>
                <a:gd name="connsiteY0" fmla="*/ 23717 h 198351"/>
                <a:gd name="connsiteX1" fmla="*/ 113846 w 198352"/>
                <a:gd name="connsiteY1" fmla="*/ 189262 h 198351"/>
                <a:gd name="connsiteX2" fmla="*/ 91882 w 198352"/>
                <a:gd name="connsiteY2" fmla="*/ 196634 h 198351"/>
                <a:gd name="connsiteX3" fmla="*/ 84509 w 198352"/>
                <a:gd name="connsiteY3" fmla="*/ 189262 h 198351"/>
                <a:gd name="connsiteX4" fmla="*/ 1737 w 198352"/>
                <a:gd name="connsiteY4" fmla="*/ 23717 h 198351"/>
                <a:gd name="connsiteX5" fmla="*/ 9052 w 198352"/>
                <a:gd name="connsiteY5" fmla="*/ 1734 h 198351"/>
                <a:gd name="connsiteX6" fmla="*/ 16406 w 198352"/>
                <a:gd name="connsiteY6" fmla="*/ 0 h 198351"/>
                <a:gd name="connsiteX7" fmla="*/ 181950 w 198352"/>
                <a:gd name="connsiteY7" fmla="*/ 0 h 198351"/>
                <a:gd name="connsiteX8" fmla="*/ 198352 w 198352"/>
                <a:gd name="connsiteY8" fmla="*/ 16364 h 198351"/>
                <a:gd name="connsiteX9" fmla="*/ 196619 w 198352"/>
                <a:gd name="connsiteY9" fmla="*/ 23717 h 19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352" h="198351">
                  <a:moveTo>
                    <a:pt x="196619" y="23717"/>
                  </a:moveTo>
                  <a:lnTo>
                    <a:pt x="113846" y="189262"/>
                  </a:lnTo>
                  <a:cubicBezTo>
                    <a:pt x="109816" y="197363"/>
                    <a:pt x="99983" y="200663"/>
                    <a:pt x="91882" y="196634"/>
                  </a:cubicBezTo>
                  <a:cubicBezTo>
                    <a:pt x="88687" y="195044"/>
                    <a:pt x="86098" y="192456"/>
                    <a:pt x="84509" y="189262"/>
                  </a:cubicBezTo>
                  <a:lnTo>
                    <a:pt x="1737" y="23717"/>
                  </a:lnTo>
                  <a:cubicBezTo>
                    <a:pt x="-2314" y="15627"/>
                    <a:pt x="962" y="5784"/>
                    <a:pt x="9052" y="1734"/>
                  </a:cubicBezTo>
                  <a:cubicBezTo>
                    <a:pt x="11335" y="591"/>
                    <a:pt x="13853" y="-3"/>
                    <a:pt x="16406" y="0"/>
                  </a:cubicBezTo>
                  <a:lnTo>
                    <a:pt x="181950" y="0"/>
                  </a:lnTo>
                  <a:cubicBezTo>
                    <a:pt x="190998" y="-10"/>
                    <a:pt x="198342" y="7316"/>
                    <a:pt x="198352" y="16364"/>
                  </a:cubicBezTo>
                  <a:cubicBezTo>
                    <a:pt x="198355" y="18917"/>
                    <a:pt x="197762" y="21435"/>
                    <a:pt x="196619" y="23717"/>
                  </a:cubicBezTo>
                  <a:close/>
                </a:path>
              </a:pathLst>
            </a:custGeom>
            <a:grpFill/>
            <a:ln w="9525" cap="flat">
              <a:noFill/>
              <a:prstDash val="solid"/>
              <a:miter/>
            </a:ln>
          </p:spPr>
          <p:txBody>
            <a:bodyPr rtlCol="0" anchor="ctr"/>
            <a:lstStyle/>
            <a:p>
              <a:endParaRPr lang="en-US"/>
            </a:p>
          </p:txBody>
        </p:sp>
      </p:grpSp>
      <p:sp>
        <p:nvSpPr>
          <p:cNvPr id="17" name="Text Placeholder 3">
            <a:extLst>
              <a:ext uri="{FF2B5EF4-FFF2-40B4-BE49-F238E27FC236}">
                <a16:creationId xmlns:a16="http://schemas.microsoft.com/office/drawing/2014/main" id="{435977C5-2F7B-7F44-B5E0-D19B891AC02F}"/>
              </a:ext>
            </a:extLst>
          </p:cNvPr>
          <p:cNvSpPr>
            <a:spLocks noGrp="1"/>
          </p:cNvSpPr>
          <p:nvPr>
            <p:ph type="body" sz="quarter" idx="10" hasCustomPrompt="1"/>
          </p:nvPr>
        </p:nvSpPr>
        <p:spPr>
          <a:xfrm>
            <a:off x="5926113" y="709084"/>
            <a:ext cx="5605489" cy="5310717"/>
          </a:xfrm>
          <a:prstGeom prst="rect">
            <a:avLst/>
          </a:prstGeom>
        </p:spPr>
        <p:txBody>
          <a:bodyPr anchor="ctr">
            <a:noAutofit/>
          </a:bodyPr>
          <a:lstStyle>
            <a:lvl1pPr marL="365751" indent="-365751">
              <a:spcBef>
                <a:spcPts val="3200"/>
              </a:spcBef>
              <a:buClr>
                <a:schemeClr val="accent1"/>
              </a:buClr>
              <a:buSzPct val="100000"/>
              <a:buFont typeface="Courier" pitchFamily="2" charset="0"/>
              <a:buChar char="‣"/>
              <a:defRPr>
                <a:solidFill>
                  <a:schemeClr val="bg1"/>
                </a:solidFill>
              </a:defRPr>
            </a:lvl1pPr>
            <a:lvl2pPr marL="687900" indent="-317492">
              <a:buClr>
                <a:schemeClr val="tx2"/>
              </a:buClr>
              <a:buSzPct val="100000"/>
              <a:buFont typeface="Courier" pitchFamily="2" charset="0"/>
              <a:buChar char="‣"/>
              <a:defRPr>
                <a:solidFill>
                  <a:schemeClr val="bg1"/>
                </a:solidFill>
              </a:defRPr>
            </a:lvl2pPr>
            <a:lvl3pPr marL="990575" indent="-317492">
              <a:buClr>
                <a:schemeClr val="tx2"/>
              </a:buClr>
              <a:buSzPct val="100000"/>
              <a:buFont typeface="Courier" pitchFamily="2" charset="0"/>
              <a:buChar char="‣"/>
              <a:defRPr>
                <a:solidFill>
                  <a:schemeClr val="bg1"/>
                </a:solidFill>
              </a:defRPr>
            </a:lvl3pPr>
            <a:lvl4pPr marL="1295368" indent="-317492">
              <a:buFont typeface="Apple SD GothicNeo ExtraBold" panose="02000300000000000000" pitchFamily="2" charset="-127"/>
              <a:buChar char="▷"/>
              <a:defRPr/>
            </a:lvl4pPr>
            <a:lvl5pPr marL="1600160" indent="-317492">
              <a:buFont typeface="Apple SD GothicNeo ExtraBold" panose="02000300000000000000" pitchFamily="2" charset="-127"/>
              <a:buChar char="▷"/>
              <a:defRPr/>
            </a:lvl5pPr>
          </a:lstStyle>
          <a:p>
            <a:pPr lvl="0"/>
            <a:r>
              <a:rPr lang="en-US"/>
              <a:t>Insert topic one here</a:t>
            </a:r>
          </a:p>
        </p:txBody>
      </p:sp>
      <p:sp>
        <p:nvSpPr>
          <p:cNvPr id="2" name="Rectangle 1">
            <a:extLst>
              <a:ext uri="{FF2B5EF4-FFF2-40B4-BE49-F238E27FC236}">
                <a16:creationId xmlns:a16="http://schemas.microsoft.com/office/drawing/2014/main" id="{1DDC43BC-1355-F544-8B4D-78BB1409F9B1}"/>
              </a:ext>
            </a:extLst>
          </p:cNvPr>
          <p:cNvSpPr/>
          <p:nvPr userDrawn="1"/>
        </p:nvSpPr>
        <p:spPr>
          <a:xfrm>
            <a:off x="615998" y="1771487"/>
            <a:ext cx="4240737" cy="1473439"/>
          </a:xfrm>
          <a:prstGeom prst="rect">
            <a:avLst/>
          </a:prstGeom>
        </p:spPr>
        <p:txBody>
          <a:bodyPr wrap="square" anchor="ctr">
            <a:normAutofit/>
          </a:bodyPr>
          <a:lstStyle/>
          <a:p>
            <a:pPr algn="l" defTabSz="912261" rtl="0" eaLnBrk="1" fontAlgn="base" hangingPunct="1">
              <a:lnSpc>
                <a:spcPct val="85000"/>
              </a:lnSpc>
              <a:spcBef>
                <a:spcPct val="0"/>
              </a:spcBef>
              <a:spcAft>
                <a:spcPct val="0"/>
              </a:spcAft>
            </a:pPr>
            <a:r>
              <a:rPr lang="en-US" sz="3733" b="0" i="0" u="none" kern="1200" baseline="0">
                <a:solidFill>
                  <a:schemeClr val="bg1"/>
                </a:solidFill>
                <a:latin typeface="+mj-lt"/>
                <a:cs typeface="CiscoSansTT Thin" charset="0"/>
              </a:rPr>
              <a:t>Agenda</a:t>
            </a:r>
          </a:p>
        </p:txBody>
      </p:sp>
      <p:grpSp>
        <p:nvGrpSpPr>
          <p:cNvPr id="19" name="Group 18">
            <a:extLst>
              <a:ext uri="{FF2B5EF4-FFF2-40B4-BE49-F238E27FC236}">
                <a16:creationId xmlns:a16="http://schemas.microsoft.com/office/drawing/2014/main" id="{DFB5A850-2000-6347-B552-434CEC9692A2}"/>
              </a:ext>
            </a:extLst>
          </p:cNvPr>
          <p:cNvGrpSpPr/>
          <p:nvPr userDrawn="1"/>
        </p:nvGrpSpPr>
        <p:grpSpPr>
          <a:xfrm>
            <a:off x="376390" y="3417442"/>
            <a:ext cx="4238349" cy="773452"/>
            <a:chOff x="5098310" y="621568"/>
            <a:chExt cx="1477115" cy="269557"/>
          </a:xfrm>
          <a:gradFill>
            <a:gsLst>
              <a:gs pos="49000">
                <a:schemeClr val="bg1">
                  <a:alpha val="6000"/>
                </a:schemeClr>
              </a:gs>
              <a:gs pos="87000">
                <a:schemeClr val="bg2">
                  <a:alpha val="40000"/>
                </a:schemeClr>
              </a:gs>
              <a:gs pos="5000">
                <a:schemeClr val="bg2">
                  <a:alpha val="0"/>
                </a:schemeClr>
              </a:gs>
            </a:gsLst>
            <a:lin ang="600000" scaled="0"/>
          </a:gradFill>
        </p:grpSpPr>
        <p:sp>
          <p:nvSpPr>
            <p:cNvPr id="20" name="Freeform 19">
              <a:extLst>
                <a:ext uri="{FF2B5EF4-FFF2-40B4-BE49-F238E27FC236}">
                  <a16:creationId xmlns:a16="http://schemas.microsoft.com/office/drawing/2014/main" id="{8F7E193E-DD3F-0B4D-85B4-D06701A47F96}"/>
                </a:ext>
              </a:extLst>
            </p:cNvPr>
            <p:cNvSpPr/>
            <p:nvPr/>
          </p:nvSpPr>
          <p:spPr>
            <a:xfrm>
              <a:off x="5976866" y="621568"/>
              <a:ext cx="305797" cy="269557"/>
            </a:xfrm>
            <a:custGeom>
              <a:avLst/>
              <a:gdLst>
                <a:gd name="connsiteX0" fmla="*/ 16193 w 305797"/>
                <a:gd name="connsiteY0" fmla="*/ 269558 h 269557"/>
                <a:gd name="connsiteX1" fmla="*/ 174308 w 305797"/>
                <a:gd name="connsiteY1" fmla="*/ 269558 h 269557"/>
                <a:gd name="connsiteX2" fmla="*/ 188882 w 305797"/>
                <a:gd name="connsiteY2" fmla="*/ 260033 h 269557"/>
                <a:gd name="connsiteX3" fmla="*/ 304134 w 305797"/>
                <a:gd name="connsiteY3" fmla="*/ 23336 h 269557"/>
                <a:gd name="connsiteX4" fmla="*/ 296743 w 305797"/>
                <a:gd name="connsiteY4" fmla="*/ 1661 h 269557"/>
                <a:gd name="connsiteX5" fmla="*/ 289561 w 305797"/>
                <a:gd name="connsiteY5" fmla="*/ 0 h 269557"/>
                <a:gd name="connsiteX6" fmla="*/ 131446 w 305797"/>
                <a:gd name="connsiteY6" fmla="*/ 0 h 269557"/>
                <a:gd name="connsiteX7" fmla="*/ 116873 w 305797"/>
                <a:gd name="connsiteY7" fmla="*/ 9525 h 269557"/>
                <a:gd name="connsiteX8" fmla="*/ 1620 w 305797"/>
                <a:gd name="connsiteY8" fmla="*/ 246317 h 269557"/>
                <a:gd name="connsiteX9" fmla="*/ 9145 w 305797"/>
                <a:gd name="connsiteY9" fmla="*/ 267943 h 269557"/>
                <a:gd name="connsiteX10" fmla="*/ 16193 w 305797"/>
                <a:gd name="connsiteY10" fmla="*/ 2695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797" h="269557">
                  <a:moveTo>
                    <a:pt x="16193" y="269558"/>
                  </a:moveTo>
                  <a:lnTo>
                    <a:pt x="174308" y="269558"/>
                  </a:lnTo>
                  <a:cubicBezTo>
                    <a:pt x="180604" y="269486"/>
                    <a:pt x="186291" y="265771"/>
                    <a:pt x="188882" y="260033"/>
                  </a:cubicBezTo>
                  <a:lnTo>
                    <a:pt x="304134" y="23336"/>
                  </a:lnTo>
                  <a:cubicBezTo>
                    <a:pt x="308077" y="15311"/>
                    <a:pt x="304772" y="5606"/>
                    <a:pt x="296743" y="1661"/>
                  </a:cubicBezTo>
                  <a:cubicBezTo>
                    <a:pt x="294514" y="562"/>
                    <a:pt x="292056" y="-7"/>
                    <a:pt x="289561" y="0"/>
                  </a:cubicBezTo>
                  <a:lnTo>
                    <a:pt x="131446" y="0"/>
                  </a:lnTo>
                  <a:cubicBezTo>
                    <a:pt x="125159" y="94"/>
                    <a:pt x="119482" y="3802"/>
                    <a:pt x="116873" y="9525"/>
                  </a:cubicBezTo>
                  <a:lnTo>
                    <a:pt x="1620" y="246317"/>
                  </a:lnTo>
                  <a:cubicBezTo>
                    <a:pt x="-2276" y="254368"/>
                    <a:pt x="1096" y="264050"/>
                    <a:pt x="9145" y="267943"/>
                  </a:cubicBezTo>
                  <a:cubicBezTo>
                    <a:pt x="11345" y="269005"/>
                    <a:pt x="13755" y="269557"/>
                    <a:pt x="16193" y="269558"/>
                  </a:cubicBezTo>
                  <a:close/>
                </a:path>
              </a:pathLst>
            </a:custGeom>
            <a:grp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DE494EF-B7D1-9648-95B6-D6CD4DC52346}"/>
                </a:ext>
              </a:extLst>
            </p:cNvPr>
            <p:cNvSpPr/>
            <p:nvPr/>
          </p:nvSpPr>
          <p:spPr>
            <a:xfrm>
              <a:off x="5683964" y="621949"/>
              <a:ext cx="305937" cy="269176"/>
            </a:xfrm>
            <a:custGeom>
              <a:avLst/>
              <a:gdLst>
                <a:gd name="connsiteX0" fmla="*/ 16238 w 305937"/>
                <a:gd name="connsiteY0" fmla="*/ 269177 h 269176"/>
                <a:gd name="connsiteX1" fmla="*/ 174353 w 305937"/>
                <a:gd name="connsiteY1" fmla="*/ 269177 h 269176"/>
                <a:gd name="connsiteX2" fmla="*/ 188926 w 305937"/>
                <a:gd name="connsiteY2" fmla="*/ 259652 h 269176"/>
                <a:gd name="connsiteX3" fmla="*/ 304274 w 305937"/>
                <a:gd name="connsiteY3" fmla="*/ 23336 h 269176"/>
                <a:gd name="connsiteX4" fmla="*/ 296883 w 305937"/>
                <a:gd name="connsiteY4" fmla="*/ 1661 h 269176"/>
                <a:gd name="connsiteX5" fmla="*/ 289701 w 305937"/>
                <a:gd name="connsiteY5" fmla="*/ 0 h 269176"/>
                <a:gd name="connsiteX6" fmla="*/ 131586 w 305937"/>
                <a:gd name="connsiteY6" fmla="*/ 0 h 269176"/>
                <a:gd name="connsiteX7" fmla="*/ 117012 w 305937"/>
                <a:gd name="connsiteY7" fmla="*/ 9525 h 269176"/>
                <a:gd name="connsiteX8" fmla="*/ 1665 w 305937"/>
                <a:gd name="connsiteY8" fmla="*/ 245840 h 269176"/>
                <a:gd name="connsiteX9" fmla="*/ 9052 w 305937"/>
                <a:gd name="connsiteY9" fmla="*/ 267515 h 269176"/>
                <a:gd name="connsiteX10" fmla="*/ 16238 w 305937"/>
                <a:gd name="connsiteY10" fmla="*/ 269177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937" h="269176">
                  <a:moveTo>
                    <a:pt x="16238" y="269177"/>
                  </a:moveTo>
                  <a:lnTo>
                    <a:pt x="174353" y="269177"/>
                  </a:lnTo>
                  <a:cubicBezTo>
                    <a:pt x="180657" y="269129"/>
                    <a:pt x="186352" y="265407"/>
                    <a:pt x="188926" y="259652"/>
                  </a:cubicBezTo>
                  <a:lnTo>
                    <a:pt x="304274" y="23336"/>
                  </a:lnTo>
                  <a:cubicBezTo>
                    <a:pt x="308217" y="15311"/>
                    <a:pt x="304912" y="5606"/>
                    <a:pt x="296883" y="1661"/>
                  </a:cubicBezTo>
                  <a:cubicBezTo>
                    <a:pt x="294654" y="562"/>
                    <a:pt x="292196" y="-7"/>
                    <a:pt x="289701" y="0"/>
                  </a:cubicBezTo>
                  <a:lnTo>
                    <a:pt x="131586" y="0"/>
                  </a:lnTo>
                  <a:cubicBezTo>
                    <a:pt x="125289" y="71"/>
                    <a:pt x="119605" y="3786"/>
                    <a:pt x="117012" y="9525"/>
                  </a:cubicBezTo>
                  <a:lnTo>
                    <a:pt x="1665" y="245840"/>
                  </a:lnTo>
                  <a:cubicBezTo>
                    <a:pt x="-2281" y="253866"/>
                    <a:pt x="1027" y="263570"/>
                    <a:pt x="9052" y="267515"/>
                  </a:cubicBezTo>
                  <a:cubicBezTo>
                    <a:pt x="11288" y="268615"/>
                    <a:pt x="13747" y="269183"/>
                    <a:pt x="16238" y="269177"/>
                  </a:cubicBezTo>
                  <a:close/>
                </a:path>
              </a:pathLst>
            </a:custGeom>
            <a:grp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1DC1917-FAEA-B240-A2BC-453B855C83E7}"/>
                </a:ext>
              </a:extLst>
            </p:cNvPr>
            <p:cNvSpPr/>
            <p:nvPr/>
          </p:nvSpPr>
          <p:spPr>
            <a:xfrm>
              <a:off x="5391118" y="621949"/>
              <a:ext cx="305881" cy="269176"/>
            </a:xfrm>
            <a:custGeom>
              <a:avLst/>
              <a:gdLst>
                <a:gd name="connsiteX0" fmla="*/ 16238 w 305881"/>
                <a:gd name="connsiteY0" fmla="*/ 269176 h 269176"/>
                <a:gd name="connsiteX1" fmla="*/ 174353 w 305881"/>
                <a:gd name="connsiteY1" fmla="*/ 269176 h 269176"/>
                <a:gd name="connsiteX2" fmla="*/ 188926 w 305881"/>
                <a:gd name="connsiteY2" fmla="*/ 259651 h 269176"/>
                <a:gd name="connsiteX3" fmla="*/ 304274 w 305881"/>
                <a:gd name="connsiteY3" fmla="*/ 23336 h 269176"/>
                <a:gd name="connsiteX4" fmla="*/ 296639 w 305881"/>
                <a:gd name="connsiteY4" fmla="*/ 1604 h 269176"/>
                <a:gd name="connsiteX5" fmla="*/ 289605 w 305881"/>
                <a:gd name="connsiteY5" fmla="*/ 0 h 269176"/>
                <a:gd name="connsiteX6" fmla="*/ 131586 w 305881"/>
                <a:gd name="connsiteY6" fmla="*/ 0 h 269176"/>
                <a:gd name="connsiteX7" fmla="*/ 116917 w 305881"/>
                <a:gd name="connsiteY7" fmla="*/ 9525 h 269176"/>
                <a:gd name="connsiteX8" fmla="*/ 1665 w 305881"/>
                <a:gd name="connsiteY8" fmla="*/ 245840 h 269176"/>
                <a:gd name="connsiteX9" fmla="*/ 9052 w 305881"/>
                <a:gd name="connsiteY9" fmla="*/ 267515 h 269176"/>
                <a:gd name="connsiteX10" fmla="*/ 16238 w 305881"/>
                <a:gd name="connsiteY10" fmla="*/ 269176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881" h="269176">
                  <a:moveTo>
                    <a:pt x="16238" y="269176"/>
                  </a:moveTo>
                  <a:lnTo>
                    <a:pt x="174353" y="269176"/>
                  </a:lnTo>
                  <a:cubicBezTo>
                    <a:pt x="180657" y="269129"/>
                    <a:pt x="186353" y="265406"/>
                    <a:pt x="188926" y="259651"/>
                  </a:cubicBezTo>
                  <a:lnTo>
                    <a:pt x="304274" y="23336"/>
                  </a:lnTo>
                  <a:cubicBezTo>
                    <a:pt x="308167" y="15227"/>
                    <a:pt x="304748" y="5497"/>
                    <a:pt x="296639" y="1604"/>
                  </a:cubicBezTo>
                  <a:cubicBezTo>
                    <a:pt x="294444" y="551"/>
                    <a:pt x="292040" y="2"/>
                    <a:pt x="289605" y="0"/>
                  </a:cubicBezTo>
                  <a:lnTo>
                    <a:pt x="131586" y="0"/>
                  </a:lnTo>
                  <a:cubicBezTo>
                    <a:pt x="125269" y="81"/>
                    <a:pt x="119561" y="3787"/>
                    <a:pt x="116917" y="9525"/>
                  </a:cubicBezTo>
                  <a:lnTo>
                    <a:pt x="1665" y="245840"/>
                  </a:lnTo>
                  <a:cubicBezTo>
                    <a:pt x="-2281" y="253866"/>
                    <a:pt x="1026" y="263570"/>
                    <a:pt x="9052" y="267515"/>
                  </a:cubicBezTo>
                  <a:cubicBezTo>
                    <a:pt x="11288" y="268615"/>
                    <a:pt x="13747" y="269183"/>
                    <a:pt x="16238" y="269176"/>
                  </a:cubicBezTo>
                  <a:close/>
                </a:path>
              </a:pathLst>
            </a:custGeom>
            <a:grp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81D5C68-3593-A04E-B935-D017F1656B8F}"/>
                </a:ext>
              </a:extLst>
            </p:cNvPr>
            <p:cNvSpPr/>
            <p:nvPr/>
          </p:nvSpPr>
          <p:spPr>
            <a:xfrm>
              <a:off x="5098310" y="621949"/>
              <a:ext cx="305843" cy="269176"/>
            </a:xfrm>
            <a:custGeom>
              <a:avLst/>
              <a:gdLst>
                <a:gd name="connsiteX0" fmla="*/ 16238 w 305843"/>
                <a:gd name="connsiteY0" fmla="*/ 269177 h 269176"/>
                <a:gd name="connsiteX1" fmla="*/ 174353 w 305843"/>
                <a:gd name="connsiteY1" fmla="*/ 269177 h 269176"/>
                <a:gd name="connsiteX2" fmla="*/ 188926 w 305843"/>
                <a:gd name="connsiteY2" fmla="*/ 259652 h 269176"/>
                <a:gd name="connsiteX3" fmla="*/ 304179 w 305843"/>
                <a:gd name="connsiteY3" fmla="*/ 23336 h 269176"/>
                <a:gd name="connsiteX4" fmla="*/ 296791 w 305843"/>
                <a:gd name="connsiteY4" fmla="*/ 1661 h 269176"/>
                <a:gd name="connsiteX5" fmla="*/ 289605 w 305843"/>
                <a:gd name="connsiteY5" fmla="*/ 0 h 269176"/>
                <a:gd name="connsiteX6" fmla="*/ 131490 w 305843"/>
                <a:gd name="connsiteY6" fmla="*/ 0 h 269176"/>
                <a:gd name="connsiteX7" fmla="*/ 116917 w 305843"/>
                <a:gd name="connsiteY7" fmla="*/ 9525 h 269176"/>
                <a:gd name="connsiteX8" fmla="*/ 1665 w 305843"/>
                <a:gd name="connsiteY8" fmla="*/ 245840 h 269176"/>
                <a:gd name="connsiteX9" fmla="*/ 9052 w 305843"/>
                <a:gd name="connsiteY9" fmla="*/ 267515 h 269176"/>
                <a:gd name="connsiteX10" fmla="*/ 16238 w 305843"/>
                <a:gd name="connsiteY10" fmla="*/ 269177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843" h="269176">
                  <a:moveTo>
                    <a:pt x="16238" y="269177"/>
                  </a:moveTo>
                  <a:lnTo>
                    <a:pt x="174353" y="269177"/>
                  </a:lnTo>
                  <a:cubicBezTo>
                    <a:pt x="180650" y="269105"/>
                    <a:pt x="186334" y="265390"/>
                    <a:pt x="188926" y="259652"/>
                  </a:cubicBezTo>
                  <a:lnTo>
                    <a:pt x="304179" y="23336"/>
                  </a:lnTo>
                  <a:cubicBezTo>
                    <a:pt x="308124" y="15311"/>
                    <a:pt x="304817" y="5606"/>
                    <a:pt x="296791" y="1661"/>
                  </a:cubicBezTo>
                  <a:cubicBezTo>
                    <a:pt x="294556" y="562"/>
                    <a:pt x="292096" y="-7"/>
                    <a:pt x="289605" y="0"/>
                  </a:cubicBezTo>
                  <a:lnTo>
                    <a:pt x="131490" y="0"/>
                  </a:lnTo>
                  <a:cubicBezTo>
                    <a:pt x="125201" y="94"/>
                    <a:pt x="119528" y="3802"/>
                    <a:pt x="116917" y="9525"/>
                  </a:cubicBezTo>
                  <a:lnTo>
                    <a:pt x="1665" y="245840"/>
                  </a:lnTo>
                  <a:cubicBezTo>
                    <a:pt x="-2281" y="253866"/>
                    <a:pt x="1027" y="263570"/>
                    <a:pt x="9052" y="267515"/>
                  </a:cubicBezTo>
                  <a:cubicBezTo>
                    <a:pt x="11288" y="268615"/>
                    <a:pt x="13747" y="269183"/>
                    <a:pt x="16238" y="269177"/>
                  </a:cubicBezTo>
                  <a:close/>
                </a:path>
              </a:pathLst>
            </a:custGeom>
            <a:grp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CFC8861-7A27-9741-A819-6F9B9CE7F091}"/>
                </a:ext>
              </a:extLst>
            </p:cNvPr>
            <p:cNvSpPr/>
            <p:nvPr/>
          </p:nvSpPr>
          <p:spPr>
            <a:xfrm>
              <a:off x="6269628" y="621568"/>
              <a:ext cx="305797" cy="269557"/>
            </a:xfrm>
            <a:custGeom>
              <a:avLst/>
              <a:gdLst>
                <a:gd name="connsiteX0" fmla="*/ 16193 w 305797"/>
                <a:gd name="connsiteY0" fmla="*/ 269558 h 269557"/>
                <a:gd name="connsiteX1" fmla="*/ 174308 w 305797"/>
                <a:gd name="connsiteY1" fmla="*/ 269558 h 269557"/>
                <a:gd name="connsiteX2" fmla="*/ 188882 w 305797"/>
                <a:gd name="connsiteY2" fmla="*/ 260033 h 269557"/>
                <a:gd name="connsiteX3" fmla="*/ 304134 w 305797"/>
                <a:gd name="connsiteY3" fmla="*/ 23336 h 269557"/>
                <a:gd name="connsiteX4" fmla="*/ 296743 w 305797"/>
                <a:gd name="connsiteY4" fmla="*/ 1661 h 269557"/>
                <a:gd name="connsiteX5" fmla="*/ 289561 w 305797"/>
                <a:gd name="connsiteY5" fmla="*/ 0 h 269557"/>
                <a:gd name="connsiteX6" fmla="*/ 131446 w 305797"/>
                <a:gd name="connsiteY6" fmla="*/ 0 h 269557"/>
                <a:gd name="connsiteX7" fmla="*/ 116873 w 305797"/>
                <a:gd name="connsiteY7" fmla="*/ 9525 h 269557"/>
                <a:gd name="connsiteX8" fmla="*/ 1620 w 305797"/>
                <a:gd name="connsiteY8" fmla="*/ 246317 h 269557"/>
                <a:gd name="connsiteX9" fmla="*/ 9145 w 305797"/>
                <a:gd name="connsiteY9" fmla="*/ 267943 h 269557"/>
                <a:gd name="connsiteX10" fmla="*/ 16193 w 305797"/>
                <a:gd name="connsiteY10" fmla="*/ 2695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797" h="269557">
                  <a:moveTo>
                    <a:pt x="16193" y="269558"/>
                  </a:moveTo>
                  <a:lnTo>
                    <a:pt x="174308" y="269558"/>
                  </a:lnTo>
                  <a:cubicBezTo>
                    <a:pt x="180604" y="269486"/>
                    <a:pt x="186291" y="265771"/>
                    <a:pt x="188882" y="260033"/>
                  </a:cubicBezTo>
                  <a:lnTo>
                    <a:pt x="304134" y="23336"/>
                  </a:lnTo>
                  <a:cubicBezTo>
                    <a:pt x="308077" y="15311"/>
                    <a:pt x="304772" y="5606"/>
                    <a:pt x="296743" y="1661"/>
                  </a:cubicBezTo>
                  <a:cubicBezTo>
                    <a:pt x="294514" y="562"/>
                    <a:pt x="292056" y="-7"/>
                    <a:pt x="289561" y="0"/>
                  </a:cubicBezTo>
                  <a:lnTo>
                    <a:pt x="131446" y="0"/>
                  </a:lnTo>
                  <a:cubicBezTo>
                    <a:pt x="125159" y="94"/>
                    <a:pt x="119482" y="3802"/>
                    <a:pt x="116873" y="9525"/>
                  </a:cubicBezTo>
                  <a:lnTo>
                    <a:pt x="1620" y="246317"/>
                  </a:lnTo>
                  <a:cubicBezTo>
                    <a:pt x="-2276" y="254368"/>
                    <a:pt x="1096" y="264050"/>
                    <a:pt x="9145" y="267943"/>
                  </a:cubicBezTo>
                  <a:cubicBezTo>
                    <a:pt x="11345" y="269005"/>
                    <a:pt x="13755" y="269557"/>
                    <a:pt x="16193" y="269558"/>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549748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gue – Green">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55233" y="1220545"/>
            <a:ext cx="8534400"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a:t>Section Title Goes Here</a:t>
            </a:r>
            <a:endParaRPr lang="en-US"/>
          </a:p>
        </p:txBody>
      </p:sp>
      <p:sp>
        <p:nvSpPr>
          <p:cNvPr id="4" name="Freeform 3">
            <a:extLst>
              <a:ext uri="{FF2B5EF4-FFF2-40B4-BE49-F238E27FC236}">
                <a16:creationId xmlns:a16="http://schemas.microsoft.com/office/drawing/2014/main" id="{EF3BC540-CDFF-9B4D-A038-78E4DE5E4A86}"/>
              </a:ext>
            </a:extLst>
          </p:cNvPr>
          <p:cNvSpPr/>
          <p:nvPr userDrawn="1"/>
        </p:nvSpPr>
        <p:spPr>
          <a:xfrm>
            <a:off x="9142065" y="3719197"/>
            <a:ext cx="2698575" cy="2811744"/>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183 w 2023931"/>
              <a:gd name="connsiteY31" fmla="*/ 1591288 h 2108808"/>
              <a:gd name="connsiteX32" fmla="*/ 461381 w 2023931"/>
              <a:gd name="connsiteY32" fmla="*/ 1591288 h 2108808"/>
              <a:gd name="connsiteX33" fmla="*/ 517668 w 2023931"/>
              <a:gd name="connsiteY33" fmla="*/ 1647971 h 2108808"/>
              <a:gd name="connsiteX34" fmla="*/ 517668 w 2023931"/>
              <a:gd name="connsiteY34" fmla="*/ 1648168 h 2108808"/>
              <a:gd name="connsiteX35" fmla="*/ 460787 w 2023931"/>
              <a:gd name="connsiteY35" fmla="*/ 1704653 h 2108808"/>
              <a:gd name="connsiteX36" fmla="*/ 404302 w 2023931"/>
              <a:gd name="connsiteY36" fmla="*/ 1647772 h 2108808"/>
              <a:gd name="connsiteX37" fmla="*/ 461183 w 2023931"/>
              <a:gd name="connsiteY37" fmla="*/ 1591288 h 2108808"/>
              <a:gd name="connsiteX38" fmla="*/ 65087 w 2023931"/>
              <a:gd name="connsiteY38" fmla="*/ 1589546 h 2108808"/>
              <a:gd name="connsiteX39" fmla="*/ 123746 w 2023931"/>
              <a:gd name="connsiteY39" fmla="*/ 1647818 h 2108808"/>
              <a:gd name="connsiteX40" fmla="*/ 65474 w 2023931"/>
              <a:gd name="connsiteY40" fmla="*/ 1706478 h 2108808"/>
              <a:gd name="connsiteX41" fmla="*/ 6814 w 2023931"/>
              <a:gd name="connsiteY41" fmla="*/ 1648206 h 2108808"/>
              <a:gd name="connsiteX42" fmla="*/ 65087 w 2023931"/>
              <a:gd name="connsiteY42" fmla="*/ 1589546 h 2108808"/>
              <a:gd name="connsiteX43" fmla="*/ 1605546 w 2023931"/>
              <a:gd name="connsiteY43" fmla="*/ 1582766 h 2108808"/>
              <a:gd name="connsiteX44" fmla="*/ 1605943 w 2023931"/>
              <a:gd name="connsiteY44" fmla="*/ 1582766 h 2108808"/>
              <a:gd name="connsiteX45" fmla="*/ 1670752 w 2023931"/>
              <a:gd name="connsiteY45" fmla="*/ 1647971 h 2108808"/>
              <a:gd name="connsiteX46" fmla="*/ 1605546 w 2023931"/>
              <a:gd name="connsiteY46" fmla="*/ 1713176 h 2108808"/>
              <a:gd name="connsiteX47" fmla="*/ 1540341 w 2023931"/>
              <a:gd name="connsiteY47" fmla="*/ 1647971 h 2108808"/>
              <a:gd name="connsiteX48" fmla="*/ 1605546 w 2023931"/>
              <a:gd name="connsiteY48" fmla="*/ 1582766 h 2108808"/>
              <a:gd name="connsiteX49" fmla="*/ 1958725 w 2023931"/>
              <a:gd name="connsiteY49" fmla="*/ 1582765 h 2108808"/>
              <a:gd name="connsiteX50" fmla="*/ 2023931 w 2023931"/>
              <a:gd name="connsiteY50" fmla="*/ 1647971 h 2108808"/>
              <a:gd name="connsiteX51" fmla="*/ 1958725 w 2023931"/>
              <a:gd name="connsiteY51" fmla="*/ 1713176 h 2108808"/>
              <a:gd name="connsiteX52" fmla="*/ 1893520 w 2023931"/>
              <a:gd name="connsiteY52" fmla="*/ 1647971 h 2108808"/>
              <a:gd name="connsiteX53" fmla="*/ 1958725 w 2023931"/>
              <a:gd name="connsiteY53" fmla="*/ 1582765 h 2108808"/>
              <a:gd name="connsiteX54" fmla="*/ 1252565 w 2023931"/>
              <a:gd name="connsiteY54" fmla="*/ 1582765 h 2108808"/>
              <a:gd name="connsiteX55" fmla="*/ 1317770 w 2023931"/>
              <a:gd name="connsiteY55" fmla="*/ 1647971 h 2108808"/>
              <a:gd name="connsiteX56" fmla="*/ 1252565 w 2023931"/>
              <a:gd name="connsiteY56" fmla="*/ 1713176 h 2108808"/>
              <a:gd name="connsiteX57" fmla="*/ 1187360 w 2023931"/>
              <a:gd name="connsiteY57" fmla="*/ 1647971 h 2108808"/>
              <a:gd name="connsiteX58" fmla="*/ 1252565 w 2023931"/>
              <a:gd name="connsiteY58" fmla="*/ 1582765 h 2108808"/>
              <a:gd name="connsiteX59" fmla="*/ 856775 w 2023931"/>
              <a:gd name="connsiteY59" fmla="*/ 1582765 h 2108808"/>
              <a:gd name="connsiteX60" fmla="*/ 921980 w 2023931"/>
              <a:gd name="connsiteY60" fmla="*/ 1647971 h 2108808"/>
              <a:gd name="connsiteX61" fmla="*/ 856775 w 2023931"/>
              <a:gd name="connsiteY61" fmla="*/ 1713176 h 2108808"/>
              <a:gd name="connsiteX62" fmla="*/ 791570 w 2023931"/>
              <a:gd name="connsiteY62" fmla="*/ 1647971 h 2108808"/>
              <a:gd name="connsiteX63" fmla="*/ 856775 w 2023931"/>
              <a:gd name="connsiteY63" fmla="*/ 1582765 h 2108808"/>
              <a:gd name="connsiteX64" fmla="*/ 65195 w 2023931"/>
              <a:gd name="connsiteY64" fmla="*/ 1202831 h 2108808"/>
              <a:gd name="connsiteX65" fmla="*/ 114545 w 2023931"/>
              <a:gd name="connsiteY65" fmla="*/ 1252181 h 2108808"/>
              <a:gd name="connsiteX66" fmla="*/ 114545 w 2023931"/>
              <a:gd name="connsiteY66" fmla="*/ 1252576 h 2108808"/>
              <a:gd name="connsiteX67" fmla="*/ 64799 w 2023931"/>
              <a:gd name="connsiteY67" fmla="*/ 1301926 h 2108808"/>
              <a:gd name="connsiteX68" fmla="*/ 15449 w 2023931"/>
              <a:gd name="connsiteY68" fmla="*/ 1252181 h 2108808"/>
              <a:gd name="connsiteX69" fmla="*/ 65195 w 2023931"/>
              <a:gd name="connsiteY69" fmla="*/ 1202831 h 2108808"/>
              <a:gd name="connsiteX70" fmla="*/ 461382 w 2023931"/>
              <a:gd name="connsiteY70" fmla="*/ 1202830 h 2108808"/>
              <a:gd name="connsiteX71" fmla="*/ 510732 w 2023931"/>
              <a:gd name="connsiteY71" fmla="*/ 1252181 h 2108808"/>
              <a:gd name="connsiteX72" fmla="*/ 510732 w 2023931"/>
              <a:gd name="connsiteY72" fmla="*/ 1252378 h 2108808"/>
              <a:gd name="connsiteX73" fmla="*/ 461184 w 2023931"/>
              <a:gd name="connsiteY73" fmla="*/ 1301927 h 2108808"/>
              <a:gd name="connsiteX74" fmla="*/ 411636 w 2023931"/>
              <a:gd name="connsiteY74" fmla="*/ 1252379 h 2108808"/>
              <a:gd name="connsiteX75" fmla="*/ 461184 w 2023931"/>
              <a:gd name="connsiteY75" fmla="*/ 1202831 h 2108808"/>
              <a:gd name="connsiteX76" fmla="*/ 461382 w 2023931"/>
              <a:gd name="connsiteY76" fmla="*/ 1202830 h 2108808"/>
              <a:gd name="connsiteX77" fmla="*/ 856775 w 2023931"/>
              <a:gd name="connsiteY77" fmla="*/ 1194902 h 2108808"/>
              <a:gd name="connsiteX78" fmla="*/ 856973 w 2023931"/>
              <a:gd name="connsiteY78" fmla="*/ 1194902 h 2108808"/>
              <a:gd name="connsiteX79" fmla="*/ 914845 w 2023931"/>
              <a:gd name="connsiteY79" fmla="*/ 1252774 h 2108808"/>
              <a:gd name="connsiteX80" fmla="*/ 857171 w 2023931"/>
              <a:gd name="connsiteY80" fmla="*/ 1310646 h 2108808"/>
              <a:gd name="connsiteX81" fmla="*/ 799101 w 2023931"/>
              <a:gd name="connsiteY81" fmla="*/ 1252972 h 2108808"/>
              <a:gd name="connsiteX82" fmla="*/ 856775 w 2023931"/>
              <a:gd name="connsiteY82" fmla="*/ 1194902 h 2108808"/>
              <a:gd name="connsiteX83" fmla="*/ 1958725 w 2023931"/>
              <a:gd name="connsiteY83" fmla="*/ 1187173 h 2108808"/>
              <a:gd name="connsiteX84" fmla="*/ 1958923 w 2023931"/>
              <a:gd name="connsiteY84" fmla="*/ 1187173 h 2108808"/>
              <a:gd name="connsiteX85" fmla="*/ 2023930 w 2023931"/>
              <a:gd name="connsiteY85" fmla="*/ 1252180 h 2108808"/>
              <a:gd name="connsiteX86" fmla="*/ 2023931 w 2023931"/>
              <a:gd name="connsiteY86" fmla="*/ 1252378 h 2108808"/>
              <a:gd name="connsiteX87" fmla="*/ 1958725 w 2023931"/>
              <a:gd name="connsiteY87" fmla="*/ 1317584 h 2108808"/>
              <a:gd name="connsiteX88" fmla="*/ 1893520 w 2023931"/>
              <a:gd name="connsiteY88" fmla="*/ 1252379 h 2108808"/>
              <a:gd name="connsiteX89" fmla="*/ 1958725 w 2023931"/>
              <a:gd name="connsiteY89" fmla="*/ 1187173 h 2108808"/>
              <a:gd name="connsiteX90" fmla="*/ 1605546 w 2023931"/>
              <a:gd name="connsiteY90" fmla="*/ 1187173 h 2108808"/>
              <a:gd name="connsiteX91" fmla="*/ 1605744 w 2023931"/>
              <a:gd name="connsiteY91" fmla="*/ 1187173 h 2108808"/>
              <a:gd name="connsiteX92" fmla="*/ 1670751 w 2023931"/>
              <a:gd name="connsiteY92" fmla="*/ 1252180 h 2108808"/>
              <a:gd name="connsiteX93" fmla="*/ 1670752 w 2023931"/>
              <a:gd name="connsiteY93" fmla="*/ 1252378 h 2108808"/>
              <a:gd name="connsiteX94" fmla="*/ 1605546 w 2023931"/>
              <a:gd name="connsiteY94" fmla="*/ 1317584 h 2108808"/>
              <a:gd name="connsiteX95" fmla="*/ 1540341 w 2023931"/>
              <a:gd name="connsiteY95" fmla="*/ 1252379 h 2108808"/>
              <a:gd name="connsiteX96" fmla="*/ 1605546 w 2023931"/>
              <a:gd name="connsiteY96" fmla="*/ 1187173 h 2108808"/>
              <a:gd name="connsiteX97" fmla="*/ 1252565 w 2023931"/>
              <a:gd name="connsiteY97" fmla="*/ 1187173 h 2108808"/>
              <a:gd name="connsiteX98" fmla="*/ 1252565 w 2023931"/>
              <a:gd name="connsiteY98" fmla="*/ 1187174 h 2108808"/>
              <a:gd name="connsiteX99" fmla="*/ 1317572 w 2023931"/>
              <a:gd name="connsiteY99" fmla="*/ 1252180 h 2108808"/>
              <a:gd name="connsiteX100" fmla="*/ 1317572 w 2023931"/>
              <a:gd name="connsiteY100" fmla="*/ 1252576 h 2108808"/>
              <a:gd name="connsiteX101" fmla="*/ 1252169 w 2023931"/>
              <a:gd name="connsiteY101" fmla="*/ 1317583 h 2108808"/>
              <a:gd name="connsiteX102" fmla="*/ 1187162 w 2023931"/>
              <a:gd name="connsiteY102" fmla="*/ 1252180 h 2108808"/>
              <a:gd name="connsiteX103" fmla="*/ 1252565 w 2023931"/>
              <a:gd name="connsiteY103" fmla="*/ 1187173 h 2108808"/>
              <a:gd name="connsiteX104" fmla="*/ 461182 w 2023931"/>
              <a:gd name="connsiteY104" fmla="*/ 811599 h 2108808"/>
              <a:gd name="connsiteX105" fmla="*/ 506172 w 2023931"/>
              <a:gd name="connsiteY105" fmla="*/ 856588 h 2108808"/>
              <a:gd name="connsiteX106" fmla="*/ 461182 w 2023931"/>
              <a:gd name="connsiteY106" fmla="*/ 901578 h 2108808"/>
              <a:gd name="connsiteX107" fmla="*/ 416193 w 2023931"/>
              <a:gd name="connsiteY107" fmla="*/ 856588 h 2108808"/>
              <a:gd name="connsiteX108" fmla="*/ 461182 w 2023931"/>
              <a:gd name="connsiteY108" fmla="*/ 811599 h 2108808"/>
              <a:gd name="connsiteX109" fmla="*/ 65193 w 2023931"/>
              <a:gd name="connsiteY109" fmla="*/ 811599 h 2108808"/>
              <a:gd name="connsiteX110" fmla="*/ 109985 w 2023931"/>
              <a:gd name="connsiteY110" fmla="*/ 856588 h 2108808"/>
              <a:gd name="connsiteX111" fmla="*/ 109984 w 2023931"/>
              <a:gd name="connsiteY111" fmla="*/ 856785 h 2108808"/>
              <a:gd name="connsiteX112" fmla="*/ 64797 w 2023931"/>
              <a:gd name="connsiteY112" fmla="*/ 901576 h 2108808"/>
              <a:gd name="connsiteX113" fmla="*/ 20006 w 2023931"/>
              <a:gd name="connsiteY113" fmla="*/ 856389 h 2108808"/>
              <a:gd name="connsiteX114" fmla="*/ 65193 w 2023931"/>
              <a:gd name="connsiteY114" fmla="*/ 811599 h 2108808"/>
              <a:gd name="connsiteX115" fmla="*/ 856775 w 2023931"/>
              <a:gd name="connsiteY115" fmla="*/ 801689 h 2108808"/>
              <a:gd name="connsiteX116" fmla="*/ 910881 w 2023931"/>
              <a:gd name="connsiteY116" fmla="*/ 856588 h 2108808"/>
              <a:gd name="connsiteX117" fmla="*/ 910875 w 2023931"/>
              <a:gd name="connsiteY117" fmla="*/ 857375 h 2108808"/>
              <a:gd name="connsiteX118" fmla="*/ 855189 w 2023931"/>
              <a:gd name="connsiteY118" fmla="*/ 911476 h 2108808"/>
              <a:gd name="connsiteX119" fmla="*/ 801089 w 2023931"/>
              <a:gd name="connsiteY119" fmla="*/ 855789 h 2108808"/>
              <a:gd name="connsiteX120" fmla="*/ 856775 w 2023931"/>
              <a:gd name="connsiteY120" fmla="*/ 801689 h 2108808"/>
              <a:gd name="connsiteX121" fmla="*/ 1252565 w 2023931"/>
              <a:gd name="connsiteY121" fmla="*/ 801689 h 2108808"/>
              <a:gd name="connsiteX122" fmla="*/ 1307266 w 2023931"/>
              <a:gd name="connsiteY122" fmla="*/ 856587 h 2108808"/>
              <a:gd name="connsiteX123" fmla="*/ 1307266 w 2023931"/>
              <a:gd name="connsiteY123" fmla="*/ 856785 h 2108808"/>
              <a:gd name="connsiteX124" fmla="*/ 1252168 w 2023931"/>
              <a:gd name="connsiteY124" fmla="*/ 911486 h 2108808"/>
              <a:gd name="connsiteX125" fmla="*/ 1197468 w 2023931"/>
              <a:gd name="connsiteY125" fmla="*/ 856389 h 2108808"/>
              <a:gd name="connsiteX126" fmla="*/ 1252565 w 2023931"/>
              <a:gd name="connsiteY126" fmla="*/ 801689 h 2108808"/>
              <a:gd name="connsiteX127" fmla="*/ 1958726 w 2023931"/>
              <a:gd name="connsiteY127" fmla="*/ 791382 h 2108808"/>
              <a:gd name="connsiteX128" fmla="*/ 1959122 w 2023931"/>
              <a:gd name="connsiteY128" fmla="*/ 791382 h 2108808"/>
              <a:gd name="connsiteX129" fmla="*/ 2023931 w 2023931"/>
              <a:gd name="connsiteY129" fmla="*/ 856587 h 2108808"/>
              <a:gd name="connsiteX130" fmla="*/ 1958726 w 2023931"/>
              <a:gd name="connsiteY130" fmla="*/ 921793 h 2108808"/>
              <a:gd name="connsiteX131" fmla="*/ 1893520 w 2023931"/>
              <a:gd name="connsiteY131" fmla="*/ 856587 h 2108808"/>
              <a:gd name="connsiteX132" fmla="*/ 1958726 w 2023931"/>
              <a:gd name="connsiteY132" fmla="*/ 791382 h 2108808"/>
              <a:gd name="connsiteX133" fmla="*/ 1605546 w 2023931"/>
              <a:gd name="connsiteY133" fmla="*/ 791382 h 2108808"/>
              <a:gd name="connsiteX134" fmla="*/ 1605943 w 2023931"/>
              <a:gd name="connsiteY134" fmla="*/ 791382 h 2108808"/>
              <a:gd name="connsiteX135" fmla="*/ 1670752 w 2023931"/>
              <a:gd name="connsiteY135" fmla="*/ 856587 h 2108808"/>
              <a:gd name="connsiteX136" fmla="*/ 1605546 w 2023931"/>
              <a:gd name="connsiteY136" fmla="*/ 921793 h 2108808"/>
              <a:gd name="connsiteX137" fmla="*/ 1540341 w 2023931"/>
              <a:gd name="connsiteY137" fmla="*/ 856587 h 2108808"/>
              <a:gd name="connsiteX138" fmla="*/ 1605546 w 2023931"/>
              <a:gd name="connsiteY138" fmla="*/ 791382 h 2108808"/>
              <a:gd name="connsiteX139" fmla="*/ 65010 w 2023931"/>
              <a:gd name="connsiteY139" fmla="*/ 430919 h 2108808"/>
              <a:gd name="connsiteX140" fmla="*/ 95036 w 2023931"/>
              <a:gd name="connsiteY140" fmla="*/ 460747 h 2108808"/>
              <a:gd name="connsiteX141" fmla="*/ 65208 w 2023931"/>
              <a:gd name="connsiteY141" fmla="*/ 490773 h 2108808"/>
              <a:gd name="connsiteX142" fmla="*/ 35182 w 2023931"/>
              <a:gd name="connsiteY142" fmla="*/ 460945 h 2108808"/>
              <a:gd name="connsiteX143" fmla="*/ 65010 w 2023931"/>
              <a:gd name="connsiteY143" fmla="*/ 430919 h 2108808"/>
              <a:gd name="connsiteX144" fmla="*/ 461183 w 2023931"/>
              <a:gd name="connsiteY144" fmla="*/ 414620 h 2108808"/>
              <a:gd name="connsiteX145" fmla="*/ 462181 w 2023931"/>
              <a:gd name="connsiteY145" fmla="*/ 414625 h 2108808"/>
              <a:gd name="connsiteX146" fmla="*/ 507560 w 2023931"/>
              <a:gd name="connsiteY146" fmla="*/ 461591 h 2108808"/>
              <a:gd name="connsiteX147" fmla="*/ 461191 w 2023931"/>
              <a:gd name="connsiteY147" fmla="*/ 507374 h 2108808"/>
              <a:gd name="connsiteX148" fmla="*/ 414810 w 2023931"/>
              <a:gd name="connsiteY148" fmla="*/ 461000 h 2108808"/>
              <a:gd name="connsiteX149" fmla="*/ 461183 w 2023931"/>
              <a:gd name="connsiteY149" fmla="*/ 414620 h 2108808"/>
              <a:gd name="connsiteX150" fmla="*/ 856775 w 2023931"/>
              <a:gd name="connsiteY150" fmla="*/ 414421 h 2108808"/>
              <a:gd name="connsiteX151" fmla="*/ 903152 w 2023931"/>
              <a:gd name="connsiteY151" fmla="*/ 460798 h 2108808"/>
              <a:gd name="connsiteX152" fmla="*/ 856775 w 2023931"/>
              <a:gd name="connsiteY152" fmla="*/ 507176 h 2108808"/>
              <a:gd name="connsiteX153" fmla="*/ 810398 w 2023931"/>
              <a:gd name="connsiteY153" fmla="*/ 460798 h 2108808"/>
              <a:gd name="connsiteX154" fmla="*/ 856775 w 2023931"/>
              <a:gd name="connsiteY154" fmla="*/ 414421 h 2108808"/>
              <a:gd name="connsiteX155" fmla="*/ 1605547 w 2023931"/>
              <a:gd name="connsiteY155" fmla="*/ 406890 h 2108808"/>
              <a:gd name="connsiteX156" fmla="*/ 1606543 w 2023931"/>
              <a:gd name="connsiteY156" fmla="*/ 406895 h 2108808"/>
              <a:gd name="connsiteX157" fmla="*/ 1659653 w 2023931"/>
              <a:gd name="connsiteY157" fmla="*/ 461590 h 2108808"/>
              <a:gd name="connsiteX158" fmla="*/ 1605553 w 2023931"/>
              <a:gd name="connsiteY158" fmla="*/ 515103 h 2108808"/>
              <a:gd name="connsiteX159" fmla="*/ 1551443 w 2023931"/>
              <a:gd name="connsiteY159" fmla="*/ 460999 h 2108808"/>
              <a:gd name="connsiteX160" fmla="*/ 1584486 w 2023931"/>
              <a:gd name="connsiteY160" fmla="*/ 411143 h 2108808"/>
              <a:gd name="connsiteX161" fmla="*/ 1252566 w 2023931"/>
              <a:gd name="connsiteY161" fmla="*/ 406692 h 2108808"/>
              <a:gd name="connsiteX162" fmla="*/ 1306672 w 2023931"/>
              <a:gd name="connsiteY162" fmla="*/ 460799 h 2108808"/>
              <a:gd name="connsiteX163" fmla="*/ 1252566 w 2023931"/>
              <a:gd name="connsiteY163" fmla="*/ 514905 h 2108808"/>
              <a:gd name="connsiteX164" fmla="*/ 1198459 w 2023931"/>
              <a:gd name="connsiteY164" fmla="*/ 460799 h 2108808"/>
              <a:gd name="connsiteX165" fmla="*/ 1252566 w 2023931"/>
              <a:gd name="connsiteY165" fmla="*/ 406692 h 2108808"/>
              <a:gd name="connsiteX166" fmla="*/ 1958725 w 2023931"/>
              <a:gd name="connsiteY166" fmla="*/ 395592 h 2108808"/>
              <a:gd name="connsiteX167" fmla="*/ 2023931 w 2023931"/>
              <a:gd name="connsiteY167" fmla="*/ 460797 h 2108808"/>
              <a:gd name="connsiteX168" fmla="*/ 1958725 w 2023931"/>
              <a:gd name="connsiteY168" fmla="*/ 526003 h 2108808"/>
              <a:gd name="connsiteX169" fmla="*/ 1893520 w 2023931"/>
              <a:gd name="connsiteY169" fmla="*/ 460797 h 2108808"/>
              <a:gd name="connsiteX170" fmla="*/ 1958725 w 2023931"/>
              <a:gd name="connsiteY170" fmla="*/ 395592 h 2108808"/>
              <a:gd name="connsiteX171" fmla="*/ 65106 w 2023931"/>
              <a:gd name="connsiteY171" fmla="*/ 41473 h 2108808"/>
              <a:gd name="connsiteX172" fmla="*/ 88968 w 2023931"/>
              <a:gd name="connsiteY172" fmla="*/ 65177 h 2108808"/>
              <a:gd name="connsiteX173" fmla="*/ 65264 w 2023931"/>
              <a:gd name="connsiteY173" fmla="*/ 89039 h 2108808"/>
              <a:gd name="connsiteX174" fmla="*/ 41402 w 2023931"/>
              <a:gd name="connsiteY174" fmla="*/ 65335 h 2108808"/>
              <a:gd name="connsiteX175" fmla="*/ 65106 w 2023931"/>
              <a:gd name="connsiteY175" fmla="*/ 41473 h 2108808"/>
              <a:gd name="connsiteX176" fmla="*/ 461783 w 2023931"/>
              <a:gd name="connsiteY176" fmla="*/ 32301 h 2108808"/>
              <a:gd name="connsiteX177" fmla="*/ 494677 w 2023931"/>
              <a:gd name="connsiteY177" fmla="*/ 65206 h 2108808"/>
              <a:gd name="connsiteX178" fmla="*/ 462372 w 2023931"/>
              <a:gd name="connsiteY178" fmla="*/ 98095 h 2108808"/>
              <a:gd name="connsiteX179" fmla="*/ 428883 w 2023931"/>
              <a:gd name="connsiteY179" fmla="*/ 65795 h 2108808"/>
              <a:gd name="connsiteX180" fmla="*/ 461183 w 2023931"/>
              <a:gd name="connsiteY180" fmla="*/ 32306 h 2108808"/>
              <a:gd name="connsiteX181" fmla="*/ 461783 w 2023931"/>
              <a:gd name="connsiteY181" fmla="*/ 32301 h 2108808"/>
              <a:gd name="connsiteX182" fmla="*/ 856774 w 2023931"/>
              <a:gd name="connsiteY182" fmla="*/ 22198 h 2108808"/>
              <a:gd name="connsiteX183" fmla="*/ 899782 w 2023931"/>
              <a:gd name="connsiteY183" fmla="*/ 65205 h 2108808"/>
              <a:gd name="connsiteX184" fmla="*/ 856774 w 2023931"/>
              <a:gd name="connsiteY184" fmla="*/ 108214 h 2108808"/>
              <a:gd name="connsiteX185" fmla="*/ 813767 w 2023931"/>
              <a:gd name="connsiteY185" fmla="*/ 65205 h 2108808"/>
              <a:gd name="connsiteX186" fmla="*/ 856774 w 2023931"/>
              <a:gd name="connsiteY186" fmla="*/ 22198 h 2108808"/>
              <a:gd name="connsiteX187" fmla="*/ 1252565 w 2023931"/>
              <a:gd name="connsiteY187" fmla="*/ 16253 h 2108808"/>
              <a:gd name="connsiteX188" fmla="*/ 1301518 w 2023931"/>
              <a:gd name="connsiteY188" fmla="*/ 65206 h 2108808"/>
              <a:gd name="connsiteX189" fmla="*/ 1252565 w 2023931"/>
              <a:gd name="connsiteY189" fmla="*/ 114160 h 2108808"/>
              <a:gd name="connsiteX190" fmla="*/ 1203612 w 2023931"/>
              <a:gd name="connsiteY190" fmla="*/ 65206 h 2108808"/>
              <a:gd name="connsiteX191" fmla="*/ 1252565 w 2023931"/>
              <a:gd name="connsiteY191" fmla="*/ 16253 h 2108808"/>
              <a:gd name="connsiteX192" fmla="*/ 1605745 w 2023931"/>
              <a:gd name="connsiteY192" fmla="*/ 9910 h 2108808"/>
              <a:gd name="connsiteX193" fmla="*/ 1661040 w 2023931"/>
              <a:gd name="connsiteY193" fmla="*/ 65206 h 2108808"/>
              <a:gd name="connsiteX194" fmla="*/ 1605943 w 2023931"/>
              <a:gd name="connsiteY194" fmla="*/ 120501 h 2108808"/>
              <a:gd name="connsiteX195" fmla="*/ 1550450 w 2023931"/>
              <a:gd name="connsiteY195" fmla="*/ 65404 h 2108808"/>
              <a:gd name="connsiteX196" fmla="*/ 1605546 w 2023931"/>
              <a:gd name="connsiteY196" fmla="*/ 9911 h 2108808"/>
              <a:gd name="connsiteX197" fmla="*/ 1605745 w 2023931"/>
              <a:gd name="connsiteY197" fmla="*/ 9910 h 2108808"/>
              <a:gd name="connsiteX198" fmla="*/ 1958725 w 2023931"/>
              <a:gd name="connsiteY198" fmla="*/ 0 h 2108808"/>
              <a:gd name="connsiteX199" fmla="*/ 2023931 w 2023931"/>
              <a:gd name="connsiteY199" fmla="*/ 65205 h 2108808"/>
              <a:gd name="connsiteX200" fmla="*/ 1958725 w 2023931"/>
              <a:gd name="connsiteY200" fmla="*/ 130411 h 2108808"/>
              <a:gd name="connsiteX201" fmla="*/ 1893520 w 2023931"/>
              <a:gd name="connsiteY201" fmla="*/ 65205 h 2108808"/>
              <a:gd name="connsiteX202" fmla="*/ 1958725 w 2023931"/>
              <a:gd name="connsiteY202"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lnTo>
                  <a:pt x="461183" y="1591288"/>
                </a:ln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65087" y="1589546"/>
                </a:moveTo>
                <a:cubicBezTo>
                  <a:pt x="97376" y="1589438"/>
                  <a:pt x="123639" y="1615528"/>
                  <a:pt x="123746" y="1647818"/>
                </a:cubicBezTo>
                <a:cubicBezTo>
                  <a:pt x="123854" y="1680108"/>
                  <a:pt x="97764" y="1706371"/>
                  <a:pt x="65474" y="1706478"/>
                </a:cubicBezTo>
                <a:cubicBezTo>
                  <a:pt x="33184" y="1706585"/>
                  <a:pt x="6921" y="1680495"/>
                  <a:pt x="6814" y="1648206"/>
                </a:cubicBezTo>
                <a:cubicBezTo>
                  <a:pt x="6707" y="1615916"/>
                  <a:pt x="32797" y="1589653"/>
                  <a:pt x="65087" y="1589546"/>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65195" y="1202831"/>
                </a:moveTo>
                <a:cubicBezTo>
                  <a:pt x="92450" y="1202831"/>
                  <a:pt x="114545" y="1224925"/>
                  <a:pt x="114545" y="1252181"/>
                </a:cubicBezTo>
                <a:cubicBezTo>
                  <a:pt x="114545" y="1252312"/>
                  <a:pt x="114545" y="1252444"/>
                  <a:pt x="114545" y="1252576"/>
                </a:cubicBezTo>
                <a:cubicBezTo>
                  <a:pt x="114435" y="1279940"/>
                  <a:pt x="92163" y="1302035"/>
                  <a:pt x="64799" y="1301926"/>
                </a:cubicBezTo>
                <a:cubicBezTo>
                  <a:pt x="37435" y="1301817"/>
                  <a:pt x="15340" y="1279545"/>
                  <a:pt x="15449" y="1252181"/>
                </a:cubicBezTo>
                <a:cubicBezTo>
                  <a:pt x="15559" y="1224816"/>
                  <a:pt x="37830" y="1202721"/>
                  <a:pt x="65195" y="1202831"/>
                </a:cubicBezTo>
                <a:close/>
                <a:moveTo>
                  <a:pt x="461382" y="1202830"/>
                </a:moveTo>
                <a:cubicBezTo>
                  <a:pt x="488637" y="1202830"/>
                  <a:pt x="510732" y="1224925"/>
                  <a:pt x="510732" y="1252181"/>
                </a:cubicBezTo>
                <a:cubicBezTo>
                  <a:pt x="510732" y="1252246"/>
                  <a:pt x="510732" y="1252312"/>
                  <a:pt x="510732" y="1252378"/>
                </a:cubicBezTo>
                <a:cubicBezTo>
                  <a:pt x="510732" y="1279743"/>
                  <a:pt x="488549" y="1301927"/>
                  <a:pt x="461184" y="1301927"/>
                </a:cubicBezTo>
                <a:cubicBezTo>
                  <a:pt x="433820" y="1301928"/>
                  <a:pt x="411636" y="1279744"/>
                  <a:pt x="411636" y="1252379"/>
                </a:cubicBezTo>
                <a:cubicBezTo>
                  <a:pt x="411636" y="1225015"/>
                  <a:pt x="433819" y="1202831"/>
                  <a:pt x="461184" y="1202831"/>
                </a:cubicBezTo>
                <a:cubicBezTo>
                  <a:pt x="461250" y="1202830"/>
                  <a:pt x="461316" y="1202830"/>
                  <a:pt x="461382" y="1202830"/>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461182" y="811599"/>
                </a:moveTo>
                <a:cubicBezTo>
                  <a:pt x="486029" y="811599"/>
                  <a:pt x="506172" y="831742"/>
                  <a:pt x="506172" y="856588"/>
                </a:cubicBezTo>
                <a:cubicBezTo>
                  <a:pt x="506172" y="881435"/>
                  <a:pt x="486029" y="901578"/>
                  <a:pt x="461182" y="901578"/>
                </a:cubicBezTo>
                <a:cubicBezTo>
                  <a:pt x="436336" y="901578"/>
                  <a:pt x="416193" y="881435"/>
                  <a:pt x="416193" y="856588"/>
                </a:cubicBezTo>
                <a:cubicBezTo>
                  <a:pt x="416193" y="831742"/>
                  <a:pt x="436336" y="811599"/>
                  <a:pt x="461182" y="811599"/>
                </a:cubicBezTo>
                <a:close/>
                <a:moveTo>
                  <a:pt x="65193" y="811599"/>
                </a:moveTo>
                <a:cubicBezTo>
                  <a:pt x="89963" y="811707"/>
                  <a:pt x="109985" y="831818"/>
                  <a:pt x="109985" y="856588"/>
                </a:cubicBezTo>
                <a:cubicBezTo>
                  <a:pt x="109985" y="856654"/>
                  <a:pt x="109985" y="856720"/>
                  <a:pt x="109984" y="856785"/>
                </a:cubicBezTo>
                <a:cubicBezTo>
                  <a:pt x="109875" y="881633"/>
                  <a:pt x="89644" y="901686"/>
                  <a:pt x="64797" y="901576"/>
                </a:cubicBezTo>
                <a:cubicBezTo>
                  <a:pt x="39951" y="901467"/>
                  <a:pt x="19896" y="881236"/>
                  <a:pt x="20006" y="856389"/>
                </a:cubicBezTo>
                <a:cubicBezTo>
                  <a:pt x="20116" y="831543"/>
                  <a:pt x="40347" y="811489"/>
                  <a:pt x="65193" y="811599"/>
                </a:cubicBezTo>
                <a:close/>
                <a:moveTo>
                  <a:pt x="856775" y="801689"/>
                </a:moveTo>
                <a:cubicBezTo>
                  <a:pt x="886784" y="802122"/>
                  <a:pt x="910884" y="826575"/>
                  <a:pt x="910881" y="856588"/>
                </a:cubicBezTo>
                <a:cubicBezTo>
                  <a:pt x="910881" y="856850"/>
                  <a:pt x="910879" y="857113"/>
                  <a:pt x="910875" y="857375"/>
                </a:cubicBezTo>
                <a:cubicBezTo>
                  <a:pt x="910438" y="887692"/>
                  <a:pt x="885506" y="911913"/>
                  <a:pt x="855189" y="911476"/>
                </a:cubicBezTo>
                <a:cubicBezTo>
                  <a:pt x="824873" y="911038"/>
                  <a:pt x="800651" y="886106"/>
                  <a:pt x="801089" y="855789"/>
                </a:cubicBezTo>
                <a:cubicBezTo>
                  <a:pt x="801526" y="825473"/>
                  <a:pt x="826458" y="801251"/>
                  <a:pt x="856775" y="801689"/>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65010" y="430919"/>
                </a:moveTo>
                <a:cubicBezTo>
                  <a:pt x="81538" y="430864"/>
                  <a:pt x="94981" y="444218"/>
                  <a:pt x="95036" y="460747"/>
                </a:cubicBezTo>
                <a:cubicBezTo>
                  <a:pt x="95090" y="477275"/>
                  <a:pt x="81736" y="490718"/>
                  <a:pt x="65208" y="490773"/>
                </a:cubicBezTo>
                <a:cubicBezTo>
                  <a:pt x="48680" y="490828"/>
                  <a:pt x="35237" y="477473"/>
                  <a:pt x="35182" y="460945"/>
                </a:cubicBezTo>
                <a:cubicBezTo>
                  <a:pt x="35127" y="444417"/>
                  <a:pt x="48481" y="430974"/>
                  <a:pt x="65010" y="430919"/>
                </a:cubicBezTo>
                <a:close/>
                <a:moveTo>
                  <a:pt x="461183" y="414620"/>
                </a:moveTo>
                <a:cubicBezTo>
                  <a:pt x="461516" y="414618"/>
                  <a:pt x="461849" y="414620"/>
                  <a:pt x="462181" y="414625"/>
                </a:cubicBezTo>
                <a:cubicBezTo>
                  <a:pt x="487681" y="415064"/>
                  <a:pt x="507998" y="436091"/>
                  <a:pt x="507560" y="461591"/>
                </a:cubicBezTo>
                <a:cubicBezTo>
                  <a:pt x="507235" y="486968"/>
                  <a:pt x="486571" y="507371"/>
                  <a:pt x="461191" y="507374"/>
                </a:cubicBezTo>
                <a:cubicBezTo>
                  <a:pt x="435577" y="507376"/>
                  <a:pt x="414812" y="486613"/>
                  <a:pt x="414810" y="461000"/>
                </a:cubicBezTo>
                <a:cubicBezTo>
                  <a:pt x="414808" y="435387"/>
                  <a:pt x="435570" y="414622"/>
                  <a:pt x="461183" y="414620"/>
                </a:cubicBezTo>
                <a:close/>
                <a:moveTo>
                  <a:pt x="856775" y="414421"/>
                </a:moveTo>
                <a:cubicBezTo>
                  <a:pt x="882388" y="414421"/>
                  <a:pt x="903152" y="435184"/>
                  <a:pt x="903152" y="460798"/>
                </a:cubicBezTo>
                <a:cubicBezTo>
                  <a:pt x="903152" y="486411"/>
                  <a:pt x="882388" y="507176"/>
                  <a:pt x="856775" y="507176"/>
                </a:cubicBezTo>
                <a:cubicBezTo>
                  <a:pt x="831161" y="507176"/>
                  <a:pt x="810398" y="486411"/>
                  <a:pt x="810398" y="460798"/>
                </a:cubicBezTo>
                <a:cubicBezTo>
                  <a:pt x="810398" y="435184"/>
                  <a:pt x="831161" y="414421"/>
                  <a:pt x="856775" y="414421"/>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252566" y="406692"/>
                </a:moveTo>
                <a:cubicBezTo>
                  <a:pt x="1282447" y="406692"/>
                  <a:pt x="1306672" y="430916"/>
                  <a:pt x="1306672" y="460799"/>
                </a:cubicBezTo>
                <a:cubicBezTo>
                  <a:pt x="1306672" y="490681"/>
                  <a:pt x="1282447" y="514905"/>
                  <a:pt x="1252566" y="514905"/>
                </a:cubicBezTo>
                <a:cubicBezTo>
                  <a:pt x="1222683" y="514905"/>
                  <a:pt x="1198459" y="490681"/>
                  <a:pt x="1198459" y="460799"/>
                </a:cubicBezTo>
                <a:cubicBezTo>
                  <a:pt x="1198459" y="430916"/>
                  <a:pt x="1222683" y="406692"/>
                  <a:pt x="1252566" y="406692"/>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65106" y="41473"/>
                </a:moveTo>
                <a:cubicBezTo>
                  <a:pt x="78241" y="41429"/>
                  <a:pt x="88925" y="52042"/>
                  <a:pt x="88968" y="65177"/>
                </a:cubicBezTo>
                <a:cubicBezTo>
                  <a:pt x="89012" y="78312"/>
                  <a:pt x="78399" y="88996"/>
                  <a:pt x="65264" y="89039"/>
                </a:cubicBezTo>
                <a:cubicBezTo>
                  <a:pt x="52129" y="89083"/>
                  <a:pt x="41445" y="78470"/>
                  <a:pt x="41402" y="65335"/>
                </a:cubicBezTo>
                <a:cubicBezTo>
                  <a:pt x="41358" y="52200"/>
                  <a:pt x="51971" y="41517"/>
                  <a:pt x="65106" y="41473"/>
                </a:cubicBezTo>
                <a:close/>
                <a:moveTo>
                  <a:pt x="461783" y="32301"/>
                </a:moveTo>
                <a:cubicBezTo>
                  <a:pt x="479953" y="32304"/>
                  <a:pt x="494680" y="47036"/>
                  <a:pt x="494677" y="65206"/>
                </a:cubicBezTo>
                <a:cubicBezTo>
                  <a:pt x="494674" y="83142"/>
                  <a:pt x="480305" y="97771"/>
                  <a:pt x="462372" y="98095"/>
                </a:cubicBezTo>
                <a:cubicBezTo>
                  <a:pt x="444205" y="98423"/>
                  <a:pt x="429212" y="83962"/>
                  <a:pt x="428883" y="65795"/>
                </a:cubicBezTo>
                <a:cubicBezTo>
                  <a:pt x="428555" y="47628"/>
                  <a:pt x="443016" y="32635"/>
                  <a:pt x="461183" y="32306"/>
                </a:cubicBezTo>
                <a:cubicBezTo>
                  <a:pt x="461383" y="32303"/>
                  <a:pt x="461583" y="32301"/>
                  <a:pt x="461783" y="32301"/>
                </a:cubicBezTo>
                <a:close/>
                <a:moveTo>
                  <a:pt x="856774" y="22198"/>
                </a:moveTo>
                <a:cubicBezTo>
                  <a:pt x="880527" y="22198"/>
                  <a:pt x="899782" y="41453"/>
                  <a:pt x="899782" y="65205"/>
                </a:cubicBezTo>
                <a:cubicBezTo>
                  <a:pt x="899782" y="88958"/>
                  <a:pt x="880527" y="108214"/>
                  <a:pt x="856774" y="108214"/>
                </a:cubicBezTo>
                <a:cubicBezTo>
                  <a:pt x="833022" y="108214"/>
                  <a:pt x="813767" y="88958"/>
                  <a:pt x="813767" y="65205"/>
                </a:cubicBezTo>
                <a:cubicBezTo>
                  <a:pt x="813767" y="41453"/>
                  <a:pt x="833022" y="22198"/>
                  <a:pt x="856774" y="22198"/>
                </a:cubicBezTo>
                <a:close/>
                <a:moveTo>
                  <a:pt x="1252565" y="16253"/>
                </a:moveTo>
                <a:cubicBezTo>
                  <a:pt x="1279601" y="16253"/>
                  <a:pt x="1301518" y="38170"/>
                  <a:pt x="1301518" y="65206"/>
                </a:cubicBezTo>
                <a:cubicBezTo>
                  <a:pt x="1301518" y="92243"/>
                  <a:pt x="1279601" y="114160"/>
                  <a:pt x="1252565" y="114160"/>
                </a:cubicBezTo>
                <a:cubicBezTo>
                  <a:pt x="1225529" y="114160"/>
                  <a:pt x="1203612" y="92243"/>
                  <a:pt x="1203612" y="65206"/>
                </a:cubicBezTo>
                <a:cubicBezTo>
                  <a:pt x="1203612" y="38170"/>
                  <a:pt x="1225529" y="16253"/>
                  <a:pt x="1252565" y="16253"/>
                </a:cubicBezTo>
                <a:close/>
                <a:moveTo>
                  <a:pt x="1605745" y="9910"/>
                </a:moveTo>
                <a:cubicBezTo>
                  <a:pt x="1636284" y="9910"/>
                  <a:pt x="1661041" y="34667"/>
                  <a:pt x="1661040" y="65206"/>
                </a:cubicBezTo>
                <a:cubicBezTo>
                  <a:pt x="1661040" y="95667"/>
                  <a:pt x="1636404" y="120392"/>
                  <a:pt x="1605943" y="120501"/>
                </a:cubicBezTo>
                <a:cubicBezTo>
                  <a:pt x="1575404" y="120610"/>
                  <a:pt x="1550559" y="95942"/>
                  <a:pt x="1550450" y="65404"/>
                </a:cubicBezTo>
                <a:cubicBezTo>
                  <a:pt x="1550340" y="34865"/>
                  <a:pt x="1575008" y="10020"/>
                  <a:pt x="1605546" y="9911"/>
                </a:cubicBezTo>
                <a:cubicBezTo>
                  <a:pt x="1605613" y="9910"/>
                  <a:pt x="1605679" y="9910"/>
                  <a:pt x="1605745" y="9910"/>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tx1"/>
          </a:solidFill>
          <a:ln w="29898" cap="flat">
            <a:noFill/>
            <a:prstDash val="solid"/>
            <a:miter/>
          </a:ln>
        </p:spPr>
        <p:txBody>
          <a:bodyPr rtlCol="0" anchor="ctr"/>
          <a:lstStyle/>
          <a:p>
            <a:endParaRPr lang="en-US"/>
          </a:p>
        </p:txBody>
      </p:sp>
    </p:spTree>
    <p:extLst>
      <p:ext uri="{BB962C8B-B14F-4D97-AF65-F5344CB8AC3E}">
        <p14:creationId xmlns:p14="http://schemas.microsoft.com/office/powerpoint/2010/main" val="7002822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gue –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55233" y="1220545"/>
            <a:ext cx="8534400"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1"/>
                </a:solidFill>
                <a:latin typeface="+mj-lt"/>
                <a:ea typeface="CiscoSansTT Thin" charset="0"/>
                <a:cs typeface="CiscoSansTT Thin" charset="0"/>
              </a:defRPr>
            </a:lvl1pPr>
          </a:lstStyle>
          <a:p>
            <a:r>
              <a:rPr lang="en-GB"/>
              <a:t>Section Title Goes Here</a:t>
            </a:r>
            <a:endParaRPr lang="en-US"/>
          </a:p>
        </p:txBody>
      </p:sp>
      <p:sp>
        <p:nvSpPr>
          <p:cNvPr id="42" name="Freeform 41">
            <a:extLst>
              <a:ext uri="{FF2B5EF4-FFF2-40B4-BE49-F238E27FC236}">
                <a16:creationId xmlns:a16="http://schemas.microsoft.com/office/drawing/2014/main" id="{2CA4B094-35CC-594D-B91E-64679CE86EC8}"/>
              </a:ext>
            </a:extLst>
          </p:cNvPr>
          <p:cNvSpPr/>
          <p:nvPr/>
        </p:nvSpPr>
        <p:spPr>
          <a:xfrm>
            <a:off x="9142065" y="3719197"/>
            <a:ext cx="2698575" cy="2811744"/>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183 w 2023931"/>
              <a:gd name="connsiteY31" fmla="*/ 1591288 h 2108808"/>
              <a:gd name="connsiteX32" fmla="*/ 461381 w 2023931"/>
              <a:gd name="connsiteY32" fmla="*/ 1591288 h 2108808"/>
              <a:gd name="connsiteX33" fmla="*/ 517668 w 2023931"/>
              <a:gd name="connsiteY33" fmla="*/ 1647971 h 2108808"/>
              <a:gd name="connsiteX34" fmla="*/ 517668 w 2023931"/>
              <a:gd name="connsiteY34" fmla="*/ 1648168 h 2108808"/>
              <a:gd name="connsiteX35" fmla="*/ 460787 w 2023931"/>
              <a:gd name="connsiteY35" fmla="*/ 1704653 h 2108808"/>
              <a:gd name="connsiteX36" fmla="*/ 404302 w 2023931"/>
              <a:gd name="connsiteY36" fmla="*/ 1647772 h 2108808"/>
              <a:gd name="connsiteX37" fmla="*/ 461183 w 2023931"/>
              <a:gd name="connsiteY37" fmla="*/ 1591288 h 2108808"/>
              <a:gd name="connsiteX38" fmla="*/ 65087 w 2023931"/>
              <a:gd name="connsiteY38" fmla="*/ 1589546 h 2108808"/>
              <a:gd name="connsiteX39" fmla="*/ 123746 w 2023931"/>
              <a:gd name="connsiteY39" fmla="*/ 1647818 h 2108808"/>
              <a:gd name="connsiteX40" fmla="*/ 65474 w 2023931"/>
              <a:gd name="connsiteY40" fmla="*/ 1706478 h 2108808"/>
              <a:gd name="connsiteX41" fmla="*/ 6814 w 2023931"/>
              <a:gd name="connsiteY41" fmla="*/ 1648206 h 2108808"/>
              <a:gd name="connsiteX42" fmla="*/ 65087 w 2023931"/>
              <a:gd name="connsiteY42" fmla="*/ 1589546 h 2108808"/>
              <a:gd name="connsiteX43" fmla="*/ 1605546 w 2023931"/>
              <a:gd name="connsiteY43" fmla="*/ 1582766 h 2108808"/>
              <a:gd name="connsiteX44" fmla="*/ 1605943 w 2023931"/>
              <a:gd name="connsiteY44" fmla="*/ 1582766 h 2108808"/>
              <a:gd name="connsiteX45" fmla="*/ 1670752 w 2023931"/>
              <a:gd name="connsiteY45" fmla="*/ 1647971 h 2108808"/>
              <a:gd name="connsiteX46" fmla="*/ 1605546 w 2023931"/>
              <a:gd name="connsiteY46" fmla="*/ 1713176 h 2108808"/>
              <a:gd name="connsiteX47" fmla="*/ 1540341 w 2023931"/>
              <a:gd name="connsiteY47" fmla="*/ 1647971 h 2108808"/>
              <a:gd name="connsiteX48" fmla="*/ 1605546 w 2023931"/>
              <a:gd name="connsiteY48" fmla="*/ 1582766 h 2108808"/>
              <a:gd name="connsiteX49" fmla="*/ 1958725 w 2023931"/>
              <a:gd name="connsiteY49" fmla="*/ 1582765 h 2108808"/>
              <a:gd name="connsiteX50" fmla="*/ 2023931 w 2023931"/>
              <a:gd name="connsiteY50" fmla="*/ 1647971 h 2108808"/>
              <a:gd name="connsiteX51" fmla="*/ 1958725 w 2023931"/>
              <a:gd name="connsiteY51" fmla="*/ 1713176 h 2108808"/>
              <a:gd name="connsiteX52" fmla="*/ 1893520 w 2023931"/>
              <a:gd name="connsiteY52" fmla="*/ 1647971 h 2108808"/>
              <a:gd name="connsiteX53" fmla="*/ 1958725 w 2023931"/>
              <a:gd name="connsiteY53" fmla="*/ 1582765 h 2108808"/>
              <a:gd name="connsiteX54" fmla="*/ 1252565 w 2023931"/>
              <a:gd name="connsiteY54" fmla="*/ 1582765 h 2108808"/>
              <a:gd name="connsiteX55" fmla="*/ 1317770 w 2023931"/>
              <a:gd name="connsiteY55" fmla="*/ 1647971 h 2108808"/>
              <a:gd name="connsiteX56" fmla="*/ 1252565 w 2023931"/>
              <a:gd name="connsiteY56" fmla="*/ 1713176 h 2108808"/>
              <a:gd name="connsiteX57" fmla="*/ 1187360 w 2023931"/>
              <a:gd name="connsiteY57" fmla="*/ 1647971 h 2108808"/>
              <a:gd name="connsiteX58" fmla="*/ 1252565 w 2023931"/>
              <a:gd name="connsiteY58" fmla="*/ 1582765 h 2108808"/>
              <a:gd name="connsiteX59" fmla="*/ 856775 w 2023931"/>
              <a:gd name="connsiteY59" fmla="*/ 1582765 h 2108808"/>
              <a:gd name="connsiteX60" fmla="*/ 921980 w 2023931"/>
              <a:gd name="connsiteY60" fmla="*/ 1647971 h 2108808"/>
              <a:gd name="connsiteX61" fmla="*/ 856775 w 2023931"/>
              <a:gd name="connsiteY61" fmla="*/ 1713176 h 2108808"/>
              <a:gd name="connsiteX62" fmla="*/ 791570 w 2023931"/>
              <a:gd name="connsiteY62" fmla="*/ 1647971 h 2108808"/>
              <a:gd name="connsiteX63" fmla="*/ 856775 w 2023931"/>
              <a:gd name="connsiteY63" fmla="*/ 1582765 h 2108808"/>
              <a:gd name="connsiteX64" fmla="*/ 65195 w 2023931"/>
              <a:gd name="connsiteY64" fmla="*/ 1202831 h 2108808"/>
              <a:gd name="connsiteX65" fmla="*/ 114545 w 2023931"/>
              <a:gd name="connsiteY65" fmla="*/ 1252181 h 2108808"/>
              <a:gd name="connsiteX66" fmla="*/ 114545 w 2023931"/>
              <a:gd name="connsiteY66" fmla="*/ 1252576 h 2108808"/>
              <a:gd name="connsiteX67" fmla="*/ 64799 w 2023931"/>
              <a:gd name="connsiteY67" fmla="*/ 1301926 h 2108808"/>
              <a:gd name="connsiteX68" fmla="*/ 15449 w 2023931"/>
              <a:gd name="connsiteY68" fmla="*/ 1252181 h 2108808"/>
              <a:gd name="connsiteX69" fmla="*/ 65195 w 2023931"/>
              <a:gd name="connsiteY69" fmla="*/ 1202831 h 2108808"/>
              <a:gd name="connsiteX70" fmla="*/ 461382 w 2023931"/>
              <a:gd name="connsiteY70" fmla="*/ 1202830 h 2108808"/>
              <a:gd name="connsiteX71" fmla="*/ 510732 w 2023931"/>
              <a:gd name="connsiteY71" fmla="*/ 1252181 h 2108808"/>
              <a:gd name="connsiteX72" fmla="*/ 510732 w 2023931"/>
              <a:gd name="connsiteY72" fmla="*/ 1252378 h 2108808"/>
              <a:gd name="connsiteX73" fmla="*/ 461184 w 2023931"/>
              <a:gd name="connsiteY73" fmla="*/ 1301927 h 2108808"/>
              <a:gd name="connsiteX74" fmla="*/ 411636 w 2023931"/>
              <a:gd name="connsiteY74" fmla="*/ 1252379 h 2108808"/>
              <a:gd name="connsiteX75" fmla="*/ 461184 w 2023931"/>
              <a:gd name="connsiteY75" fmla="*/ 1202831 h 2108808"/>
              <a:gd name="connsiteX76" fmla="*/ 461382 w 2023931"/>
              <a:gd name="connsiteY76" fmla="*/ 1202830 h 2108808"/>
              <a:gd name="connsiteX77" fmla="*/ 856775 w 2023931"/>
              <a:gd name="connsiteY77" fmla="*/ 1194902 h 2108808"/>
              <a:gd name="connsiteX78" fmla="*/ 856973 w 2023931"/>
              <a:gd name="connsiteY78" fmla="*/ 1194902 h 2108808"/>
              <a:gd name="connsiteX79" fmla="*/ 914845 w 2023931"/>
              <a:gd name="connsiteY79" fmla="*/ 1252774 h 2108808"/>
              <a:gd name="connsiteX80" fmla="*/ 857171 w 2023931"/>
              <a:gd name="connsiteY80" fmla="*/ 1310646 h 2108808"/>
              <a:gd name="connsiteX81" fmla="*/ 799101 w 2023931"/>
              <a:gd name="connsiteY81" fmla="*/ 1252972 h 2108808"/>
              <a:gd name="connsiteX82" fmla="*/ 856775 w 2023931"/>
              <a:gd name="connsiteY82" fmla="*/ 1194902 h 2108808"/>
              <a:gd name="connsiteX83" fmla="*/ 1958725 w 2023931"/>
              <a:gd name="connsiteY83" fmla="*/ 1187173 h 2108808"/>
              <a:gd name="connsiteX84" fmla="*/ 1958923 w 2023931"/>
              <a:gd name="connsiteY84" fmla="*/ 1187173 h 2108808"/>
              <a:gd name="connsiteX85" fmla="*/ 2023930 w 2023931"/>
              <a:gd name="connsiteY85" fmla="*/ 1252180 h 2108808"/>
              <a:gd name="connsiteX86" fmla="*/ 2023931 w 2023931"/>
              <a:gd name="connsiteY86" fmla="*/ 1252378 h 2108808"/>
              <a:gd name="connsiteX87" fmla="*/ 1958725 w 2023931"/>
              <a:gd name="connsiteY87" fmla="*/ 1317584 h 2108808"/>
              <a:gd name="connsiteX88" fmla="*/ 1893520 w 2023931"/>
              <a:gd name="connsiteY88" fmla="*/ 1252379 h 2108808"/>
              <a:gd name="connsiteX89" fmla="*/ 1958725 w 2023931"/>
              <a:gd name="connsiteY89" fmla="*/ 1187173 h 2108808"/>
              <a:gd name="connsiteX90" fmla="*/ 1605546 w 2023931"/>
              <a:gd name="connsiteY90" fmla="*/ 1187173 h 2108808"/>
              <a:gd name="connsiteX91" fmla="*/ 1605744 w 2023931"/>
              <a:gd name="connsiteY91" fmla="*/ 1187173 h 2108808"/>
              <a:gd name="connsiteX92" fmla="*/ 1670751 w 2023931"/>
              <a:gd name="connsiteY92" fmla="*/ 1252180 h 2108808"/>
              <a:gd name="connsiteX93" fmla="*/ 1670752 w 2023931"/>
              <a:gd name="connsiteY93" fmla="*/ 1252378 h 2108808"/>
              <a:gd name="connsiteX94" fmla="*/ 1605546 w 2023931"/>
              <a:gd name="connsiteY94" fmla="*/ 1317584 h 2108808"/>
              <a:gd name="connsiteX95" fmla="*/ 1540341 w 2023931"/>
              <a:gd name="connsiteY95" fmla="*/ 1252379 h 2108808"/>
              <a:gd name="connsiteX96" fmla="*/ 1605546 w 2023931"/>
              <a:gd name="connsiteY96" fmla="*/ 1187173 h 2108808"/>
              <a:gd name="connsiteX97" fmla="*/ 1252565 w 2023931"/>
              <a:gd name="connsiteY97" fmla="*/ 1187173 h 2108808"/>
              <a:gd name="connsiteX98" fmla="*/ 1252565 w 2023931"/>
              <a:gd name="connsiteY98" fmla="*/ 1187174 h 2108808"/>
              <a:gd name="connsiteX99" fmla="*/ 1317572 w 2023931"/>
              <a:gd name="connsiteY99" fmla="*/ 1252180 h 2108808"/>
              <a:gd name="connsiteX100" fmla="*/ 1317572 w 2023931"/>
              <a:gd name="connsiteY100" fmla="*/ 1252576 h 2108808"/>
              <a:gd name="connsiteX101" fmla="*/ 1252169 w 2023931"/>
              <a:gd name="connsiteY101" fmla="*/ 1317583 h 2108808"/>
              <a:gd name="connsiteX102" fmla="*/ 1187162 w 2023931"/>
              <a:gd name="connsiteY102" fmla="*/ 1252180 h 2108808"/>
              <a:gd name="connsiteX103" fmla="*/ 1252565 w 2023931"/>
              <a:gd name="connsiteY103" fmla="*/ 1187173 h 2108808"/>
              <a:gd name="connsiteX104" fmla="*/ 461182 w 2023931"/>
              <a:gd name="connsiteY104" fmla="*/ 811599 h 2108808"/>
              <a:gd name="connsiteX105" fmla="*/ 506172 w 2023931"/>
              <a:gd name="connsiteY105" fmla="*/ 856588 h 2108808"/>
              <a:gd name="connsiteX106" fmla="*/ 461182 w 2023931"/>
              <a:gd name="connsiteY106" fmla="*/ 901578 h 2108808"/>
              <a:gd name="connsiteX107" fmla="*/ 416193 w 2023931"/>
              <a:gd name="connsiteY107" fmla="*/ 856588 h 2108808"/>
              <a:gd name="connsiteX108" fmla="*/ 461182 w 2023931"/>
              <a:gd name="connsiteY108" fmla="*/ 811599 h 2108808"/>
              <a:gd name="connsiteX109" fmla="*/ 65193 w 2023931"/>
              <a:gd name="connsiteY109" fmla="*/ 811599 h 2108808"/>
              <a:gd name="connsiteX110" fmla="*/ 109985 w 2023931"/>
              <a:gd name="connsiteY110" fmla="*/ 856588 h 2108808"/>
              <a:gd name="connsiteX111" fmla="*/ 109984 w 2023931"/>
              <a:gd name="connsiteY111" fmla="*/ 856785 h 2108808"/>
              <a:gd name="connsiteX112" fmla="*/ 64797 w 2023931"/>
              <a:gd name="connsiteY112" fmla="*/ 901576 h 2108808"/>
              <a:gd name="connsiteX113" fmla="*/ 20006 w 2023931"/>
              <a:gd name="connsiteY113" fmla="*/ 856389 h 2108808"/>
              <a:gd name="connsiteX114" fmla="*/ 65193 w 2023931"/>
              <a:gd name="connsiteY114" fmla="*/ 811599 h 2108808"/>
              <a:gd name="connsiteX115" fmla="*/ 856775 w 2023931"/>
              <a:gd name="connsiteY115" fmla="*/ 801689 h 2108808"/>
              <a:gd name="connsiteX116" fmla="*/ 910881 w 2023931"/>
              <a:gd name="connsiteY116" fmla="*/ 856588 h 2108808"/>
              <a:gd name="connsiteX117" fmla="*/ 910875 w 2023931"/>
              <a:gd name="connsiteY117" fmla="*/ 857375 h 2108808"/>
              <a:gd name="connsiteX118" fmla="*/ 855189 w 2023931"/>
              <a:gd name="connsiteY118" fmla="*/ 911476 h 2108808"/>
              <a:gd name="connsiteX119" fmla="*/ 801089 w 2023931"/>
              <a:gd name="connsiteY119" fmla="*/ 855789 h 2108808"/>
              <a:gd name="connsiteX120" fmla="*/ 856775 w 2023931"/>
              <a:gd name="connsiteY120" fmla="*/ 801689 h 2108808"/>
              <a:gd name="connsiteX121" fmla="*/ 1252565 w 2023931"/>
              <a:gd name="connsiteY121" fmla="*/ 801689 h 2108808"/>
              <a:gd name="connsiteX122" fmla="*/ 1307266 w 2023931"/>
              <a:gd name="connsiteY122" fmla="*/ 856587 h 2108808"/>
              <a:gd name="connsiteX123" fmla="*/ 1307266 w 2023931"/>
              <a:gd name="connsiteY123" fmla="*/ 856785 h 2108808"/>
              <a:gd name="connsiteX124" fmla="*/ 1252168 w 2023931"/>
              <a:gd name="connsiteY124" fmla="*/ 911486 h 2108808"/>
              <a:gd name="connsiteX125" fmla="*/ 1197468 w 2023931"/>
              <a:gd name="connsiteY125" fmla="*/ 856389 h 2108808"/>
              <a:gd name="connsiteX126" fmla="*/ 1252565 w 2023931"/>
              <a:gd name="connsiteY126" fmla="*/ 801689 h 2108808"/>
              <a:gd name="connsiteX127" fmla="*/ 1958726 w 2023931"/>
              <a:gd name="connsiteY127" fmla="*/ 791382 h 2108808"/>
              <a:gd name="connsiteX128" fmla="*/ 1959122 w 2023931"/>
              <a:gd name="connsiteY128" fmla="*/ 791382 h 2108808"/>
              <a:gd name="connsiteX129" fmla="*/ 2023931 w 2023931"/>
              <a:gd name="connsiteY129" fmla="*/ 856587 h 2108808"/>
              <a:gd name="connsiteX130" fmla="*/ 1958726 w 2023931"/>
              <a:gd name="connsiteY130" fmla="*/ 921793 h 2108808"/>
              <a:gd name="connsiteX131" fmla="*/ 1893520 w 2023931"/>
              <a:gd name="connsiteY131" fmla="*/ 856587 h 2108808"/>
              <a:gd name="connsiteX132" fmla="*/ 1958726 w 2023931"/>
              <a:gd name="connsiteY132" fmla="*/ 791382 h 2108808"/>
              <a:gd name="connsiteX133" fmla="*/ 1605546 w 2023931"/>
              <a:gd name="connsiteY133" fmla="*/ 791382 h 2108808"/>
              <a:gd name="connsiteX134" fmla="*/ 1605943 w 2023931"/>
              <a:gd name="connsiteY134" fmla="*/ 791382 h 2108808"/>
              <a:gd name="connsiteX135" fmla="*/ 1670752 w 2023931"/>
              <a:gd name="connsiteY135" fmla="*/ 856587 h 2108808"/>
              <a:gd name="connsiteX136" fmla="*/ 1605546 w 2023931"/>
              <a:gd name="connsiteY136" fmla="*/ 921793 h 2108808"/>
              <a:gd name="connsiteX137" fmla="*/ 1540341 w 2023931"/>
              <a:gd name="connsiteY137" fmla="*/ 856587 h 2108808"/>
              <a:gd name="connsiteX138" fmla="*/ 1605546 w 2023931"/>
              <a:gd name="connsiteY138" fmla="*/ 791382 h 2108808"/>
              <a:gd name="connsiteX139" fmla="*/ 65010 w 2023931"/>
              <a:gd name="connsiteY139" fmla="*/ 430919 h 2108808"/>
              <a:gd name="connsiteX140" fmla="*/ 95036 w 2023931"/>
              <a:gd name="connsiteY140" fmla="*/ 460747 h 2108808"/>
              <a:gd name="connsiteX141" fmla="*/ 65208 w 2023931"/>
              <a:gd name="connsiteY141" fmla="*/ 490773 h 2108808"/>
              <a:gd name="connsiteX142" fmla="*/ 35182 w 2023931"/>
              <a:gd name="connsiteY142" fmla="*/ 460945 h 2108808"/>
              <a:gd name="connsiteX143" fmla="*/ 65010 w 2023931"/>
              <a:gd name="connsiteY143" fmla="*/ 430919 h 2108808"/>
              <a:gd name="connsiteX144" fmla="*/ 461183 w 2023931"/>
              <a:gd name="connsiteY144" fmla="*/ 414620 h 2108808"/>
              <a:gd name="connsiteX145" fmla="*/ 462181 w 2023931"/>
              <a:gd name="connsiteY145" fmla="*/ 414625 h 2108808"/>
              <a:gd name="connsiteX146" fmla="*/ 507560 w 2023931"/>
              <a:gd name="connsiteY146" fmla="*/ 461591 h 2108808"/>
              <a:gd name="connsiteX147" fmla="*/ 461191 w 2023931"/>
              <a:gd name="connsiteY147" fmla="*/ 507374 h 2108808"/>
              <a:gd name="connsiteX148" fmla="*/ 414810 w 2023931"/>
              <a:gd name="connsiteY148" fmla="*/ 461000 h 2108808"/>
              <a:gd name="connsiteX149" fmla="*/ 461183 w 2023931"/>
              <a:gd name="connsiteY149" fmla="*/ 414620 h 2108808"/>
              <a:gd name="connsiteX150" fmla="*/ 856775 w 2023931"/>
              <a:gd name="connsiteY150" fmla="*/ 414421 h 2108808"/>
              <a:gd name="connsiteX151" fmla="*/ 903152 w 2023931"/>
              <a:gd name="connsiteY151" fmla="*/ 460798 h 2108808"/>
              <a:gd name="connsiteX152" fmla="*/ 856775 w 2023931"/>
              <a:gd name="connsiteY152" fmla="*/ 507176 h 2108808"/>
              <a:gd name="connsiteX153" fmla="*/ 810398 w 2023931"/>
              <a:gd name="connsiteY153" fmla="*/ 460798 h 2108808"/>
              <a:gd name="connsiteX154" fmla="*/ 856775 w 2023931"/>
              <a:gd name="connsiteY154" fmla="*/ 414421 h 2108808"/>
              <a:gd name="connsiteX155" fmla="*/ 1605547 w 2023931"/>
              <a:gd name="connsiteY155" fmla="*/ 406890 h 2108808"/>
              <a:gd name="connsiteX156" fmla="*/ 1606543 w 2023931"/>
              <a:gd name="connsiteY156" fmla="*/ 406895 h 2108808"/>
              <a:gd name="connsiteX157" fmla="*/ 1659653 w 2023931"/>
              <a:gd name="connsiteY157" fmla="*/ 461590 h 2108808"/>
              <a:gd name="connsiteX158" fmla="*/ 1605553 w 2023931"/>
              <a:gd name="connsiteY158" fmla="*/ 515103 h 2108808"/>
              <a:gd name="connsiteX159" fmla="*/ 1551443 w 2023931"/>
              <a:gd name="connsiteY159" fmla="*/ 460999 h 2108808"/>
              <a:gd name="connsiteX160" fmla="*/ 1584486 w 2023931"/>
              <a:gd name="connsiteY160" fmla="*/ 411143 h 2108808"/>
              <a:gd name="connsiteX161" fmla="*/ 1252566 w 2023931"/>
              <a:gd name="connsiteY161" fmla="*/ 406692 h 2108808"/>
              <a:gd name="connsiteX162" fmla="*/ 1306672 w 2023931"/>
              <a:gd name="connsiteY162" fmla="*/ 460799 h 2108808"/>
              <a:gd name="connsiteX163" fmla="*/ 1252566 w 2023931"/>
              <a:gd name="connsiteY163" fmla="*/ 514905 h 2108808"/>
              <a:gd name="connsiteX164" fmla="*/ 1198459 w 2023931"/>
              <a:gd name="connsiteY164" fmla="*/ 460799 h 2108808"/>
              <a:gd name="connsiteX165" fmla="*/ 1252566 w 2023931"/>
              <a:gd name="connsiteY165" fmla="*/ 406692 h 2108808"/>
              <a:gd name="connsiteX166" fmla="*/ 1958725 w 2023931"/>
              <a:gd name="connsiteY166" fmla="*/ 395592 h 2108808"/>
              <a:gd name="connsiteX167" fmla="*/ 2023931 w 2023931"/>
              <a:gd name="connsiteY167" fmla="*/ 460797 h 2108808"/>
              <a:gd name="connsiteX168" fmla="*/ 1958725 w 2023931"/>
              <a:gd name="connsiteY168" fmla="*/ 526003 h 2108808"/>
              <a:gd name="connsiteX169" fmla="*/ 1893520 w 2023931"/>
              <a:gd name="connsiteY169" fmla="*/ 460797 h 2108808"/>
              <a:gd name="connsiteX170" fmla="*/ 1958725 w 2023931"/>
              <a:gd name="connsiteY170" fmla="*/ 395592 h 2108808"/>
              <a:gd name="connsiteX171" fmla="*/ 65106 w 2023931"/>
              <a:gd name="connsiteY171" fmla="*/ 41473 h 2108808"/>
              <a:gd name="connsiteX172" fmla="*/ 88968 w 2023931"/>
              <a:gd name="connsiteY172" fmla="*/ 65177 h 2108808"/>
              <a:gd name="connsiteX173" fmla="*/ 65264 w 2023931"/>
              <a:gd name="connsiteY173" fmla="*/ 89039 h 2108808"/>
              <a:gd name="connsiteX174" fmla="*/ 41402 w 2023931"/>
              <a:gd name="connsiteY174" fmla="*/ 65335 h 2108808"/>
              <a:gd name="connsiteX175" fmla="*/ 65106 w 2023931"/>
              <a:gd name="connsiteY175" fmla="*/ 41473 h 2108808"/>
              <a:gd name="connsiteX176" fmla="*/ 461783 w 2023931"/>
              <a:gd name="connsiteY176" fmla="*/ 32301 h 2108808"/>
              <a:gd name="connsiteX177" fmla="*/ 494677 w 2023931"/>
              <a:gd name="connsiteY177" fmla="*/ 65206 h 2108808"/>
              <a:gd name="connsiteX178" fmla="*/ 462372 w 2023931"/>
              <a:gd name="connsiteY178" fmla="*/ 98095 h 2108808"/>
              <a:gd name="connsiteX179" fmla="*/ 428883 w 2023931"/>
              <a:gd name="connsiteY179" fmla="*/ 65795 h 2108808"/>
              <a:gd name="connsiteX180" fmla="*/ 461183 w 2023931"/>
              <a:gd name="connsiteY180" fmla="*/ 32306 h 2108808"/>
              <a:gd name="connsiteX181" fmla="*/ 461783 w 2023931"/>
              <a:gd name="connsiteY181" fmla="*/ 32301 h 2108808"/>
              <a:gd name="connsiteX182" fmla="*/ 856774 w 2023931"/>
              <a:gd name="connsiteY182" fmla="*/ 22198 h 2108808"/>
              <a:gd name="connsiteX183" fmla="*/ 899782 w 2023931"/>
              <a:gd name="connsiteY183" fmla="*/ 65205 h 2108808"/>
              <a:gd name="connsiteX184" fmla="*/ 856774 w 2023931"/>
              <a:gd name="connsiteY184" fmla="*/ 108214 h 2108808"/>
              <a:gd name="connsiteX185" fmla="*/ 813767 w 2023931"/>
              <a:gd name="connsiteY185" fmla="*/ 65205 h 2108808"/>
              <a:gd name="connsiteX186" fmla="*/ 856774 w 2023931"/>
              <a:gd name="connsiteY186" fmla="*/ 22198 h 2108808"/>
              <a:gd name="connsiteX187" fmla="*/ 1252565 w 2023931"/>
              <a:gd name="connsiteY187" fmla="*/ 16253 h 2108808"/>
              <a:gd name="connsiteX188" fmla="*/ 1301518 w 2023931"/>
              <a:gd name="connsiteY188" fmla="*/ 65206 h 2108808"/>
              <a:gd name="connsiteX189" fmla="*/ 1252565 w 2023931"/>
              <a:gd name="connsiteY189" fmla="*/ 114160 h 2108808"/>
              <a:gd name="connsiteX190" fmla="*/ 1203612 w 2023931"/>
              <a:gd name="connsiteY190" fmla="*/ 65206 h 2108808"/>
              <a:gd name="connsiteX191" fmla="*/ 1252565 w 2023931"/>
              <a:gd name="connsiteY191" fmla="*/ 16253 h 2108808"/>
              <a:gd name="connsiteX192" fmla="*/ 1605745 w 2023931"/>
              <a:gd name="connsiteY192" fmla="*/ 9910 h 2108808"/>
              <a:gd name="connsiteX193" fmla="*/ 1661040 w 2023931"/>
              <a:gd name="connsiteY193" fmla="*/ 65206 h 2108808"/>
              <a:gd name="connsiteX194" fmla="*/ 1605943 w 2023931"/>
              <a:gd name="connsiteY194" fmla="*/ 120501 h 2108808"/>
              <a:gd name="connsiteX195" fmla="*/ 1550450 w 2023931"/>
              <a:gd name="connsiteY195" fmla="*/ 65404 h 2108808"/>
              <a:gd name="connsiteX196" fmla="*/ 1605546 w 2023931"/>
              <a:gd name="connsiteY196" fmla="*/ 9911 h 2108808"/>
              <a:gd name="connsiteX197" fmla="*/ 1605745 w 2023931"/>
              <a:gd name="connsiteY197" fmla="*/ 9910 h 2108808"/>
              <a:gd name="connsiteX198" fmla="*/ 1958725 w 2023931"/>
              <a:gd name="connsiteY198" fmla="*/ 0 h 2108808"/>
              <a:gd name="connsiteX199" fmla="*/ 2023931 w 2023931"/>
              <a:gd name="connsiteY199" fmla="*/ 65205 h 2108808"/>
              <a:gd name="connsiteX200" fmla="*/ 1958725 w 2023931"/>
              <a:gd name="connsiteY200" fmla="*/ 130411 h 2108808"/>
              <a:gd name="connsiteX201" fmla="*/ 1893520 w 2023931"/>
              <a:gd name="connsiteY201" fmla="*/ 65205 h 2108808"/>
              <a:gd name="connsiteX202" fmla="*/ 1958725 w 2023931"/>
              <a:gd name="connsiteY202"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lnTo>
                  <a:pt x="461183" y="1591288"/>
                </a:ln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65087" y="1589546"/>
                </a:moveTo>
                <a:cubicBezTo>
                  <a:pt x="97376" y="1589438"/>
                  <a:pt x="123639" y="1615528"/>
                  <a:pt x="123746" y="1647818"/>
                </a:cubicBezTo>
                <a:cubicBezTo>
                  <a:pt x="123854" y="1680108"/>
                  <a:pt x="97764" y="1706371"/>
                  <a:pt x="65474" y="1706478"/>
                </a:cubicBezTo>
                <a:cubicBezTo>
                  <a:pt x="33184" y="1706585"/>
                  <a:pt x="6921" y="1680495"/>
                  <a:pt x="6814" y="1648206"/>
                </a:cubicBezTo>
                <a:cubicBezTo>
                  <a:pt x="6707" y="1615916"/>
                  <a:pt x="32797" y="1589653"/>
                  <a:pt x="65087" y="1589546"/>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65195" y="1202831"/>
                </a:moveTo>
                <a:cubicBezTo>
                  <a:pt x="92450" y="1202831"/>
                  <a:pt x="114545" y="1224925"/>
                  <a:pt x="114545" y="1252181"/>
                </a:cubicBezTo>
                <a:cubicBezTo>
                  <a:pt x="114545" y="1252312"/>
                  <a:pt x="114545" y="1252444"/>
                  <a:pt x="114545" y="1252576"/>
                </a:cubicBezTo>
                <a:cubicBezTo>
                  <a:pt x="114435" y="1279940"/>
                  <a:pt x="92163" y="1302035"/>
                  <a:pt x="64799" y="1301926"/>
                </a:cubicBezTo>
                <a:cubicBezTo>
                  <a:pt x="37435" y="1301817"/>
                  <a:pt x="15340" y="1279545"/>
                  <a:pt x="15449" y="1252181"/>
                </a:cubicBezTo>
                <a:cubicBezTo>
                  <a:pt x="15559" y="1224816"/>
                  <a:pt x="37830" y="1202721"/>
                  <a:pt x="65195" y="1202831"/>
                </a:cubicBezTo>
                <a:close/>
                <a:moveTo>
                  <a:pt x="461382" y="1202830"/>
                </a:moveTo>
                <a:cubicBezTo>
                  <a:pt x="488637" y="1202830"/>
                  <a:pt x="510732" y="1224925"/>
                  <a:pt x="510732" y="1252181"/>
                </a:cubicBezTo>
                <a:cubicBezTo>
                  <a:pt x="510732" y="1252246"/>
                  <a:pt x="510732" y="1252312"/>
                  <a:pt x="510732" y="1252378"/>
                </a:cubicBezTo>
                <a:cubicBezTo>
                  <a:pt x="510732" y="1279743"/>
                  <a:pt x="488549" y="1301927"/>
                  <a:pt x="461184" y="1301927"/>
                </a:cubicBezTo>
                <a:cubicBezTo>
                  <a:pt x="433820" y="1301928"/>
                  <a:pt x="411636" y="1279744"/>
                  <a:pt x="411636" y="1252379"/>
                </a:cubicBezTo>
                <a:cubicBezTo>
                  <a:pt x="411636" y="1225015"/>
                  <a:pt x="433819" y="1202831"/>
                  <a:pt x="461184" y="1202831"/>
                </a:cubicBezTo>
                <a:cubicBezTo>
                  <a:pt x="461250" y="1202830"/>
                  <a:pt x="461316" y="1202830"/>
                  <a:pt x="461382" y="1202830"/>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461182" y="811599"/>
                </a:moveTo>
                <a:cubicBezTo>
                  <a:pt x="486029" y="811599"/>
                  <a:pt x="506172" y="831742"/>
                  <a:pt x="506172" y="856588"/>
                </a:cubicBezTo>
                <a:cubicBezTo>
                  <a:pt x="506172" y="881435"/>
                  <a:pt x="486029" y="901578"/>
                  <a:pt x="461182" y="901578"/>
                </a:cubicBezTo>
                <a:cubicBezTo>
                  <a:pt x="436336" y="901578"/>
                  <a:pt x="416193" y="881435"/>
                  <a:pt x="416193" y="856588"/>
                </a:cubicBezTo>
                <a:cubicBezTo>
                  <a:pt x="416193" y="831742"/>
                  <a:pt x="436336" y="811599"/>
                  <a:pt x="461182" y="811599"/>
                </a:cubicBezTo>
                <a:close/>
                <a:moveTo>
                  <a:pt x="65193" y="811599"/>
                </a:moveTo>
                <a:cubicBezTo>
                  <a:pt x="89963" y="811707"/>
                  <a:pt x="109985" y="831818"/>
                  <a:pt x="109985" y="856588"/>
                </a:cubicBezTo>
                <a:cubicBezTo>
                  <a:pt x="109985" y="856654"/>
                  <a:pt x="109985" y="856720"/>
                  <a:pt x="109984" y="856785"/>
                </a:cubicBezTo>
                <a:cubicBezTo>
                  <a:pt x="109875" y="881633"/>
                  <a:pt x="89644" y="901686"/>
                  <a:pt x="64797" y="901576"/>
                </a:cubicBezTo>
                <a:cubicBezTo>
                  <a:pt x="39951" y="901467"/>
                  <a:pt x="19896" y="881236"/>
                  <a:pt x="20006" y="856389"/>
                </a:cubicBezTo>
                <a:cubicBezTo>
                  <a:pt x="20116" y="831543"/>
                  <a:pt x="40347" y="811489"/>
                  <a:pt x="65193" y="811599"/>
                </a:cubicBezTo>
                <a:close/>
                <a:moveTo>
                  <a:pt x="856775" y="801689"/>
                </a:moveTo>
                <a:cubicBezTo>
                  <a:pt x="886784" y="802122"/>
                  <a:pt x="910884" y="826575"/>
                  <a:pt x="910881" y="856588"/>
                </a:cubicBezTo>
                <a:cubicBezTo>
                  <a:pt x="910881" y="856850"/>
                  <a:pt x="910879" y="857113"/>
                  <a:pt x="910875" y="857375"/>
                </a:cubicBezTo>
                <a:cubicBezTo>
                  <a:pt x="910438" y="887692"/>
                  <a:pt x="885506" y="911913"/>
                  <a:pt x="855189" y="911476"/>
                </a:cubicBezTo>
                <a:cubicBezTo>
                  <a:pt x="824873" y="911038"/>
                  <a:pt x="800651" y="886106"/>
                  <a:pt x="801089" y="855789"/>
                </a:cubicBezTo>
                <a:cubicBezTo>
                  <a:pt x="801526" y="825473"/>
                  <a:pt x="826458" y="801251"/>
                  <a:pt x="856775" y="801689"/>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65010" y="430919"/>
                </a:moveTo>
                <a:cubicBezTo>
                  <a:pt x="81538" y="430864"/>
                  <a:pt x="94981" y="444218"/>
                  <a:pt x="95036" y="460747"/>
                </a:cubicBezTo>
                <a:cubicBezTo>
                  <a:pt x="95090" y="477275"/>
                  <a:pt x="81736" y="490718"/>
                  <a:pt x="65208" y="490773"/>
                </a:cubicBezTo>
                <a:cubicBezTo>
                  <a:pt x="48680" y="490828"/>
                  <a:pt x="35237" y="477473"/>
                  <a:pt x="35182" y="460945"/>
                </a:cubicBezTo>
                <a:cubicBezTo>
                  <a:pt x="35127" y="444417"/>
                  <a:pt x="48481" y="430974"/>
                  <a:pt x="65010" y="430919"/>
                </a:cubicBezTo>
                <a:close/>
                <a:moveTo>
                  <a:pt x="461183" y="414620"/>
                </a:moveTo>
                <a:cubicBezTo>
                  <a:pt x="461516" y="414618"/>
                  <a:pt x="461849" y="414620"/>
                  <a:pt x="462181" y="414625"/>
                </a:cubicBezTo>
                <a:cubicBezTo>
                  <a:pt x="487681" y="415064"/>
                  <a:pt x="507998" y="436091"/>
                  <a:pt x="507560" y="461591"/>
                </a:cubicBezTo>
                <a:cubicBezTo>
                  <a:pt x="507235" y="486968"/>
                  <a:pt x="486571" y="507371"/>
                  <a:pt x="461191" y="507374"/>
                </a:cubicBezTo>
                <a:cubicBezTo>
                  <a:pt x="435577" y="507376"/>
                  <a:pt x="414812" y="486613"/>
                  <a:pt x="414810" y="461000"/>
                </a:cubicBezTo>
                <a:cubicBezTo>
                  <a:pt x="414808" y="435387"/>
                  <a:pt x="435570" y="414622"/>
                  <a:pt x="461183" y="414620"/>
                </a:cubicBezTo>
                <a:close/>
                <a:moveTo>
                  <a:pt x="856775" y="414421"/>
                </a:moveTo>
                <a:cubicBezTo>
                  <a:pt x="882388" y="414421"/>
                  <a:pt x="903152" y="435184"/>
                  <a:pt x="903152" y="460798"/>
                </a:cubicBezTo>
                <a:cubicBezTo>
                  <a:pt x="903152" y="486411"/>
                  <a:pt x="882388" y="507176"/>
                  <a:pt x="856775" y="507176"/>
                </a:cubicBezTo>
                <a:cubicBezTo>
                  <a:pt x="831161" y="507176"/>
                  <a:pt x="810398" y="486411"/>
                  <a:pt x="810398" y="460798"/>
                </a:cubicBezTo>
                <a:cubicBezTo>
                  <a:pt x="810398" y="435184"/>
                  <a:pt x="831161" y="414421"/>
                  <a:pt x="856775" y="414421"/>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252566" y="406692"/>
                </a:moveTo>
                <a:cubicBezTo>
                  <a:pt x="1282447" y="406692"/>
                  <a:pt x="1306672" y="430916"/>
                  <a:pt x="1306672" y="460799"/>
                </a:cubicBezTo>
                <a:cubicBezTo>
                  <a:pt x="1306672" y="490681"/>
                  <a:pt x="1282447" y="514905"/>
                  <a:pt x="1252566" y="514905"/>
                </a:cubicBezTo>
                <a:cubicBezTo>
                  <a:pt x="1222683" y="514905"/>
                  <a:pt x="1198459" y="490681"/>
                  <a:pt x="1198459" y="460799"/>
                </a:cubicBezTo>
                <a:cubicBezTo>
                  <a:pt x="1198459" y="430916"/>
                  <a:pt x="1222683" y="406692"/>
                  <a:pt x="1252566" y="406692"/>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65106" y="41473"/>
                </a:moveTo>
                <a:cubicBezTo>
                  <a:pt x="78241" y="41429"/>
                  <a:pt x="88925" y="52042"/>
                  <a:pt x="88968" y="65177"/>
                </a:cubicBezTo>
                <a:cubicBezTo>
                  <a:pt x="89012" y="78312"/>
                  <a:pt x="78399" y="88996"/>
                  <a:pt x="65264" y="89039"/>
                </a:cubicBezTo>
                <a:cubicBezTo>
                  <a:pt x="52129" y="89083"/>
                  <a:pt x="41445" y="78470"/>
                  <a:pt x="41402" y="65335"/>
                </a:cubicBezTo>
                <a:cubicBezTo>
                  <a:pt x="41358" y="52200"/>
                  <a:pt x="51971" y="41517"/>
                  <a:pt x="65106" y="41473"/>
                </a:cubicBezTo>
                <a:close/>
                <a:moveTo>
                  <a:pt x="461783" y="32301"/>
                </a:moveTo>
                <a:cubicBezTo>
                  <a:pt x="479953" y="32304"/>
                  <a:pt x="494680" y="47036"/>
                  <a:pt x="494677" y="65206"/>
                </a:cubicBezTo>
                <a:cubicBezTo>
                  <a:pt x="494674" y="83142"/>
                  <a:pt x="480305" y="97771"/>
                  <a:pt x="462372" y="98095"/>
                </a:cubicBezTo>
                <a:cubicBezTo>
                  <a:pt x="444205" y="98423"/>
                  <a:pt x="429212" y="83962"/>
                  <a:pt x="428883" y="65795"/>
                </a:cubicBezTo>
                <a:cubicBezTo>
                  <a:pt x="428555" y="47628"/>
                  <a:pt x="443016" y="32635"/>
                  <a:pt x="461183" y="32306"/>
                </a:cubicBezTo>
                <a:cubicBezTo>
                  <a:pt x="461383" y="32303"/>
                  <a:pt x="461583" y="32301"/>
                  <a:pt x="461783" y="32301"/>
                </a:cubicBezTo>
                <a:close/>
                <a:moveTo>
                  <a:pt x="856774" y="22198"/>
                </a:moveTo>
                <a:cubicBezTo>
                  <a:pt x="880527" y="22198"/>
                  <a:pt x="899782" y="41453"/>
                  <a:pt x="899782" y="65205"/>
                </a:cubicBezTo>
                <a:cubicBezTo>
                  <a:pt x="899782" y="88958"/>
                  <a:pt x="880527" y="108214"/>
                  <a:pt x="856774" y="108214"/>
                </a:cubicBezTo>
                <a:cubicBezTo>
                  <a:pt x="833022" y="108214"/>
                  <a:pt x="813767" y="88958"/>
                  <a:pt x="813767" y="65205"/>
                </a:cubicBezTo>
                <a:cubicBezTo>
                  <a:pt x="813767" y="41453"/>
                  <a:pt x="833022" y="22198"/>
                  <a:pt x="856774" y="22198"/>
                </a:cubicBezTo>
                <a:close/>
                <a:moveTo>
                  <a:pt x="1252565" y="16253"/>
                </a:moveTo>
                <a:cubicBezTo>
                  <a:pt x="1279601" y="16253"/>
                  <a:pt x="1301518" y="38170"/>
                  <a:pt x="1301518" y="65206"/>
                </a:cubicBezTo>
                <a:cubicBezTo>
                  <a:pt x="1301518" y="92243"/>
                  <a:pt x="1279601" y="114160"/>
                  <a:pt x="1252565" y="114160"/>
                </a:cubicBezTo>
                <a:cubicBezTo>
                  <a:pt x="1225529" y="114160"/>
                  <a:pt x="1203612" y="92243"/>
                  <a:pt x="1203612" y="65206"/>
                </a:cubicBezTo>
                <a:cubicBezTo>
                  <a:pt x="1203612" y="38170"/>
                  <a:pt x="1225529" y="16253"/>
                  <a:pt x="1252565" y="16253"/>
                </a:cubicBezTo>
                <a:close/>
                <a:moveTo>
                  <a:pt x="1605745" y="9910"/>
                </a:moveTo>
                <a:cubicBezTo>
                  <a:pt x="1636284" y="9910"/>
                  <a:pt x="1661041" y="34667"/>
                  <a:pt x="1661040" y="65206"/>
                </a:cubicBezTo>
                <a:cubicBezTo>
                  <a:pt x="1661040" y="95667"/>
                  <a:pt x="1636404" y="120392"/>
                  <a:pt x="1605943" y="120501"/>
                </a:cubicBezTo>
                <a:cubicBezTo>
                  <a:pt x="1575404" y="120610"/>
                  <a:pt x="1550559" y="95942"/>
                  <a:pt x="1550450" y="65404"/>
                </a:cubicBezTo>
                <a:cubicBezTo>
                  <a:pt x="1550340" y="34865"/>
                  <a:pt x="1575008" y="10020"/>
                  <a:pt x="1605546" y="9911"/>
                </a:cubicBezTo>
                <a:cubicBezTo>
                  <a:pt x="1605613" y="9910"/>
                  <a:pt x="1605679" y="9910"/>
                  <a:pt x="1605745" y="9910"/>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accent1"/>
          </a:solidFill>
          <a:ln w="29898" cap="flat">
            <a:noFill/>
            <a:prstDash val="solid"/>
            <a:miter/>
          </a:ln>
        </p:spPr>
        <p:txBody>
          <a:bodyPr rtlCol="0" anchor="ctr"/>
          <a:lstStyle/>
          <a:p>
            <a:endParaRPr lang="en-US"/>
          </a:p>
        </p:txBody>
      </p:sp>
    </p:spTree>
    <p:extLst>
      <p:ext uri="{BB962C8B-B14F-4D97-AF65-F5344CB8AC3E}">
        <p14:creationId xmlns:p14="http://schemas.microsoft.com/office/powerpoint/2010/main" val="3125868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Big Text + Bullets – Midnight">
    <p:bg>
      <p:bgPr>
        <a:solidFill>
          <a:schemeClr val="tx1"/>
        </a:solidFill>
        <a:effectLst/>
      </p:bgPr>
    </p:bg>
    <p:spTree>
      <p:nvGrpSpPr>
        <p:cNvPr id="1" name=""/>
        <p:cNvGrpSpPr/>
        <p:nvPr/>
      </p:nvGrpSpPr>
      <p:grpSpPr>
        <a:xfrm>
          <a:off x="0" y="0"/>
          <a:ext cx="0" cy="0"/>
          <a:chOff x="0" y="0"/>
          <a:chExt cx="0" cy="0"/>
        </a:xfrm>
      </p:grpSpPr>
      <p:sp>
        <p:nvSpPr>
          <p:cNvPr id="65" name="Title Text">
            <a:extLst>
              <a:ext uri="{FF2B5EF4-FFF2-40B4-BE49-F238E27FC236}">
                <a16:creationId xmlns:a16="http://schemas.microsoft.com/office/drawing/2014/main" id="{59ED322A-58A6-E644-9C54-51CAD6BFE383}"/>
              </a:ext>
            </a:extLst>
          </p:cNvPr>
          <p:cNvSpPr txBox="1">
            <a:spLocks noGrp="1"/>
          </p:cNvSpPr>
          <p:nvPr>
            <p:ph type="title" hasCustomPrompt="1"/>
          </p:nvPr>
        </p:nvSpPr>
        <p:spPr>
          <a:xfrm>
            <a:off x="560015" y="455084"/>
            <a:ext cx="5267160" cy="5242560"/>
          </a:xfrm>
          <a:prstGeom prst="rect">
            <a:avLst/>
          </a:prstGeom>
        </p:spPr>
        <p:txBody>
          <a:bodyPr anchor="ctr">
            <a:noAutofit/>
          </a:bodyPr>
          <a:lstStyle>
            <a:lvl1pPr>
              <a:lnSpc>
                <a:spcPct val="80000"/>
              </a:lnSpc>
              <a:defRPr sz="5333" baseline="0">
                <a:solidFill>
                  <a:schemeClr val="bg1"/>
                </a:solidFill>
              </a:defRPr>
            </a:lvl1pPr>
          </a:lstStyle>
          <a:p>
            <a:r>
              <a:rPr lang="en-US"/>
              <a:t>Big Text Here</a:t>
            </a:r>
            <a:endParaRPr/>
          </a:p>
        </p:txBody>
      </p:sp>
      <p:sp>
        <p:nvSpPr>
          <p:cNvPr id="68" name="Text Placeholder 3">
            <a:extLst>
              <a:ext uri="{FF2B5EF4-FFF2-40B4-BE49-F238E27FC236}">
                <a16:creationId xmlns:a16="http://schemas.microsoft.com/office/drawing/2014/main" id="{5807248C-03B3-624F-A91B-D023EA0D3DEE}"/>
              </a:ext>
            </a:extLst>
          </p:cNvPr>
          <p:cNvSpPr>
            <a:spLocks noGrp="1"/>
          </p:cNvSpPr>
          <p:nvPr>
            <p:ph type="body" sz="quarter" idx="10" hasCustomPrompt="1"/>
          </p:nvPr>
        </p:nvSpPr>
        <p:spPr>
          <a:xfrm>
            <a:off x="5926113" y="455084"/>
            <a:ext cx="5605489" cy="5242560"/>
          </a:xfrm>
          <a:prstGeom prst="rect">
            <a:avLst/>
          </a:prstGeom>
        </p:spPr>
        <p:txBody>
          <a:bodyPr anchor="ctr">
            <a:noAutofit/>
          </a:bodyPr>
          <a:lstStyle>
            <a:lvl1pPr marL="365751" indent="-365751">
              <a:spcBef>
                <a:spcPts val="3200"/>
              </a:spcBef>
              <a:buClr>
                <a:schemeClr val="accent2"/>
              </a:buClr>
              <a:buSzPct val="100000"/>
              <a:buFont typeface="Courier" pitchFamily="2" charset="0"/>
              <a:buChar char="‣"/>
              <a:defRPr>
                <a:solidFill>
                  <a:schemeClr val="bg1"/>
                </a:solidFill>
              </a:defRPr>
            </a:lvl1pPr>
            <a:lvl2pPr marL="687900" indent="-317492">
              <a:buClr>
                <a:schemeClr val="tx2"/>
              </a:buClr>
              <a:buSzPct val="100000"/>
              <a:buFont typeface="Courier" pitchFamily="2" charset="0"/>
              <a:buChar char="‣"/>
              <a:defRPr>
                <a:solidFill>
                  <a:schemeClr val="bg1"/>
                </a:solidFill>
              </a:defRPr>
            </a:lvl2pPr>
            <a:lvl3pPr marL="990575" indent="-317492">
              <a:buClr>
                <a:schemeClr val="tx2"/>
              </a:buClr>
              <a:buSzPct val="100000"/>
              <a:buFont typeface="Courier" pitchFamily="2" charset="0"/>
              <a:buChar char="‣"/>
              <a:defRPr>
                <a:solidFill>
                  <a:schemeClr val="bg1"/>
                </a:solidFill>
              </a:defRPr>
            </a:lvl3pPr>
            <a:lvl4pPr marL="1295368" indent="-317492">
              <a:buFont typeface="Apple SD GothicNeo ExtraBold" panose="02000300000000000000" pitchFamily="2" charset="-127"/>
              <a:buChar char="▷"/>
              <a:defRPr/>
            </a:lvl4pPr>
            <a:lvl5pPr marL="1600160" indent="-317492">
              <a:buFont typeface="Apple SD GothicNeo ExtraBold" panose="02000300000000000000" pitchFamily="2" charset="-127"/>
              <a:buChar char="▷"/>
              <a:defRPr/>
            </a:lvl5pPr>
          </a:lstStyle>
          <a:p>
            <a:pPr lvl="0"/>
            <a:r>
              <a:rPr lang="en-US"/>
              <a:t>Bullet one goes here</a:t>
            </a:r>
          </a:p>
          <a:p>
            <a:pPr lvl="0"/>
            <a:endParaRPr lang="en-US"/>
          </a:p>
        </p:txBody>
      </p:sp>
      <p:sp>
        <p:nvSpPr>
          <p:cNvPr id="6" name="Freeform 5">
            <a:extLst>
              <a:ext uri="{FF2B5EF4-FFF2-40B4-BE49-F238E27FC236}">
                <a16:creationId xmlns:a16="http://schemas.microsoft.com/office/drawing/2014/main" id="{DF7CC525-D3D2-DE40-B44A-77908C73C823}"/>
              </a:ext>
            </a:extLst>
          </p:cNvPr>
          <p:cNvSpPr/>
          <p:nvPr userDrawn="1"/>
        </p:nvSpPr>
        <p:spPr>
          <a:xfrm>
            <a:off x="9142065" y="3719197"/>
            <a:ext cx="2698575" cy="2811744"/>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381 w 2023931"/>
              <a:gd name="connsiteY31" fmla="*/ 1591288 h 2108808"/>
              <a:gd name="connsiteX32" fmla="*/ 517668 w 2023931"/>
              <a:gd name="connsiteY32" fmla="*/ 1647971 h 2108808"/>
              <a:gd name="connsiteX33" fmla="*/ 517668 w 2023931"/>
              <a:gd name="connsiteY33" fmla="*/ 1648168 h 2108808"/>
              <a:gd name="connsiteX34" fmla="*/ 460787 w 2023931"/>
              <a:gd name="connsiteY34" fmla="*/ 1704653 h 2108808"/>
              <a:gd name="connsiteX35" fmla="*/ 404302 w 2023931"/>
              <a:gd name="connsiteY35" fmla="*/ 1647772 h 2108808"/>
              <a:gd name="connsiteX36" fmla="*/ 461183 w 2023931"/>
              <a:gd name="connsiteY36" fmla="*/ 1591288 h 2108808"/>
              <a:gd name="connsiteX37" fmla="*/ 1605546 w 2023931"/>
              <a:gd name="connsiteY37" fmla="*/ 1582766 h 2108808"/>
              <a:gd name="connsiteX38" fmla="*/ 1605943 w 2023931"/>
              <a:gd name="connsiteY38" fmla="*/ 1582766 h 2108808"/>
              <a:gd name="connsiteX39" fmla="*/ 1670752 w 2023931"/>
              <a:gd name="connsiteY39" fmla="*/ 1647971 h 2108808"/>
              <a:gd name="connsiteX40" fmla="*/ 1605546 w 2023931"/>
              <a:gd name="connsiteY40" fmla="*/ 1713176 h 2108808"/>
              <a:gd name="connsiteX41" fmla="*/ 1540341 w 2023931"/>
              <a:gd name="connsiteY41" fmla="*/ 1647971 h 2108808"/>
              <a:gd name="connsiteX42" fmla="*/ 1605546 w 2023931"/>
              <a:gd name="connsiteY42" fmla="*/ 1582766 h 2108808"/>
              <a:gd name="connsiteX43" fmla="*/ 1958725 w 2023931"/>
              <a:gd name="connsiteY43" fmla="*/ 1582765 h 2108808"/>
              <a:gd name="connsiteX44" fmla="*/ 2023931 w 2023931"/>
              <a:gd name="connsiteY44" fmla="*/ 1647971 h 2108808"/>
              <a:gd name="connsiteX45" fmla="*/ 1958725 w 2023931"/>
              <a:gd name="connsiteY45" fmla="*/ 1713176 h 2108808"/>
              <a:gd name="connsiteX46" fmla="*/ 1893520 w 2023931"/>
              <a:gd name="connsiteY46" fmla="*/ 1647971 h 2108808"/>
              <a:gd name="connsiteX47" fmla="*/ 1958725 w 2023931"/>
              <a:gd name="connsiteY47" fmla="*/ 1582765 h 2108808"/>
              <a:gd name="connsiteX48" fmla="*/ 1252565 w 2023931"/>
              <a:gd name="connsiteY48" fmla="*/ 1582765 h 2108808"/>
              <a:gd name="connsiteX49" fmla="*/ 1317770 w 2023931"/>
              <a:gd name="connsiteY49" fmla="*/ 1647971 h 2108808"/>
              <a:gd name="connsiteX50" fmla="*/ 1252565 w 2023931"/>
              <a:gd name="connsiteY50" fmla="*/ 1713176 h 2108808"/>
              <a:gd name="connsiteX51" fmla="*/ 1187360 w 2023931"/>
              <a:gd name="connsiteY51" fmla="*/ 1647971 h 2108808"/>
              <a:gd name="connsiteX52" fmla="*/ 1252565 w 2023931"/>
              <a:gd name="connsiteY52" fmla="*/ 1582765 h 2108808"/>
              <a:gd name="connsiteX53" fmla="*/ 856775 w 2023931"/>
              <a:gd name="connsiteY53" fmla="*/ 1582765 h 2108808"/>
              <a:gd name="connsiteX54" fmla="*/ 921980 w 2023931"/>
              <a:gd name="connsiteY54" fmla="*/ 1647971 h 2108808"/>
              <a:gd name="connsiteX55" fmla="*/ 856775 w 2023931"/>
              <a:gd name="connsiteY55" fmla="*/ 1713176 h 2108808"/>
              <a:gd name="connsiteX56" fmla="*/ 791570 w 2023931"/>
              <a:gd name="connsiteY56" fmla="*/ 1647971 h 2108808"/>
              <a:gd name="connsiteX57" fmla="*/ 856775 w 2023931"/>
              <a:gd name="connsiteY57" fmla="*/ 1582765 h 2108808"/>
              <a:gd name="connsiteX58" fmla="*/ 856775 w 2023931"/>
              <a:gd name="connsiteY58" fmla="*/ 1194902 h 2108808"/>
              <a:gd name="connsiteX59" fmla="*/ 856973 w 2023931"/>
              <a:gd name="connsiteY59" fmla="*/ 1194902 h 2108808"/>
              <a:gd name="connsiteX60" fmla="*/ 914845 w 2023931"/>
              <a:gd name="connsiteY60" fmla="*/ 1252774 h 2108808"/>
              <a:gd name="connsiteX61" fmla="*/ 857171 w 2023931"/>
              <a:gd name="connsiteY61" fmla="*/ 1310646 h 2108808"/>
              <a:gd name="connsiteX62" fmla="*/ 799101 w 2023931"/>
              <a:gd name="connsiteY62" fmla="*/ 1252972 h 2108808"/>
              <a:gd name="connsiteX63" fmla="*/ 856775 w 2023931"/>
              <a:gd name="connsiteY63" fmla="*/ 1194902 h 2108808"/>
              <a:gd name="connsiteX64" fmla="*/ 1958725 w 2023931"/>
              <a:gd name="connsiteY64" fmla="*/ 1187173 h 2108808"/>
              <a:gd name="connsiteX65" fmla="*/ 1958923 w 2023931"/>
              <a:gd name="connsiteY65" fmla="*/ 1187173 h 2108808"/>
              <a:gd name="connsiteX66" fmla="*/ 2023930 w 2023931"/>
              <a:gd name="connsiteY66" fmla="*/ 1252180 h 2108808"/>
              <a:gd name="connsiteX67" fmla="*/ 2023931 w 2023931"/>
              <a:gd name="connsiteY67" fmla="*/ 1252378 h 2108808"/>
              <a:gd name="connsiteX68" fmla="*/ 1958725 w 2023931"/>
              <a:gd name="connsiteY68" fmla="*/ 1317584 h 2108808"/>
              <a:gd name="connsiteX69" fmla="*/ 1893520 w 2023931"/>
              <a:gd name="connsiteY69" fmla="*/ 1252379 h 2108808"/>
              <a:gd name="connsiteX70" fmla="*/ 1958725 w 2023931"/>
              <a:gd name="connsiteY70" fmla="*/ 1187173 h 2108808"/>
              <a:gd name="connsiteX71" fmla="*/ 1605546 w 2023931"/>
              <a:gd name="connsiteY71" fmla="*/ 1187173 h 2108808"/>
              <a:gd name="connsiteX72" fmla="*/ 1605744 w 2023931"/>
              <a:gd name="connsiteY72" fmla="*/ 1187173 h 2108808"/>
              <a:gd name="connsiteX73" fmla="*/ 1670751 w 2023931"/>
              <a:gd name="connsiteY73" fmla="*/ 1252180 h 2108808"/>
              <a:gd name="connsiteX74" fmla="*/ 1670752 w 2023931"/>
              <a:gd name="connsiteY74" fmla="*/ 1252378 h 2108808"/>
              <a:gd name="connsiteX75" fmla="*/ 1605546 w 2023931"/>
              <a:gd name="connsiteY75" fmla="*/ 1317584 h 2108808"/>
              <a:gd name="connsiteX76" fmla="*/ 1540341 w 2023931"/>
              <a:gd name="connsiteY76" fmla="*/ 1252379 h 2108808"/>
              <a:gd name="connsiteX77" fmla="*/ 1605546 w 2023931"/>
              <a:gd name="connsiteY77" fmla="*/ 1187173 h 2108808"/>
              <a:gd name="connsiteX78" fmla="*/ 1252565 w 2023931"/>
              <a:gd name="connsiteY78" fmla="*/ 1187173 h 2108808"/>
              <a:gd name="connsiteX79" fmla="*/ 1252565 w 2023931"/>
              <a:gd name="connsiteY79" fmla="*/ 1187174 h 2108808"/>
              <a:gd name="connsiteX80" fmla="*/ 1317572 w 2023931"/>
              <a:gd name="connsiteY80" fmla="*/ 1252180 h 2108808"/>
              <a:gd name="connsiteX81" fmla="*/ 1317572 w 2023931"/>
              <a:gd name="connsiteY81" fmla="*/ 1252576 h 2108808"/>
              <a:gd name="connsiteX82" fmla="*/ 1252169 w 2023931"/>
              <a:gd name="connsiteY82" fmla="*/ 1317583 h 2108808"/>
              <a:gd name="connsiteX83" fmla="*/ 1187162 w 2023931"/>
              <a:gd name="connsiteY83" fmla="*/ 1252180 h 2108808"/>
              <a:gd name="connsiteX84" fmla="*/ 1252565 w 2023931"/>
              <a:gd name="connsiteY84" fmla="*/ 1187173 h 2108808"/>
              <a:gd name="connsiteX85" fmla="*/ 1252565 w 2023931"/>
              <a:gd name="connsiteY85" fmla="*/ 801689 h 2108808"/>
              <a:gd name="connsiteX86" fmla="*/ 1307266 w 2023931"/>
              <a:gd name="connsiteY86" fmla="*/ 856587 h 2108808"/>
              <a:gd name="connsiteX87" fmla="*/ 1307266 w 2023931"/>
              <a:gd name="connsiteY87" fmla="*/ 856785 h 2108808"/>
              <a:gd name="connsiteX88" fmla="*/ 1252168 w 2023931"/>
              <a:gd name="connsiteY88" fmla="*/ 911486 h 2108808"/>
              <a:gd name="connsiteX89" fmla="*/ 1197468 w 2023931"/>
              <a:gd name="connsiteY89" fmla="*/ 856389 h 2108808"/>
              <a:gd name="connsiteX90" fmla="*/ 1252565 w 2023931"/>
              <a:gd name="connsiteY90" fmla="*/ 801689 h 2108808"/>
              <a:gd name="connsiteX91" fmla="*/ 1958726 w 2023931"/>
              <a:gd name="connsiteY91" fmla="*/ 791382 h 2108808"/>
              <a:gd name="connsiteX92" fmla="*/ 1959122 w 2023931"/>
              <a:gd name="connsiteY92" fmla="*/ 791382 h 2108808"/>
              <a:gd name="connsiteX93" fmla="*/ 2023931 w 2023931"/>
              <a:gd name="connsiteY93" fmla="*/ 856587 h 2108808"/>
              <a:gd name="connsiteX94" fmla="*/ 1958726 w 2023931"/>
              <a:gd name="connsiteY94" fmla="*/ 921793 h 2108808"/>
              <a:gd name="connsiteX95" fmla="*/ 1893520 w 2023931"/>
              <a:gd name="connsiteY95" fmla="*/ 856587 h 2108808"/>
              <a:gd name="connsiteX96" fmla="*/ 1958726 w 2023931"/>
              <a:gd name="connsiteY96" fmla="*/ 791382 h 2108808"/>
              <a:gd name="connsiteX97" fmla="*/ 1605546 w 2023931"/>
              <a:gd name="connsiteY97" fmla="*/ 791382 h 2108808"/>
              <a:gd name="connsiteX98" fmla="*/ 1605943 w 2023931"/>
              <a:gd name="connsiteY98" fmla="*/ 791382 h 2108808"/>
              <a:gd name="connsiteX99" fmla="*/ 1670752 w 2023931"/>
              <a:gd name="connsiteY99" fmla="*/ 856587 h 2108808"/>
              <a:gd name="connsiteX100" fmla="*/ 1605546 w 2023931"/>
              <a:gd name="connsiteY100" fmla="*/ 921793 h 2108808"/>
              <a:gd name="connsiteX101" fmla="*/ 1540341 w 2023931"/>
              <a:gd name="connsiteY101" fmla="*/ 856587 h 2108808"/>
              <a:gd name="connsiteX102" fmla="*/ 1605546 w 2023931"/>
              <a:gd name="connsiteY102" fmla="*/ 791382 h 2108808"/>
              <a:gd name="connsiteX103" fmla="*/ 1605547 w 2023931"/>
              <a:gd name="connsiteY103" fmla="*/ 406890 h 2108808"/>
              <a:gd name="connsiteX104" fmla="*/ 1606543 w 2023931"/>
              <a:gd name="connsiteY104" fmla="*/ 406895 h 2108808"/>
              <a:gd name="connsiteX105" fmla="*/ 1659653 w 2023931"/>
              <a:gd name="connsiteY105" fmla="*/ 461590 h 2108808"/>
              <a:gd name="connsiteX106" fmla="*/ 1605553 w 2023931"/>
              <a:gd name="connsiteY106" fmla="*/ 515103 h 2108808"/>
              <a:gd name="connsiteX107" fmla="*/ 1551443 w 2023931"/>
              <a:gd name="connsiteY107" fmla="*/ 460999 h 2108808"/>
              <a:gd name="connsiteX108" fmla="*/ 1584486 w 2023931"/>
              <a:gd name="connsiteY108" fmla="*/ 411143 h 2108808"/>
              <a:gd name="connsiteX109" fmla="*/ 1958725 w 2023931"/>
              <a:gd name="connsiteY109" fmla="*/ 395592 h 2108808"/>
              <a:gd name="connsiteX110" fmla="*/ 2023931 w 2023931"/>
              <a:gd name="connsiteY110" fmla="*/ 460797 h 2108808"/>
              <a:gd name="connsiteX111" fmla="*/ 1958725 w 2023931"/>
              <a:gd name="connsiteY111" fmla="*/ 526003 h 2108808"/>
              <a:gd name="connsiteX112" fmla="*/ 1893520 w 2023931"/>
              <a:gd name="connsiteY112" fmla="*/ 460797 h 2108808"/>
              <a:gd name="connsiteX113" fmla="*/ 1958725 w 2023931"/>
              <a:gd name="connsiteY113" fmla="*/ 395592 h 2108808"/>
              <a:gd name="connsiteX114" fmla="*/ 1958725 w 2023931"/>
              <a:gd name="connsiteY114" fmla="*/ 0 h 2108808"/>
              <a:gd name="connsiteX115" fmla="*/ 2023931 w 2023931"/>
              <a:gd name="connsiteY115" fmla="*/ 65205 h 2108808"/>
              <a:gd name="connsiteX116" fmla="*/ 1958725 w 2023931"/>
              <a:gd name="connsiteY116" fmla="*/ 130411 h 2108808"/>
              <a:gd name="connsiteX117" fmla="*/ 1893520 w 2023931"/>
              <a:gd name="connsiteY117" fmla="*/ 65205 h 2108808"/>
              <a:gd name="connsiteX118" fmla="*/ 1958725 w 2023931"/>
              <a:gd name="connsiteY118"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accent1"/>
          </a:solidFill>
          <a:ln w="29898"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14968984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g Text + Bullets – Green">
    <p:bg>
      <p:bgPr>
        <a:solidFill>
          <a:schemeClr val="accent1"/>
        </a:solidFill>
        <a:effectLst/>
      </p:bgPr>
    </p:bg>
    <p:spTree>
      <p:nvGrpSpPr>
        <p:cNvPr id="1" name=""/>
        <p:cNvGrpSpPr/>
        <p:nvPr/>
      </p:nvGrpSpPr>
      <p:grpSpPr>
        <a:xfrm>
          <a:off x="0" y="0"/>
          <a:ext cx="0" cy="0"/>
          <a:chOff x="0" y="0"/>
          <a:chExt cx="0" cy="0"/>
        </a:xfrm>
      </p:grpSpPr>
      <p:sp>
        <p:nvSpPr>
          <p:cNvPr id="65" name="Title Text">
            <a:extLst>
              <a:ext uri="{FF2B5EF4-FFF2-40B4-BE49-F238E27FC236}">
                <a16:creationId xmlns:a16="http://schemas.microsoft.com/office/drawing/2014/main" id="{59ED322A-58A6-E644-9C54-51CAD6BFE383}"/>
              </a:ext>
            </a:extLst>
          </p:cNvPr>
          <p:cNvSpPr txBox="1">
            <a:spLocks noGrp="1"/>
          </p:cNvSpPr>
          <p:nvPr>
            <p:ph type="title" hasCustomPrompt="1"/>
          </p:nvPr>
        </p:nvSpPr>
        <p:spPr>
          <a:xfrm>
            <a:off x="560015" y="455084"/>
            <a:ext cx="5267160" cy="5242560"/>
          </a:xfrm>
          <a:prstGeom prst="rect">
            <a:avLst/>
          </a:prstGeom>
        </p:spPr>
        <p:txBody>
          <a:bodyPr anchor="ctr">
            <a:noAutofit/>
          </a:bodyPr>
          <a:lstStyle>
            <a:lvl1pPr>
              <a:lnSpc>
                <a:spcPct val="80000"/>
              </a:lnSpc>
              <a:defRPr sz="5333" baseline="0">
                <a:solidFill>
                  <a:schemeClr val="bg1"/>
                </a:solidFill>
              </a:defRPr>
            </a:lvl1pPr>
          </a:lstStyle>
          <a:p>
            <a:r>
              <a:rPr lang="en-US"/>
              <a:t>Big Text Here</a:t>
            </a:r>
            <a:endParaRPr/>
          </a:p>
        </p:txBody>
      </p:sp>
      <p:sp>
        <p:nvSpPr>
          <p:cNvPr id="68" name="Text Placeholder 3">
            <a:extLst>
              <a:ext uri="{FF2B5EF4-FFF2-40B4-BE49-F238E27FC236}">
                <a16:creationId xmlns:a16="http://schemas.microsoft.com/office/drawing/2014/main" id="{5807248C-03B3-624F-A91B-D023EA0D3DEE}"/>
              </a:ext>
            </a:extLst>
          </p:cNvPr>
          <p:cNvSpPr>
            <a:spLocks noGrp="1"/>
          </p:cNvSpPr>
          <p:nvPr>
            <p:ph type="body" sz="quarter" idx="10" hasCustomPrompt="1"/>
          </p:nvPr>
        </p:nvSpPr>
        <p:spPr>
          <a:xfrm>
            <a:off x="5926113" y="455084"/>
            <a:ext cx="5605489" cy="5242560"/>
          </a:xfrm>
          <a:prstGeom prst="rect">
            <a:avLst/>
          </a:prstGeom>
        </p:spPr>
        <p:txBody>
          <a:bodyPr anchor="ctr">
            <a:noAutofit/>
          </a:bodyPr>
          <a:lstStyle>
            <a:lvl1pPr marL="365751" indent="-365751">
              <a:spcBef>
                <a:spcPts val="3200"/>
              </a:spcBef>
              <a:buClr>
                <a:schemeClr val="tx1"/>
              </a:buClr>
              <a:buSzPct val="100000"/>
              <a:buFont typeface="Courier" pitchFamily="2" charset="0"/>
              <a:buChar char="‣"/>
              <a:defRPr>
                <a:solidFill>
                  <a:schemeClr val="bg1"/>
                </a:solidFill>
              </a:defRPr>
            </a:lvl1pPr>
            <a:lvl2pPr marL="687900" indent="-317492">
              <a:buClr>
                <a:schemeClr val="tx2"/>
              </a:buClr>
              <a:buSzPct val="100000"/>
              <a:buFont typeface="Courier" pitchFamily="2" charset="0"/>
              <a:buChar char="‣"/>
              <a:defRPr>
                <a:solidFill>
                  <a:schemeClr val="bg1"/>
                </a:solidFill>
              </a:defRPr>
            </a:lvl2pPr>
            <a:lvl3pPr marL="990575" indent="-317492">
              <a:buClr>
                <a:schemeClr val="tx2"/>
              </a:buClr>
              <a:buSzPct val="100000"/>
              <a:buFont typeface="Courier" pitchFamily="2" charset="0"/>
              <a:buChar char="‣"/>
              <a:defRPr>
                <a:solidFill>
                  <a:schemeClr val="bg1"/>
                </a:solidFill>
              </a:defRPr>
            </a:lvl3pPr>
            <a:lvl4pPr marL="1295368" indent="-317492">
              <a:buFont typeface="Apple SD GothicNeo ExtraBold" panose="02000300000000000000" pitchFamily="2" charset="-127"/>
              <a:buChar char="▷"/>
              <a:defRPr/>
            </a:lvl4pPr>
            <a:lvl5pPr marL="1600160" indent="-317492">
              <a:buFont typeface="Apple SD GothicNeo ExtraBold" panose="02000300000000000000" pitchFamily="2" charset="-127"/>
              <a:buChar char="▷"/>
              <a:defRPr/>
            </a:lvl5pPr>
          </a:lstStyle>
          <a:p>
            <a:pPr lvl="0"/>
            <a:r>
              <a:rPr lang="en-US"/>
              <a:t>Bullet one goes here</a:t>
            </a:r>
          </a:p>
          <a:p>
            <a:pPr lvl="0"/>
            <a:endParaRPr lang="en-US"/>
          </a:p>
        </p:txBody>
      </p:sp>
      <p:sp>
        <p:nvSpPr>
          <p:cNvPr id="7" name="Freeform 6">
            <a:extLst>
              <a:ext uri="{FF2B5EF4-FFF2-40B4-BE49-F238E27FC236}">
                <a16:creationId xmlns:a16="http://schemas.microsoft.com/office/drawing/2014/main" id="{F7966BA8-2C79-2844-B585-75E47B622E4F}"/>
              </a:ext>
            </a:extLst>
          </p:cNvPr>
          <p:cNvSpPr/>
          <p:nvPr userDrawn="1"/>
        </p:nvSpPr>
        <p:spPr>
          <a:xfrm>
            <a:off x="9142065" y="3719197"/>
            <a:ext cx="2698575" cy="2811744"/>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381 w 2023931"/>
              <a:gd name="connsiteY31" fmla="*/ 1591288 h 2108808"/>
              <a:gd name="connsiteX32" fmla="*/ 517668 w 2023931"/>
              <a:gd name="connsiteY32" fmla="*/ 1647971 h 2108808"/>
              <a:gd name="connsiteX33" fmla="*/ 517668 w 2023931"/>
              <a:gd name="connsiteY33" fmla="*/ 1648168 h 2108808"/>
              <a:gd name="connsiteX34" fmla="*/ 460787 w 2023931"/>
              <a:gd name="connsiteY34" fmla="*/ 1704653 h 2108808"/>
              <a:gd name="connsiteX35" fmla="*/ 404302 w 2023931"/>
              <a:gd name="connsiteY35" fmla="*/ 1647772 h 2108808"/>
              <a:gd name="connsiteX36" fmla="*/ 461183 w 2023931"/>
              <a:gd name="connsiteY36" fmla="*/ 1591288 h 2108808"/>
              <a:gd name="connsiteX37" fmla="*/ 1605546 w 2023931"/>
              <a:gd name="connsiteY37" fmla="*/ 1582766 h 2108808"/>
              <a:gd name="connsiteX38" fmla="*/ 1605943 w 2023931"/>
              <a:gd name="connsiteY38" fmla="*/ 1582766 h 2108808"/>
              <a:gd name="connsiteX39" fmla="*/ 1670752 w 2023931"/>
              <a:gd name="connsiteY39" fmla="*/ 1647971 h 2108808"/>
              <a:gd name="connsiteX40" fmla="*/ 1605546 w 2023931"/>
              <a:gd name="connsiteY40" fmla="*/ 1713176 h 2108808"/>
              <a:gd name="connsiteX41" fmla="*/ 1540341 w 2023931"/>
              <a:gd name="connsiteY41" fmla="*/ 1647971 h 2108808"/>
              <a:gd name="connsiteX42" fmla="*/ 1605546 w 2023931"/>
              <a:gd name="connsiteY42" fmla="*/ 1582766 h 2108808"/>
              <a:gd name="connsiteX43" fmla="*/ 1958725 w 2023931"/>
              <a:gd name="connsiteY43" fmla="*/ 1582765 h 2108808"/>
              <a:gd name="connsiteX44" fmla="*/ 2023931 w 2023931"/>
              <a:gd name="connsiteY44" fmla="*/ 1647971 h 2108808"/>
              <a:gd name="connsiteX45" fmla="*/ 1958725 w 2023931"/>
              <a:gd name="connsiteY45" fmla="*/ 1713176 h 2108808"/>
              <a:gd name="connsiteX46" fmla="*/ 1893520 w 2023931"/>
              <a:gd name="connsiteY46" fmla="*/ 1647971 h 2108808"/>
              <a:gd name="connsiteX47" fmla="*/ 1958725 w 2023931"/>
              <a:gd name="connsiteY47" fmla="*/ 1582765 h 2108808"/>
              <a:gd name="connsiteX48" fmla="*/ 1252565 w 2023931"/>
              <a:gd name="connsiteY48" fmla="*/ 1582765 h 2108808"/>
              <a:gd name="connsiteX49" fmla="*/ 1317770 w 2023931"/>
              <a:gd name="connsiteY49" fmla="*/ 1647971 h 2108808"/>
              <a:gd name="connsiteX50" fmla="*/ 1252565 w 2023931"/>
              <a:gd name="connsiteY50" fmla="*/ 1713176 h 2108808"/>
              <a:gd name="connsiteX51" fmla="*/ 1187360 w 2023931"/>
              <a:gd name="connsiteY51" fmla="*/ 1647971 h 2108808"/>
              <a:gd name="connsiteX52" fmla="*/ 1252565 w 2023931"/>
              <a:gd name="connsiteY52" fmla="*/ 1582765 h 2108808"/>
              <a:gd name="connsiteX53" fmla="*/ 856775 w 2023931"/>
              <a:gd name="connsiteY53" fmla="*/ 1582765 h 2108808"/>
              <a:gd name="connsiteX54" fmla="*/ 921980 w 2023931"/>
              <a:gd name="connsiteY54" fmla="*/ 1647971 h 2108808"/>
              <a:gd name="connsiteX55" fmla="*/ 856775 w 2023931"/>
              <a:gd name="connsiteY55" fmla="*/ 1713176 h 2108808"/>
              <a:gd name="connsiteX56" fmla="*/ 791570 w 2023931"/>
              <a:gd name="connsiteY56" fmla="*/ 1647971 h 2108808"/>
              <a:gd name="connsiteX57" fmla="*/ 856775 w 2023931"/>
              <a:gd name="connsiteY57" fmla="*/ 1582765 h 2108808"/>
              <a:gd name="connsiteX58" fmla="*/ 856775 w 2023931"/>
              <a:gd name="connsiteY58" fmla="*/ 1194902 h 2108808"/>
              <a:gd name="connsiteX59" fmla="*/ 856973 w 2023931"/>
              <a:gd name="connsiteY59" fmla="*/ 1194902 h 2108808"/>
              <a:gd name="connsiteX60" fmla="*/ 914845 w 2023931"/>
              <a:gd name="connsiteY60" fmla="*/ 1252774 h 2108808"/>
              <a:gd name="connsiteX61" fmla="*/ 857171 w 2023931"/>
              <a:gd name="connsiteY61" fmla="*/ 1310646 h 2108808"/>
              <a:gd name="connsiteX62" fmla="*/ 799101 w 2023931"/>
              <a:gd name="connsiteY62" fmla="*/ 1252972 h 2108808"/>
              <a:gd name="connsiteX63" fmla="*/ 856775 w 2023931"/>
              <a:gd name="connsiteY63" fmla="*/ 1194902 h 2108808"/>
              <a:gd name="connsiteX64" fmla="*/ 1958725 w 2023931"/>
              <a:gd name="connsiteY64" fmla="*/ 1187173 h 2108808"/>
              <a:gd name="connsiteX65" fmla="*/ 1958923 w 2023931"/>
              <a:gd name="connsiteY65" fmla="*/ 1187173 h 2108808"/>
              <a:gd name="connsiteX66" fmla="*/ 2023930 w 2023931"/>
              <a:gd name="connsiteY66" fmla="*/ 1252180 h 2108808"/>
              <a:gd name="connsiteX67" fmla="*/ 2023931 w 2023931"/>
              <a:gd name="connsiteY67" fmla="*/ 1252378 h 2108808"/>
              <a:gd name="connsiteX68" fmla="*/ 1958725 w 2023931"/>
              <a:gd name="connsiteY68" fmla="*/ 1317584 h 2108808"/>
              <a:gd name="connsiteX69" fmla="*/ 1893520 w 2023931"/>
              <a:gd name="connsiteY69" fmla="*/ 1252379 h 2108808"/>
              <a:gd name="connsiteX70" fmla="*/ 1958725 w 2023931"/>
              <a:gd name="connsiteY70" fmla="*/ 1187173 h 2108808"/>
              <a:gd name="connsiteX71" fmla="*/ 1605546 w 2023931"/>
              <a:gd name="connsiteY71" fmla="*/ 1187173 h 2108808"/>
              <a:gd name="connsiteX72" fmla="*/ 1605744 w 2023931"/>
              <a:gd name="connsiteY72" fmla="*/ 1187173 h 2108808"/>
              <a:gd name="connsiteX73" fmla="*/ 1670751 w 2023931"/>
              <a:gd name="connsiteY73" fmla="*/ 1252180 h 2108808"/>
              <a:gd name="connsiteX74" fmla="*/ 1670752 w 2023931"/>
              <a:gd name="connsiteY74" fmla="*/ 1252378 h 2108808"/>
              <a:gd name="connsiteX75" fmla="*/ 1605546 w 2023931"/>
              <a:gd name="connsiteY75" fmla="*/ 1317584 h 2108808"/>
              <a:gd name="connsiteX76" fmla="*/ 1540341 w 2023931"/>
              <a:gd name="connsiteY76" fmla="*/ 1252379 h 2108808"/>
              <a:gd name="connsiteX77" fmla="*/ 1605546 w 2023931"/>
              <a:gd name="connsiteY77" fmla="*/ 1187173 h 2108808"/>
              <a:gd name="connsiteX78" fmla="*/ 1252565 w 2023931"/>
              <a:gd name="connsiteY78" fmla="*/ 1187173 h 2108808"/>
              <a:gd name="connsiteX79" fmla="*/ 1252565 w 2023931"/>
              <a:gd name="connsiteY79" fmla="*/ 1187174 h 2108808"/>
              <a:gd name="connsiteX80" fmla="*/ 1317572 w 2023931"/>
              <a:gd name="connsiteY80" fmla="*/ 1252180 h 2108808"/>
              <a:gd name="connsiteX81" fmla="*/ 1317572 w 2023931"/>
              <a:gd name="connsiteY81" fmla="*/ 1252576 h 2108808"/>
              <a:gd name="connsiteX82" fmla="*/ 1252169 w 2023931"/>
              <a:gd name="connsiteY82" fmla="*/ 1317583 h 2108808"/>
              <a:gd name="connsiteX83" fmla="*/ 1187162 w 2023931"/>
              <a:gd name="connsiteY83" fmla="*/ 1252180 h 2108808"/>
              <a:gd name="connsiteX84" fmla="*/ 1252565 w 2023931"/>
              <a:gd name="connsiteY84" fmla="*/ 1187173 h 2108808"/>
              <a:gd name="connsiteX85" fmla="*/ 1252565 w 2023931"/>
              <a:gd name="connsiteY85" fmla="*/ 801689 h 2108808"/>
              <a:gd name="connsiteX86" fmla="*/ 1307266 w 2023931"/>
              <a:gd name="connsiteY86" fmla="*/ 856587 h 2108808"/>
              <a:gd name="connsiteX87" fmla="*/ 1307266 w 2023931"/>
              <a:gd name="connsiteY87" fmla="*/ 856785 h 2108808"/>
              <a:gd name="connsiteX88" fmla="*/ 1252168 w 2023931"/>
              <a:gd name="connsiteY88" fmla="*/ 911486 h 2108808"/>
              <a:gd name="connsiteX89" fmla="*/ 1197468 w 2023931"/>
              <a:gd name="connsiteY89" fmla="*/ 856389 h 2108808"/>
              <a:gd name="connsiteX90" fmla="*/ 1252565 w 2023931"/>
              <a:gd name="connsiteY90" fmla="*/ 801689 h 2108808"/>
              <a:gd name="connsiteX91" fmla="*/ 1958726 w 2023931"/>
              <a:gd name="connsiteY91" fmla="*/ 791382 h 2108808"/>
              <a:gd name="connsiteX92" fmla="*/ 1959122 w 2023931"/>
              <a:gd name="connsiteY92" fmla="*/ 791382 h 2108808"/>
              <a:gd name="connsiteX93" fmla="*/ 2023931 w 2023931"/>
              <a:gd name="connsiteY93" fmla="*/ 856587 h 2108808"/>
              <a:gd name="connsiteX94" fmla="*/ 1958726 w 2023931"/>
              <a:gd name="connsiteY94" fmla="*/ 921793 h 2108808"/>
              <a:gd name="connsiteX95" fmla="*/ 1893520 w 2023931"/>
              <a:gd name="connsiteY95" fmla="*/ 856587 h 2108808"/>
              <a:gd name="connsiteX96" fmla="*/ 1958726 w 2023931"/>
              <a:gd name="connsiteY96" fmla="*/ 791382 h 2108808"/>
              <a:gd name="connsiteX97" fmla="*/ 1605546 w 2023931"/>
              <a:gd name="connsiteY97" fmla="*/ 791382 h 2108808"/>
              <a:gd name="connsiteX98" fmla="*/ 1605943 w 2023931"/>
              <a:gd name="connsiteY98" fmla="*/ 791382 h 2108808"/>
              <a:gd name="connsiteX99" fmla="*/ 1670752 w 2023931"/>
              <a:gd name="connsiteY99" fmla="*/ 856587 h 2108808"/>
              <a:gd name="connsiteX100" fmla="*/ 1605546 w 2023931"/>
              <a:gd name="connsiteY100" fmla="*/ 921793 h 2108808"/>
              <a:gd name="connsiteX101" fmla="*/ 1540341 w 2023931"/>
              <a:gd name="connsiteY101" fmla="*/ 856587 h 2108808"/>
              <a:gd name="connsiteX102" fmla="*/ 1605546 w 2023931"/>
              <a:gd name="connsiteY102" fmla="*/ 791382 h 2108808"/>
              <a:gd name="connsiteX103" fmla="*/ 1605547 w 2023931"/>
              <a:gd name="connsiteY103" fmla="*/ 406890 h 2108808"/>
              <a:gd name="connsiteX104" fmla="*/ 1606543 w 2023931"/>
              <a:gd name="connsiteY104" fmla="*/ 406895 h 2108808"/>
              <a:gd name="connsiteX105" fmla="*/ 1659653 w 2023931"/>
              <a:gd name="connsiteY105" fmla="*/ 461590 h 2108808"/>
              <a:gd name="connsiteX106" fmla="*/ 1605553 w 2023931"/>
              <a:gd name="connsiteY106" fmla="*/ 515103 h 2108808"/>
              <a:gd name="connsiteX107" fmla="*/ 1551443 w 2023931"/>
              <a:gd name="connsiteY107" fmla="*/ 460999 h 2108808"/>
              <a:gd name="connsiteX108" fmla="*/ 1584486 w 2023931"/>
              <a:gd name="connsiteY108" fmla="*/ 411143 h 2108808"/>
              <a:gd name="connsiteX109" fmla="*/ 1958725 w 2023931"/>
              <a:gd name="connsiteY109" fmla="*/ 395592 h 2108808"/>
              <a:gd name="connsiteX110" fmla="*/ 2023931 w 2023931"/>
              <a:gd name="connsiteY110" fmla="*/ 460797 h 2108808"/>
              <a:gd name="connsiteX111" fmla="*/ 1958725 w 2023931"/>
              <a:gd name="connsiteY111" fmla="*/ 526003 h 2108808"/>
              <a:gd name="connsiteX112" fmla="*/ 1893520 w 2023931"/>
              <a:gd name="connsiteY112" fmla="*/ 460797 h 2108808"/>
              <a:gd name="connsiteX113" fmla="*/ 1958725 w 2023931"/>
              <a:gd name="connsiteY113" fmla="*/ 395592 h 2108808"/>
              <a:gd name="connsiteX114" fmla="*/ 1958725 w 2023931"/>
              <a:gd name="connsiteY114" fmla="*/ 0 h 2108808"/>
              <a:gd name="connsiteX115" fmla="*/ 2023931 w 2023931"/>
              <a:gd name="connsiteY115" fmla="*/ 65205 h 2108808"/>
              <a:gd name="connsiteX116" fmla="*/ 1958725 w 2023931"/>
              <a:gd name="connsiteY116" fmla="*/ 130411 h 2108808"/>
              <a:gd name="connsiteX117" fmla="*/ 1893520 w 2023931"/>
              <a:gd name="connsiteY117" fmla="*/ 65205 h 2108808"/>
              <a:gd name="connsiteX118" fmla="*/ 1958725 w 2023931"/>
              <a:gd name="connsiteY118"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bg1"/>
          </a:solidFill>
          <a:ln w="29898"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17918877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Column Big Text, Small Text –  White">
    <p:bg>
      <p:bgPr>
        <a:solidFill>
          <a:schemeClr val="bg1"/>
        </a:solidFill>
        <a:effectLst/>
      </p:bgPr>
    </p:bg>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86BE431-24C5-E54F-A4C8-A1F6009F30BD}"/>
              </a:ext>
            </a:extLst>
          </p:cNvPr>
          <p:cNvSpPr txBox="1">
            <a:spLocks noGrp="1"/>
          </p:cNvSpPr>
          <p:nvPr>
            <p:ph type="title" hasCustomPrompt="1"/>
          </p:nvPr>
        </p:nvSpPr>
        <p:spPr>
          <a:xfrm>
            <a:off x="584963" y="2564389"/>
            <a:ext cx="3413760" cy="975785"/>
          </a:xfrm>
          <a:prstGeom prst="rect">
            <a:avLst/>
          </a:prstGeom>
        </p:spPr>
        <p:txBody>
          <a:bodyPr anchor="b">
            <a:noAutofit/>
          </a:bodyPr>
          <a:lstStyle>
            <a:lvl1pPr>
              <a:lnSpc>
                <a:spcPct val="80000"/>
              </a:lnSpc>
              <a:defRPr sz="5333" baseline="0">
                <a:solidFill>
                  <a:schemeClr val="accent1"/>
                </a:solidFill>
              </a:defRPr>
            </a:lvl1pPr>
          </a:lstStyle>
          <a:p>
            <a:r>
              <a:rPr lang="en-US"/>
              <a:t>##</a:t>
            </a:r>
            <a:endParaRPr/>
          </a:p>
        </p:txBody>
      </p:sp>
      <p:sp>
        <p:nvSpPr>
          <p:cNvPr id="18" name="Text Placeholder 12">
            <a:extLst>
              <a:ext uri="{FF2B5EF4-FFF2-40B4-BE49-F238E27FC236}">
                <a16:creationId xmlns:a16="http://schemas.microsoft.com/office/drawing/2014/main" id="{9FE0A934-72D8-3949-B463-B67D8D143AE8}"/>
              </a:ext>
            </a:extLst>
          </p:cNvPr>
          <p:cNvSpPr>
            <a:spLocks noGrp="1"/>
          </p:cNvSpPr>
          <p:nvPr>
            <p:ph type="body" sz="quarter" idx="11" hasCustomPrompt="1"/>
          </p:nvPr>
        </p:nvSpPr>
        <p:spPr>
          <a:xfrm>
            <a:off x="8248977" y="2564555"/>
            <a:ext cx="3413760" cy="975784"/>
          </a:xfrm>
          <a:prstGeom prst="rect">
            <a:avLst/>
          </a:prstGeom>
        </p:spPr>
        <p:txBody>
          <a:bodyPr anchor="b">
            <a:noAutofit/>
          </a:bodyPr>
          <a:lstStyle>
            <a:lvl1pPr marL="0" indent="0">
              <a:buNone/>
              <a:defRPr sz="5333" baseline="0">
                <a:solidFill>
                  <a:schemeClr val="accent1"/>
                </a:solidFill>
              </a:defRPr>
            </a:lvl1pPr>
          </a:lstStyle>
          <a:p>
            <a:pPr lvl="0"/>
            <a:r>
              <a:rPr lang="en-US"/>
              <a:t>##</a:t>
            </a:r>
          </a:p>
        </p:txBody>
      </p:sp>
      <p:sp>
        <p:nvSpPr>
          <p:cNvPr id="19" name="Text Placeholder 2">
            <a:extLst>
              <a:ext uri="{FF2B5EF4-FFF2-40B4-BE49-F238E27FC236}">
                <a16:creationId xmlns:a16="http://schemas.microsoft.com/office/drawing/2014/main" id="{5E9655FC-3F61-9F49-8308-EF0FB5AE227B}"/>
              </a:ext>
            </a:extLst>
          </p:cNvPr>
          <p:cNvSpPr>
            <a:spLocks noGrp="1"/>
          </p:cNvSpPr>
          <p:nvPr>
            <p:ph type="body" sz="quarter" idx="15" hasCustomPrompt="1"/>
          </p:nvPr>
        </p:nvSpPr>
        <p:spPr>
          <a:xfrm>
            <a:off x="4416969" y="2564388"/>
            <a:ext cx="3413760" cy="97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noAutofit/>
          </a:bodyPr>
          <a:lstStyle>
            <a:lvl1pPr marL="0" indent="0">
              <a:buFontTx/>
              <a:buNone/>
              <a:defRPr lang="en-US" sz="5333" b="0" i="0" u="none" baseline="0" smtClean="0">
                <a:solidFill>
                  <a:schemeClr val="accent1"/>
                </a:solidFill>
                <a:latin typeface="+mj-lt"/>
                <a:ea typeface="CiscoSansTT Thin" charset="0"/>
                <a:cs typeface="CiscoSansTT Thin" charset="0"/>
              </a:defRPr>
            </a:lvl1pPr>
            <a:lvl2pPr>
              <a:defRPr lang="en-US" sz="4267" smtClean="0">
                <a:solidFill>
                  <a:srgbClr val="676767"/>
                </a:solidFill>
                <a:latin typeface="Arial" charset="0"/>
              </a:defRPr>
            </a:lvl2pPr>
            <a:lvl3pPr>
              <a:defRPr lang="en-US" sz="4267" smtClean="0">
                <a:solidFill>
                  <a:srgbClr val="676767"/>
                </a:solidFill>
                <a:latin typeface="Arial" charset="0"/>
              </a:defRPr>
            </a:lvl3pPr>
            <a:lvl4pPr>
              <a:defRPr lang="en-US" sz="4267" smtClean="0">
                <a:solidFill>
                  <a:srgbClr val="676767"/>
                </a:solidFill>
                <a:latin typeface="Arial" charset="0"/>
              </a:defRPr>
            </a:lvl4pPr>
            <a:lvl5pPr>
              <a:defRPr lang="en-US" sz="4267">
                <a:solidFill>
                  <a:srgbClr val="676767"/>
                </a:solidFill>
                <a:latin typeface="Arial" charset="0"/>
              </a:defRPr>
            </a:lvl5pPr>
          </a:lstStyle>
          <a:p>
            <a:pPr lvl="0">
              <a:lnSpc>
                <a:spcPct val="80000"/>
              </a:lnSpc>
              <a:spcBef>
                <a:spcPct val="0"/>
              </a:spcBef>
            </a:pPr>
            <a:r>
              <a:rPr lang="en-US"/>
              <a:t>##</a:t>
            </a:r>
          </a:p>
        </p:txBody>
      </p:sp>
      <p:sp>
        <p:nvSpPr>
          <p:cNvPr id="20" name="Text Placeholder 14">
            <a:extLst>
              <a:ext uri="{FF2B5EF4-FFF2-40B4-BE49-F238E27FC236}">
                <a16:creationId xmlns:a16="http://schemas.microsoft.com/office/drawing/2014/main" id="{D1FE9F11-9B68-8542-8CD5-4A31007623A3}"/>
              </a:ext>
            </a:extLst>
          </p:cNvPr>
          <p:cNvSpPr>
            <a:spLocks noGrp="1"/>
          </p:cNvSpPr>
          <p:nvPr>
            <p:ph type="body" sz="quarter" idx="16" hasCustomPrompt="1"/>
          </p:nvPr>
        </p:nvSpPr>
        <p:spPr>
          <a:xfrm>
            <a:off x="4416969" y="3703320"/>
            <a:ext cx="3413760" cy="2316480"/>
          </a:xfrm>
          <a:prstGeom prst="rect">
            <a:avLst/>
          </a:prstGeom>
        </p:spPr>
        <p:txBody>
          <a:bodyPr vert="horz" lIns="91440" tIns="45720" rIns="91440" bIns="45720" rtlCol="0">
            <a:noAutofit/>
          </a:bodyPr>
          <a:lstStyle>
            <a:lvl1pPr marL="10584" indent="-10584">
              <a:buClr>
                <a:schemeClr val="accent2"/>
              </a:buClr>
              <a:buNone/>
              <a:tabLst/>
              <a:defRPr lang="en-US" dirty="0">
                <a:solidFill>
                  <a:schemeClr val="accent1"/>
                </a:solidFill>
              </a:defRPr>
            </a:lvl1pPr>
            <a:lvl2pPr marL="232828" indent="-232828">
              <a:buClrTx/>
              <a:buSzPct val="100000"/>
              <a:tabLst>
                <a:tab pos="228594" algn="l"/>
              </a:tabLst>
              <a:defRPr lang="en-US" dirty="0">
                <a:solidFill>
                  <a:schemeClr val="tx1"/>
                </a:solidFill>
              </a:defRPr>
            </a:lvl2pPr>
            <a:lvl3pPr marL="463284" indent="-231642">
              <a:buClrTx/>
              <a:buSzPct val="80000"/>
              <a:tabLst/>
              <a:defRPr lang="en-US" dirty="0">
                <a:solidFill>
                  <a:schemeClr val="tx1"/>
                </a:solidFill>
              </a:defRPr>
            </a:lvl3pPr>
            <a:lvl4pPr marL="694927" indent="-230712">
              <a:buClrTx/>
              <a:buSzPct val="100000"/>
              <a:tabLst/>
              <a:defRPr lang="en-US" dirty="0">
                <a:solidFill>
                  <a:schemeClr val="tx1"/>
                </a:solidFill>
              </a:defRPr>
            </a:lvl4pPr>
            <a:lvl5pPr marL="992693" indent="-226478">
              <a:buClrTx/>
              <a:buSzPct val="100000"/>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
        <p:nvSpPr>
          <p:cNvPr id="21" name="Text Placeholder 14">
            <a:extLst>
              <a:ext uri="{FF2B5EF4-FFF2-40B4-BE49-F238E27FC236}">
                <a16:creationId xmlns:a16="http://schemas.microsoft.com/office/drawing/2014/main" id="{DA1D0FD9-814A-854E-B303-72F77DDDF739}"/>
              </a:ext>
            </a:extLst>
          </p:cNvPr>
          <p:cNvSpPr>
            <a:spLocks noGrp="1"/>
          </p:cNvSpPr>
          <p:nvPr>
            <p:ph type="body" sz="quarter" idx="17" hasCustomPrompt="1"/>
          </p:nvPr>
        </p:nvSpPr>
        <p:spPr>
          <a:xfrm>
            <a:off x="8248977" y="3703320"/>
            <a:ext cx="3413760" cy="2316480"/>
          </a:xfrm>
          <a:prstGeom prst="rect">
            <a:avLst/>
          </a:prstGeom>
        </p:spPr>
        <p:txBody>
          <a:bodyPr vert="horz" lIns="91440" tIns="45720" rIns="91440" bIns="45720" rtlCol="0">
            <a:noAutofit/>
          </a:bodyPr>
          <a:lstStyle>
            <a:lvl1pPr marL="10584" indent="-10584">
              <a:buClr>
                <a:schemeClr val="accent2"/>
              </a:buClr>
              <a:buNone/>
              <a:tabLst/>
              <a:defRPr lang="en-US" dirty="0">
                <a:solidFill>
                  <a:schemeClr val="accent1"/>
                </a:solidFill>
              </a:defRPr>
            </a:lvl1pPr>
            <a:lvl2pPr marL="232828" indent="-232828">
              <a:buClrTx/>
              <a:tabLst>
                <a:tab pos="228594" algn="l"/>
              </a:tabLst>
              <a:defRPr lang="en-US" dirty="0">
                <a:solidFill>
                  <a:schemeClr val="tx1"/>
                </a:solidFill>
              </a:defRPr>
            </a:lvl2pPr>
            <a:lvl3pPr marL="463284" indent="-232828">
              <a:buClrTx/>
              <a:tabLst/>
              <a:defRPr lang="en-US" dirty="0">
                <a:solidFill>
                  <a:schemeClr val="tx1"/>
                </a:solidFill>
              </a:defRPr>
            </a:lvl3pPr>
            <a:lvl4pPr marL="694927" indent="-230712">
              <a:buClrTx/>
              <a:tabLst/>
              <a:defRPr lang="en-US" dirty="0">
                <a:solidFill>
                  <a:schemeClr val="tx1"/>
                </a:solidFill>
              </a:defRPr>
            </a:lvl4pPr>
            <a:lvl5pPr marL="992693" indent="-226478">
              <a:buClrTx/>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
        <p:nvSpPr>
          <p:cNvPr id="22" name="Text Placeholder 14">
            <a:extLst>
              <a:ext uri="{FF2B5EF4-FFF2-40B4-BE49-F238E27FC236}">
                <a16:creationId xmlns:a16="http://schemas.microsoft.com/office/drawing/2014/main" id="{87E4A93B-F98D-9148-A567-7F60A945CB4C}"/>
              </a:ext>
            </a:extLst>
          </p:cNvPr>
          <p:cNvSpPr>
            <a:spLocks noGrp="1"/>
          </p:cNvSpPr>
          <p:nvPr>
            <p:ph type="body" sz="quarter" idx="18" hasCustomPrompt="1"/>
          </p:nvPr>
        </p:nvSpPr>
        <p:spPr>
          <a:xfrm>
            <a:off x="584963" y="3703320"/>
            <a:ext cx="3413760" cy="2316480"/>
          </a:xfrm>
          <a:prstGeom prst="rect">
            <a:avLst/>
          </a:prstGeom>
        </p:spPr>
        <p:txBody>
          <a:bodyPr vert="horz" lIns="91440" tIns="45720" rIns="91440" bIns="45720" rtlCol="0">
            <a:noAutofit/>
          </a:bodyPr>
          <a:lstStyle>
            <a:lvl1pPr marL="8466" indent="-8466">
              <a:buClr>
                <a:schemeClr val="accent2"/>
              </a:buClr>
              <a:buNone/>
              <a:tabLst/>
              <a:defRPr lang="en-US" dirty="0">
                <a:solidFill>
                  <a:schemeClr val="accent1"/>
                </a:solidFill>
              </a:defRPr>
            </a:lvl1pPr>
            <a:lvl2pPr marL="232828" indent="-232828">
              <a:buClrTx/>
              <a:tabLst>
                <a:tab pos="228594" algn="l"/>
              </a:tabLst>
              <a:defRPr lang="en-US" dirty="0">
                <a:solidFill>
                  <a:schemeClr val="tx1"/>
                </a:solidFill>
              </a:defRPr>
            </a:lvl2pPr>
            <a:lvl3pPr marL="459306" indent="-231642">
              <a:buClrTx/>
              <a:tabLst/>
              <a:defRPr lang="en-US" dirty="0">
                <a:solidFill>
                  <a:schemeClr val="tx1"/>
                </a:solidFill>
              </a:defRPr>
            </a:lvl3pPr>
            <a:lvl4pPr marL="694927" indent="-228594">
              <a:buClrTx/>
              <a:tabLst/>
              <a:defRPr lang="en-US" dirty="0">
                <a:solidFill>
                  <a:schemeClr val="tx1"/>
                </a:solidFill>
              </a:defRPr>
            </a:lvl4pPr>
            <a:lvl5pPr marL="926569" indent="-230712">
              <a:buClrTx/>
              <a:tabLst>
                <a:tab pos="908028" algn="l"/>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Tree>
    <p:extLst>
      <p:ext uri="{BB962C8B-B14F-4D97-AF65-F5344CB8AC3E}">
        <p14:creationId xmlns:p14="http://schemas.microsoft.com/office/powerpoint/2010/main" val="23050183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3-Column Big Text, Small Text –  Green">
    <p:bg>
      <p:bgPr>
        <a:solidFill>
          <a:schemeClr val="accent1"/>
        </a:solidFill>
        <a:effectLst/>
      </p:bgPr>
    </p:bg>
    <p:spTree>
      <p:nvGrpSpPr>
        <p:cNvPr id="1" name=""/>
        <p:cNvGrpSpPr/>
        <p:nvPr/>
      </p:nvGrpSpPr>
      <p:grpSpPr>
        <a:xfrm>
          <a:off x="0" y="0"/>
          <a:ext cx="0" cy="0"/>
          <a:chOff x="0" y="0"/>
          <a:chExt cx="0" cy="0"/>
        </a:xfrm>
      </p:grpSpPr>
      <p:sp>
        <p:nvSpPr>
          <p:cNvPr id="5" name="Title Text">
            <a:extLst>
              <a:ext uri="{FF2B5EF4-FFF2-40B4-BE49-F238E27FC236}">
                <a16:creationId xmlns:a16="http://schemas.microsoft.com/office/drawing/2014/main" id="{58C69AF3-9B77-CB41-80AD-5756A4F491C5}"/>
              </a:ext>
            </a:extLst>
          </p:cNvPr>
          <p:cNvSpPr txBox="1">
            <a:spLocks noGrp="1"/>
          </p:cNvSpPr>
          <p:nvPr>
            <p:ph type="title" hasCustomPrompt="1"/>
          </p:nvPr>
        </p:nvSpPr>
        <p:spPr>
          <a:xfrm>
            <a:off x="584963" y="2564389"/>
            <a:ext cx="3413760" cy="975785"/>
          </a:xfrm>
          <a:prstGeom prst="rect">
            <a:avLst/>
          </a:prstGeom>
        </p:spPr>
        <p:txBody>
          <a:bodyPr anchor="b">
            <a:noAutofit/>
          </a:bodyPr>
          <a:lstStyle>
            <a:lvl1pPr>
              <a:lnSpc>
                <a:spcPct val="80000"/>
              </a:lnSpc>
              <a:defRPr sz="5333" baseline="0">
                <a:solidFill>
                  <a:schemeClr val="bg1"/>
                </a:solidFill>
              </a:defRPr>
            </a:lvl1pPr>
          </a:lstStyle>
          <a:p>
            <a:r>
              <a:rPr lang="en-US"/>
              <a:t>##</a:t>
            </a:r>
            <a:endParaRPr/>
          </a:p>
        </p:txBody>
      </p:sp>
      <p:sp>
        <p:nvSpPr>
          <p:cNvPr id="7" name="Text Placeholder 12">
            <a:extLst>
              <a:ext uri="{FF2B5EF4-FFF2-40B4-BE49-F238E27FC236}">
                <a16:creationId xmlns:a16="http://schemas.microsoft.com/office/drawing/2014/main" id="{678850EE-3C15-5541-97EC-04A275D0478D}"/>
              </a:ext>
            </a:extLst>
          </p:cNvPr>
          <p:cNvSpPr>
            <a:spLocks noGrp="1"/>
          </p:cNvSpPr>
          <p:nvPr>
            <p:ph type="body" sz="quarter" idx="11" hasCustomPrompt="1"/>
          </p:nvPr>
        </p:nvSpPr>
        <p:spPr>
          <a:xfrm>
            <a:off x="8248977" y="2564555"/>
            <a:ext cx="3413760" cy="975784"/>
          </a:xfrm>
          <a:prstGeom prst="rect">
            <a:avLst/>
          </a:prstGeom>
        </p:spPr>
        <p:txBody>
          <a:bodyPr anchor="b">
            <a:noAutofit/>
          </a:bodyPr>
          <a:lstStyle>
            <a:lvl1pPr marL="0" indent="0">
              <a:buNone/>
              <a:defRPr sz="5333" baseline="0">
                <a:solidFill>
                  <a:schemeClr val="bg1"/>
                </a:solidFill>
              </a:defRPr>
            </a:lvl1pPr>
          </a:lstStyle>
          <a:p>
            <a:pPr lvl="0"/>
            <a:r>
              <a:rPr lang="en-US"/>
              <a:t>##</a:t>
            </a:r>
          </a:p>
        </p:txBody>
      </p:sp>
      <p:sp>
        <p:nvSpPr>
          <p:cNvPr id="3" name="Text Placeholder 2">
            <a:extLst>
              <a:ext uri="{FF2B5EF4-FFF2-40B4-BE49-F238E27FC236}">
                <a16:creationId xmlns:a16="http://schemas.microsoft.com/office/drawing/2014/main" id="{F3D4912F-5A13-2447-9CBF-DDC7997C5339}"/>
              </a:ext>
            </a:extLst>
          </p:cNvPr>
          <p:cNvSpPr>
            <a:spLocks noGrp="1"/>
          </p:cNvSpPr>
          <p:nvPr>
            <p:ph type="body" sz="quarter" idx="15" hasCustomPrompt="1"/>
          </p:nvPr>
        </p:nvSpPr>
        <p:spPr>
          <a:xfrm>
            <a:off x="4416969" y="2564388"/>
            <a:ext cx="3413760" cy="97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noAutofit/>
          </a:bodyPr>
          <a:lstStyle>
            <a:lvl1pPr marL="0" indent="0">
              <a:buFontTx/>
              <a:buNone/>
              <a:defRPr lang="en-US" sz="5333" b="0" i="0" u="none" baseline="0" smtClean="0">
                <a:solidFill>
                  <a:schemeClr val="bg1"/>
                </a:solidFill>
                <a:latin typeface="+mj-lt"/>
                <a:ea typeface="CiscoSansTT Thin" charset="0"/>
                <a:cs typeface="CiscoSansTT Thin" charset="0"/>
              </a:defRPr>
            </a:lvl1pPr>
            <a:lvl2pPr>
              <a:defRPr lang="en-US" sz="4267" smtClean="0">
                <a:solidFill>
                  <a:srgbClr val="676767"/>
                </a:solidFill>
                <a:latin typeface="Arial" charset="0"/>
              </a:defRPr>
            </a:lvl2pPr>
            <a:lvl3pPr>
              <a:defRPr lang="en-US" sz="4267" smtClean="0">
                <a:solidFill>
                  <a:srgbClr val="676767"/>
                </a:solidFill>
                <a:latin typeface="Arial" charset="0"/>
              </a:defRPr>
            </a:lvl3pPr>
            <a:lvl4pPr>
              <a:defRPr lang="en-US" sz="4267" smtClean="0">
                <a:solidFill>
                  <a:srgbClr val="676767"/>
                </a:solidFill>
                <a:latin typeface="Arial" charset="0"/>
              </a:defRPr>
            </a:lvl4pPr>
            <a:lvl5pPr>
              <a:defRPr lang="en-US" sz="4267">
                <a:solidFill>
                  <a:srgbClr val="676767"/>
                </a:solidFill>
                <a:latin typeface="Arial" charset="0"/>
              </a:defRPr>
            </a:lvl5pPr>
          </a:lstStyle>
          <a:p>
            <a:pPr lvl="0">
              <a:lnSpc>
                <a:spcPct val="80000"/>
              </a:lnSpc>
              <a:spcBef>
                <a:spcPct val="0"/>
              </a:spcBef>
            </a:pPr>
            <a:r>
              <a:rPr lang="en-US"/>
              <a:t>##</a:t>
            </a:r>
          </a:p>
        </p:txBody>
      </p:sp>
      <p:sp>
        <p:nvSpPr>
          <p:cNvPr id="8" name="Text Placeholder 14">
            <a:extLst>
              <a:ext uri="{FF2B5EF4-FFF2-40B4-BE49-F238E27FC236}">
                <a16:creationId xmlns:a16="http://schemas.microsoft.com/office/drawing/2014/main" id="{BF524472-0C76-3244-B104-518268EC6AAC}"/>
              </a:ext>
            </a:extLst>
          </p:cNvPr>
          <p:cNvSpPr>
            <a:spLocks noGrp="1"/>
          </p:cNvSpPr>
          <p:nvPr>
            <p:ph type="body" sz="quarter" idx="16" hasCustomPrompt="1"/>
          </p:nvPr>
        </p:nvSpPr>
        <p:spPr>
          <a:xfrm>
            <a:off x="4416969" y="3703320"/>
            <a:ext cx="3413760" cy="2316480"/>
          </a:xfrm>
          <a:prstGeom prst="rect">
            <a:avLst/>
          </a:prstGeom>
        </p:spPr>
        <p:txBody>
          <a:bodyPr vert="horz" lIns="91440" tIns="45720" rIns="91440" bIns="45720" rtlCol="0">
            <a:noAutofit/>
          </a:bodyPr>
          <a:lstStyle>
            <a:lvl1pPr marL="10584" indent="-10584">
              <a:buClr>
                <a:schemeClr val="accent2"/>
              </a:buClr>
              <a:buNone/>
              <a:tabLst/>
              <a:defRPr lang="en-US" dirty="0">
                <a:solidFill>
                  <a:schemeClr val="bg1"/>
                </a:solidFill>
              </a:defRPr>
            </a:lvl1pPr>
            <a:lvl2pPr marL="232828" indent="-232828">
              <a:buClrTx/>
              <a:buSzPct val="100000"/>
              <a:tabLst>
                <a:tab pos="228594" algn="l"/>
              </a:tabLst>
              <a:defRPr lang="en-US" dirty="0">
                <a:solidFill>
                  <a:schemeClr val="tx1"/>
                </a:solidFill>
              </a:defRPr>
            </a:lvl2pPr>
            <a:lvl3pPr marL="463284" indent="-231642">
              <a:buClrTx/>
              <a:buSzPct val="80000"/>
              <a:tabLst/>
              <a:defRPr lang="en-US" dirty="0">
                <a:solidFill>
                  <a:schemeClr val="tx1"/>
                </a:solidFill>
              </a:defRPr>
            </a:lvl3pPr>
            <a:lvl4pPr marL="694927" indent="-230712">
              <a:buClrTx/>
              <a:buSzPct val="100000"/>
              <a:tabLst/>
              <a:defRPr lang="en-US" dirty="0">
                <a:solidFill>
                  <a:schemeClr val="tx1"/>
                </a:solidFill>
              </a:defRPr>
            </a:lvl4pPr>
            <a:lvl5pPr marL="992693" indent="-226478">
              <a:buClrTx/>
              <a:buSzPct val="100000"/>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
        <p:nvSpPr>
          <p:cNvPr id="9" name="Text Placeholder 14">
            <a:extLst>
              <a:ext uri="{FF2B5EF4-FFF2-40B4-BE49-F238E27FC236}">
                <a16:creationId xmlns:a16="http://schemas.microsoft.com/office/drawing/2014/main" id="{96946D87-E546-C540-BA0D-AC6D38EB25CF}"/>
              </a:ext>
            </a:extLst>
          </p:cNvPr>
          <p:cNvSpPr>
            <a:spLocks noGrp="1"/>
          </p:cNvSpPr>
          <p:nvPr>
            <p:ph type="body" sz="quarter" idx="17" hasCustomPrompt="1"/>
          </p:nvPr>
        </p:nvSpPr>
        <p:spPr>
          <a:xfrm>
            <a:off x="8248977" y="3703320"/>
            <a:ext cx="3413760" cy="2316480"/>
          </a:xfrm>
          <a:prstGeom prst="rect">
            <a:avLst/>
          </a:prstGeom>
        </p:spPr>
        <p:txBody>
          <a:bodyPr vert="horz" lIns="91440" tIns="45720" rIns="91440" bIns="45720" rtlCol="0">
            <a:noAutofit/>
          </a:bodyPr>
          <a:lstStyle>
            <a:lvl1pPr marL="10584" indent="-10584">
              <a:buClr>
                <a:schemeClr val="accent2"/>
              </a:buClr>
              <a:buNone/>
              <a:tabLst/>
              <a:defRPr lang="en-US" dirty="0">
                <a:solidFill>
                  <a:schemeClr val="bg1"/>
                </a:solidFill>
              </a:defRPr>
            </a:lvl1pPr>
            <a:lvl2pPr marL="232828" indent="-232828">
              <a:buClrTx/>
              <a:tabLst>
                <a:tab pos="228594" algn="l"/>
              </a:tabLst>
              <a:defRPr lang="en-US" dirty="0">
                <a:solidFill>
                  <a:schemeClr val="tx1"/>
                </a:solidFill>
              </a:defRPr>
            </a:lvl2pPr>
            <a:lvl3pPr marL="463284" indent="-232828">
              <a:buClrTx/>
              <a:tabLst/>
              <a:defRPr lang="en-US" dirty="0">
                <a:solidFill>
                  <a:schemeClr val="tx1"/>
                </a:solidFill>
              </a:defRPr>
            </a:lvl3pPr>
            <a:lvl4pPr marL="694927" indent="-230712">
              <a:buClrTx/>
              <a:tabLst/>
              <a:defRPr lang="en-US" dirty="0">
                <a:solidFill>
                  <a:schemeClr val="tx1"/>
                </a:solidFill>
              </a:defRPr>
            </a:lvl4pPr>
            <a:lvl5pPr marL="992693" indent="-226478">
              <a:buClrTx/>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
        <p:nvSpPr>
          <p:cNvPr id="14" name="Text Placeholder 14">
            <a:extLst>
              <a:ext uri="{FF2B5EF4-FFF2-40B4-BE49-F238E27FC236}">
                <a16:creationId xmlns:a16="http://schemas.microsoft.com/office/drawing/2014/main" id="{F580CAE0-CE55-554D-9765-2D4829851B1B}"/>
              </a:ext>
            </a:extLst>
          </p:cNvPr>
          <p:cNvSpPr>
            <a:spLocks noGrp="1"/>
          </p:cNvSpPr>
          <p:nvPr>
            <p:ph type="body" sz="quarter" idx="18" hasCustomPrompt="1"/>
          </p:nvPr>
        </p:nvSpPr>
        <p:spPr>
          <a:xfrm>
            <a:off x="584963" y="3703320"/>
            <a:ext cx="3413760" cy="2316480"/>
          </a:xfrm>
          <a:prstGeom prst="rect">
            <a:avLst/>
          </a:prstGeom>
        </p:spPr>
        <p:txBody>
          <a:bodyPr vert="horz" lIns="91440" tIns="45720" rIns="91440" bIns="45720" rtlCol="0">
            <a:noAutofit/>
          </a:bodyPr>
          <a:lstStyle>
            <a:lvl1pPr marL="8466" indent="-8466">
              <a:buClr>
                <a:schemeClr val="accent2"/>
              </a:buClr>
              <a:buNone/>
              <a:tabLst/>
              <a:defRPr lang="en-US" dirty="0">
                <a:solidFill>
                  <a:schemeClr val="bg1"/>
                </a:solidFill>
              </a:defRPr>
            </a:lvl1pPr>
            <a:lvl2pPr marL="232828" indent="-232828">
              <a:buClrTx/>
              <a:tabLst>
                <a:tab pos="228594" algn="l"/>
              </a:tabLst>
              <a:defRPr lang="en-US" dirty="0">
                <a:solidFill>
                  <a:schemeClr val="tx1"/>
                </a:solidFill>
              </a:defRPr>
            </a:lvl2pPr>
            <a:lvl3pPr marL="459306" indent="-231642">
              <a:buClrTx/>
              <a:tabLst/>
              <a:defRPr lang="en-US" dirty="0">
                <a:solidFill>
                  <a:schemeClr val="tx1"/>
                </a:solidFill>
              </a:defRPr>
            </a:lvl3pPr>
            <a:lvl4pPr marL="694927" indent="-228594">
              <a:buClrTx/>
              <a:tabLst/>
              <a:defRPr lang="en-US" dirty="0">
                <a:solidFill>
                  <a:schemeClr val="tx1"/>
                </a:solidFill>
              </a:defRPr>
            </a:lvl4pPr>
            <a:lvl5pPr marL="926569" indent="-230712">
              <a:buClrTx/>
              <a:tabLst>
                <a:tab pos="908028" algn="l"/>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
        <p:nvSpPr>
          <p:cNvPr id="10" name="Rectangle 7">
            <a:extLst>
              <a:ext uri="{FF2B5EF4-FFF2-40B4-BE49-F238E27FC236}">
                <a16:creationId xmlns:a16="http://schemas.microsoft.com/office/drawing/2014/main" id="{EBF7D149-1621-9141-B9C3-C6BA64906AAD}"/>
              </a:ext>
            </a:extLst>
          </p:cNvPr>
          <p:cNvSpPr>
            <a:spLocks noChangeArrowheads="1"/>
          </p:cNvSpPr>
          <p:nvPr userDrawn="1"/>
        </p:nvSpPr>
        <p:spPr bwMode="ltGray">
          <a:xfrm>
            <a:off x="11345517" y="6399747"/>
            <a:ext cx="294843" cy="206025"/>
          </a:xfrm>
          <a:prstGeom prst="rect">
            <a:avLst/>
          </a:prstGeom>
          <a:noFill/>
          <a:ln w="9525" algn="ctr">
            <a:noFill/>
            <a:miter lim="800000"/>
            <a:headEnd/>
            <a:tailEnd/>
          </a:ln>
          <a:effectLst/>
        </p:spPr>
        <p:txBody>
          <a:bodyPr wrap="none" lIns="82115" tIns="41056" rIns="82115" bIns="41056" anchor="b">
            <a:spAutoFit/>
          </a:bodyPr>
          <a:lstStyle/>
          <a:p>
            <a:pPr algn="r" defTabSz="814305" rtl="0" fontAlgn="auto">
              <a:spcBef>
                <a:spcPts val="0"/>
              </a:spcBef>
              <a:spcAft>
                <a:spcPts val="0"/>
              </a:spcAft>
              <a:defRPr/>
            </a:pPr>
            <a:fld id="{6A1E46DC-7EF6-4EA2-B285-14272867D133}" type="slidenum">
              <a:rPr lang="en-US" sz="800" kern="1200" spc="27" baseline="0">
                <a:solidFill>
                  <a:schemeClr val="bg1">
                    <a:alpha val="50000"/>
                  </a:schemeClr>
                </a:solidFill>
                <a:latin typeface="+mn-lt"/>
                <a:ea typeface="+mn-ea"/>
                <a:cs typeface="CiscoSans Thin"/>
              </a:rPr>
              <a:pPr algn="r" defTabSz="814305" rtl="0" fontAlgn="auto">
                <a:spcBef>
                  <a:spcPts val="0"/>
                </a:spcBef>
                <a:spcAft>
                  <a:spcPts val="0"/>
                </a:spcAft>
                <a:defRPr/>
              </a:pPr>
              <a:t>‹#›</a:t>
            </a:fld>
            <a:endParaRPr lang="en-US" sz="800" kern="1200" spc="27" baseline="0">
              <a:solidFill>
                <a:schemeClr val="bg1">
                  <a:alpha val="50000"/>
                </a:schemeClr>
              </a:solidFill>
              <a:latin typeface="+mn-lt"/>
              <a:ea typeface="+mn-ea"/>
              <a:cs typeface="CiscoSans Thin"/>
            </a:endParaRPr>
          </a:p>
        </p:txBody>
      </p:sp>
      <p:sp>
        <p:nvSpPr>
          <p:cNvPr id="21" name="Rectangle 4">
            <a:extLst>
              <a:ext uri="{FF2B5EF4-FFF2-40B4-BE49-F238E27FC236}">
                <a16:creationId xmlns:a16="http://schemas.microsoft.com/office/drawing/2014/main" id="{D062C616-14A8-3347-B71B-037844E9B1CB}"/>
              </a:ext>
            </a:extLst>
          </p:cNvPr>
          <p:cNvSpPr>
            <a:spLocks noChangeArrowheads="1"/>
          </p:cNvSpPr>
          <p:nvPr userDrawn="1"/>
        </p:nvSpPr>
        <p:spPr bwMode="ltGray">
          <a:xfrm>
            <a:off x="2058915" y="6399747"/>
            <a:ext cx="453473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alpha val="50000"/>
                  </a:schemeClr>
                </a:solidFill>
                <a:latin typeface="+mn-lt"/>
                <a:ea typeface="+mn-ea"/>
                <a:cs typeface="CiscoSans Thin"/>
              </a:rPr>
              <a:t>© 2022 Cisco and/or its affiliates. All rights reserved. Cisco Confidential   </a:t>
            </a:r>
          </a:p>
        </p:txBody>
      </p:sp>
      <p:pic>
        <p:nvPicPr>
          <p:cNvPr id="23" name="Picture 22">
            <a:extLst>
              <a:ext uri="{FF2B5EF4-FFF2-40B4-BE49-F238E27FC236}">
                <a16:creationId xmlns:a16="http://schemas.microsoft.com/office/drawing/2014/main" id="{8C174FB3-9259-CD4F-944D-50859FB3DBCF}"/>
              </a:ext>
            </a:extLst>
          </p:cNvPr>
          <p:cNvPicPr>
            <a:picLocks noChangeAspect="1"/>
          </p:cNvPicPr>
          <p:nvPr userDrawn="1"/>
        </p:nvPicPr>
        <p:blipFill>
          <a:blip r:embed="rId2"/>
          <a:stretch>
            <a:fillRect/>
          </a:stretch>
        </p:blipFill>
        <p:spPr>
          <a:xfrm>
            <a:off x="705017" y="6339841"/>
            <a:ext cx="1228887" cy="206791"/>
          </a:xfrm>
          <a:prstGeom prst="rect">
            <a:avLst/>
          </a:prstGeom>
        </p:spPr>
      </p:pic>
    </p:spTree>
    <p:extLst>
      <p:ext uri="{BB962C8B-B14F-4D97-AF65-F5344CB8AC3E}">
        <p14:creationId xmlns:p14="http://schemas.microsoft.com/office/powerpoint/2010/main" val="3690963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Quote Slide – Midnight">
    <p:bg>
      <p:bgPr>
        <a:solidFill>
          <a:schemeClr val="tx1"/>
        </a:solid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588905" y="4275516"/>
            <a:ext cx="10389144" cy="465808"/>
          </a:xfrm>
          <a:prstGeom prst="rect">
            <a:avLst/>
          </a:prstGeom>
        </p:spPr>
        <p:txBody>
          <a:bodyPr wrap="square" lIns="91420" tIns="45710" rIns="91420" bIns="45710" anchor="t" anchorCtr="0">
            <a:noAutofit/>
          </a:bodyPr>
          <a:lstStyle>
            <a:lvl1pPr marL="0" indent="0" algn="l" defTabSz="804747">
              <a:lnSpc>
                <a:spcPct val="100000"/>
              </a:lnSpc>
              <a:spcBef>
                <a:spcPts val="800"/>
              </a:spcBef>
              <a:buNone/>
              <a:defRPr sz="2933" b="0" i="0">
                <a:solidFill>
                  <a:schemeClr val="accent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Source</a:t>
            </a:r>
          </a:p>
        </p:txBody>
      </p:sp>
      <p:sp>
        <p:nvSpPr>
          <p:cNvPr id="4" name="Title 1"/>
          <p:cNvSpPr>
            <a:spLocks noGrp="1"/>
          </p:cNvSpPr>
          <p:nvPr>
            <p:ph type="ctrTitle" hasCustomPrompt="1"/>
          </p:nvPr>
        </p:nvSpPr>
        <p:spPr>
          <a:xfrm>
            <a:off x="333369" y="2054069"/>
            <a:ext cx="10680192" cy="2181048"/>
          </a:xfrm>
          <a:prstGeom prst="rect">
            <a:avLst/>
          </a:prstGeom>
        </p:spPr>
        <p:txBody>
          <a:bodyPr anchor="b">
            <a:noAutofit/>
          </a:bodyPr>
          <a:lstStyle>
            <a:lvl1pPr marL="244794" indent="-533277" algn="l">
              <a:lnSpc>
                <a:spcPct val="90000"/>
              </a:lnSpc>
              <a:defRPr sz="5333" b="0" i="0" spc="0" baseline="0">
                <a:solidFill>
                  <a:schemeClr val="bg1"/>
                </a:solidFill>
                <a:latin typeface="+mj-lt"/>
                <a:cs typeface="CiscoSans Thin"/>
              </a:defRPr>
            </a:lvl1pPr>
          </a:lstStyle>
          <a:p>
            <a:r>
              <a:rPr lang="en-US"/>
              <a:t>Quote text goes here</a:t>
            </a:r>
          </a:p>
        </p:txBody>
      </p:sp>
      <p:pic>
        <p:nvPicPr>
          <p:cNvPr id="7" name="Picture 6" descr="A close up of graphics&#10;&#10;Description automatically generated">
            <a:extLst>
              <a:ext uri="{FF2B5EF4-FFF2-40B4-BE49-F238E27FC236}">
                <a16:creationId xmlns:a16="http://schemas.microsoft.com/office/drawing/2014/main" id="{3D75956E-C193-B74A-91F2-4B0B2A0877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4866"/>
          <a:stretch/>
        </p:blipFill>
        <p:spPr>
          <a:xfrm>
            <a:off x="10101693" y="861961"/>
            <a:ext cx="2090308" cy="1913467"/>
          </a:xfrm>
          <a:prstGeom prst="rect">
            <a:avLst/>
          </a:prstGeom>
        </p:spPr>
      </p:pic>
      <p:sp>
        <p:nvSpPr>
          <p:cNvPr id="28" name="Rectangle 7">
            <a:extLst>
              <a:ext uri="{FF2B5EF4-FFF2-40B4-BE49-F238E27FC236}">
                <a16:creationId xmlns:a16="http://schemas.microsoft.com/office/drawing/2014/main" id="{33A6578D-9260-D14A-BC63-C922BB2255BD}"/>
              </a:ext>
            </a:extLst>
          </p:cNvPr>
          <p:cNvSpPr>
            <a:spLocks noChangeArrowheads="1"/>
          </p:cNvSpPr>
          <p:nvPr userDrawn="1"/>
        </p:nvSpPr>
        <p:spPr bwMode="ltGray">
          <a:xfrm>
            <a:off x="11345517" y="6399747"/>
            <a:ext cx="294843" cy="206025"/>
          </a:xfrm>
          <a:prstGeom prst="rect">
            <a:avLst/>
          </a:prstGeom>
          <a:noFill/>
          <a:ln w="9525" algn="ctr">
            <a:noFill/>
            <a:miter lim="800000"/>
            <a:headEnd/>
            <a:tailEnd/>
          </a:ln>
          <a:effectLst/>
        </p:spPr>
        <p:txBody>
          <a:bodyPr wrap="none" lIns="82115" tIns="41056" rIns="82115" bIns="41056" anchor="b">
            <a:spAutoFit/>
          </a:bodyPr>
          <a:lstStyle/>
          <a:p>
            <a:pPr algn="r" defTabSz="814305" rtl="0" fontAlgn="auto">
              <a:spcBef>
                <a:spcPts val="0"/>
              </a:spcBef>
              <a:spcAft>
                <a:spcPts val="0"/>
              </a:spcAft>
              <a:defRPr/>
            </a:pPr>
            <a:fld id="{6A1E46DC-7EF6-4EA2-B285-14272867D133}" type="slidenum">
              <a:rPr lang="en-US" sz="800" kern="1200" spc="27" baseline="0">
                <a:solidFill>
                  <a:schemeClr val="bg2">
                    <a:alpha val="50000"/>
                  </a:schemeClr>
                </a:solidFill>
                <a:latin typeface="+mn-lt"/>
                <a:ea typeface="+mn-ea"/>
                <a:cs typeface="CiscoSans Thin"/>
              </a:rPr>
              <a:pPr algn="r" defTabSz="814305" rtl="0" fontAlgn="auto">
                <a:spcBef>
                  <a:spcPts val="0"/>
                </a:spcBef>
                <a:spcAft>
                  <a:spcPts val="0"/>
                </a:spcAft>
                <a:defRPr/>
              </a:pPr>
              <a:t>‹#›</a:t>
            </a:fld>
            <a:endParaRPr lang="en-US" sz="800" kern="1200" spc="27" baseline="0">
              <a:solidFill>
                <a:schemeClr val="bg2">
                  <a:alpha val="50000"/>
                </a:schemeClr>
              </a:solidFill>
              <a:latin typeface="+mn-lt"/>
              <a:ea typeface="+mn-ea"/>
              <a:cs typeface="CiscoSans Thin"/>
            </a:endParaRPr>
          </a:p>
        </p:txBody>
      </p:sp>
      <p:sp>
        <p:nvSpPr>
          <p:cNvPr id="38" name="Rectangle 4">
            <a:extLst>
              <a:ext uri="{FF2B5EF4-FFF2-40B4-BE49-F238E27FC236}">
                <a16:creationId xmlns:a16="http://schemas.microsoft.com/office/drawing/2014/main" id="{F359E99A-33B7-DF43-9012-D3D8BD1D6150}"/>
              </a:ext>
            </a:extLst>
          </p:cNvPr>
          <p:cNvSpPr>
            <a:spLocks noChangeArrowheads="1"/>
          </p:cNvSpPr>
          <p:nvPr userDrawn="1"/>
        </p:nvSpPr>
        <p:spPr bwMode="ltGray">
          <a:xfrm>
            <a:off x="2058915" y="6399747"/>
            <a:ext cx="453473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2">
                    <a:alpha val="50000"/>
                  </a:schemeClr>
                </a:solidFill>
                <a:latin typeface="+mn-lt"/>
                <a:ea typeface="+mn-ea"/>
                <a:cs typeface="CiscoSans Thin"/>
              </a:rPr>
              <a:t>© 2022 Cisco and/or its affiliates. All rights reserved. Cisco Confidential   </a:t>
            </a:r>
          </a:p>
        </p:txBody>
      </p:sp>
      <p:pic>
        <p:nvPicPr>
          <p:cNvPr id="26" name="Picture 25">
            <a:extLst>
              <a:ext uri="{FF2B5EF4-FFF2-40B4-BE49-F238E27FC236}">
                <a16:creationId xmlns:a16="http://schemas.microsoft.com/office/drawing/2014/main" id="{CC8D4C5C-86B8-CA45-8008-AF25AB9C4EF7}"/>
              </a:ext>
            </a:extLst>
          </p:cNvPr>
          <p:cNvPicPr>
            <a:picLocks noChangeAspect="1"/>
          </p:cNvPicPr>
          <p:nvPr userDrawn="1"/>
        </p:nvPicPr>
        <p:blipFill>
          <a:blip r:embed="rId3"/>
          <a:stretch>
            <a:fillRect/>
          </a:stretch>
        </p:blipFill>
        <p:spPr>
          <a:xfrm>
            <a:off x="705017" y="6339841"/>
            <a:ext cx="1228887" cy="206791"/>
          </a:xfrm>
          <a:prstGeom prst="rect">
            <a:avLst/>
          </a:prstGeom>
        </p:spPr>
      </p:pic>
    </p:spTree>
    <p:extLst>
      <p:ext uri="{BB962C8B-B14F-4D97-AF65-F5344CB8AC3E}">
        <p14:creationId xmlns:p14="http://schemas.microsoft.com/office/powerpoint/2010/main" val="17818643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ote Slide – White">
    <p:bg>
      <p:bgPr>
        <a:solidFill>
          <a:schemeClr val="bg1"/>
        </a:solidFill>
        <a:effectLst/>
      </p:bgPr>
    </p:bg>
    <p:spTree>
      <p:nvGrpSpPr>
        <p:cNvPr id="1" name=""/>
        <p:cNvGrpSpPr/>
        <p:nvPr/>
      </p:nvGrpSpPr>
      <p:grpSpPr>
        <a:xfrm>
          <a:off x="0" y="0"/>
          <a:ext cx="0" cy="0"/>
          <a:chOff x="0" y="0"/>
          <a:chExt cx="0" cy="0"/>
        </a:xfrm>
      </p:grpSpPr>
      <p:pic>
        <p:nvPicPr>
          <p:cNvPr id="8" name="Picture 7" descr="A close up of graphics&#10;&#10;Description automatically generated">
            <a:extLst>
              <a:ext uri="{FF2B5EF4-FFF2-40B4-BE49-F238E27FC236}">
                <a16:creationId xmlns:a16="http://schemas.microsoft.com/office/drawing/2014/main" id="{4B8C6B6E-5440-0442-90FA-032E5B009E6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4866"/>
          <a:stretch/>
        </p:blipFill>
        <p:spPr>
          <a:xfrm>
            <a:off x="10101693" y="861961"/>
            <a:ext cx="2090308" cy="1913467"/>
          </a:xfrm>
          <a:prstGeom prst="rect">
            <a:avLst/>
          </a:prstGeom>
        </p:spPr>
      </p:pic>
      <p:sp>
        <p:nvSpPr>
          <p:cNvPr id="5" name="Text Placeholder 9">
            <a:extLst>
              <a:ext uri="{FF2B5EF4-FFF2-40B4-BE49-F238E27FC236}">
                <a16:creationId xmlns:a16="http://schemas.microsoft.com/office/drawing/2014/main" id="{EB216A41-11DA-E64E-873B-7A02B7184523}"/>
              </a:ext>
            </a:extLst>
          </p:cNvPr>
          <p:cNvSpPr>
            <a:spLocks noGrp="1"/>
          </p:cNvSpPr>
          <p:nvPr>
            <p:ph type="body" sz="quarter" idx="11" hasCustomPrompt="1"/>
          </p:nvPr>
        </p:nvSpPr>
        <p:spPr>
          <a:xfrm>
            <a:off x="588905" y="4275516"/>
            <a:ext cx="10389144" cy="465808"/>
          </a:xfrm>
          <a:prstGeom prst="rect">
            <a:avLst/>
          </a:prstGeom>
        </p:spPr>
        <p:txBody>
          <a:bodyPr wrap="square" lIns="91420" tIns="45710" rIns="91420" bIns="45710" anchor="t" anchorCtr="0">
            <a:noAutofit/>
          </a:bodyPr>
          <a:lstStyle>
            <a:lvl1pPr marL="0" indent="0" algn="l" defTabSz="804747">
              <a:lnSpc>
                <a:spcPct val="100000"/>
              </a:lnSpc>
              <a:spcBef>
                <a:spcPts val="800"/>
              </a:spcBef>
              <a:buNone/>
              <a:defRPr sz="2933" b="0" i="0">
                <a:solidFill>
                  <a:schemeClr val="accent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Source</a:t>
            </a:r>
          </a:p>
        </p:txBody>
      </p:sp>
      <p:sp>
        <p:nvSpPr>
          <p:cNvPr id="6" name="Title 1">
            <a:extLst>
              <a:ext uri="{FF2B5EF4-FFF2-40B4-BE49-F238E27FC236}">
                <a16:creationId xmlns:a16="http://schemas.microsoft.com/office/drawing/2014/main" id="{2C42E86F-4C11-4247-9FA1-07497EBD4101}"/>
              </a:ext>
            </a:extLst>
          </p:cNvPr>
          <p:cNvSpPr>
            <a:spLocks noGrp="1"/>
          </p:cNvSpPr>
          <p:nvPr>
            <p:ph type="ctrTitle" hasCustomPrompt="1"/>
          </p:nvPr>
        </p:nvSpPr>
        <p:spPr>
          <a:xfrm>
            <a:off x="333369" y="2054069"/>
            <a:ext cx="10680192" cy="2181048"/>
          </a:xfrm>
          <a:prstGeom prst="rect">
            <a:avLst/>
          </a:prstGeom>
        </p:spPr>
        <p:txBody>
          <a:bodyPr anchor="b">
            <a:noAutofit/>
          </a:bodyPr>
          <a:lstStyle>
            <a:lvl1pPr marL="244794" indent="-533277" algn="l">
              <a:lnSpc>
                <a:spcPct val="90000"/>
              </a:lnSpc>
              <a:defRPr sz="5333" b="0" i="0" spc="0" baseline="0">
                <a:solidFill>
                  <a:schemeClr val="tx1"/>
                </a:solidFill>
                <a:latin typeface="+mj-lt"/>
                <a:cs typeface="CiscoSans Thin"/>
              </a:defRPr>
            </a:lvl1pPr>
          </a:lstStyle>
          <a:p>
            <a:r>
              <a:rPr lang="en-US"/>
              <a:t>Quote text goes here</a:t>
            </a:r>
          </a:p>
        </p:txBody>
      </p:sp>
    </p:spTree>
    <p:extLst>
      <p:ext uri="{BB962C8B-B14F-4D97-AF65-F5344CB8AC3E}">
        <p14:creationId xmlns:p14="http://schemas.microsoft.com/office/powerpoint/2010/main" val="267602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4AE83D-40DB-60A4-98A0-0D9D307421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619B86-AA52-8C76-A7CE-3DF599FA72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C5022-060D-A6C8-7A72-986DADE095DB}"/>
              </a:ext>
            </a:extLst>
          </p:cNvPr>
          <p:cNvSpPr>
            <a:spLocks noGrp="1"/>
          </p:cNvSpPr>
          <p:nvPr>
            <p:ph type="dt" sz="half" idx="10"/>
          </p:nvPr>
        </p:nvSpPr>
        <p:spPr/>
        <p:txBody>
          <a:bodyPr/>
          <a:lstStyle/>
          <a:p>
            <a:fld id="{EADE0E47-76CB-F547-882D-44DC868C4E57}" type="datetimeFigureOut">
              <a:rPr lang="en-US" smtClean="0"/>
              <a:t>3/17/23</a:t>
            </a:fld>
            <a:endParaRPr lang="en-US"/>
          </a:p>
        </p:txBody>
      </p:sp>
      <p:sp>
        <p:nvSpPr>
          <p:cNvPr id="5" name="Footer Placeholder 4">
            <a:extLst>
              <a:ext uri="{FF2B5EF4-FFF2-40B4-BE49-F238E27FC236}">
                <a16:creationId xmlns:a16="http://schemas.microsoft.com/office/drawing/2014/main" id="{5BEF7C55-9093-9A07-D8C4-FEF32C447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BD42B-A46D-C699-8860-38978C3B8FBC}"/>
              </a:ext>
            </a:extLst>
          </p:cNvPr>
          <p:cNvSpPr>
            <a:spLocks noGrp="1"/>
          </p:cNvSpPr>
          <p:nvPr>
            <p:ph type="sldNum" sz="quarter" idx="12"/>
          </p:nvPr>
        </p:nvSpPr>
        <p:spPr/>
        <p:txBody>
          <a:bodyPr/>
          <a:lstStyle/>
          <a:p>
            <a:fld id="{B15776F5-E2E5-E54B-A503-40614AC831C1}" type="slidenum">
              <a:rPr lang="en-US" smtClean="0"/>
              <a:t>‹#›</a:t>
            </a:fld>
            <a:endParaRPr lang="en-US"/>
          </a:p>
        </p:txBody>
      </p:sp>
    </p:spTree>
    <p:extLst>
      <p:ext uri="{BB962C8B-B14F-4D97-AF65-F5344CB8AC3E}">
        <p14:creationId xmlns:p14="http://schemas.microsoft.com/office/powerpoint/2010/main" val="7221392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6" name="Title Placeholder 5"/>
          <p:cNvSpPr>
            <a:spLocks noGrp="1"/>
          </p:cNvSpPr>
          <p:nvPr>
            <p:ph type="title" hasCustomPrompt="1"/>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1"/>
                </a:solidFill>
              </a:defRPr>
            </a:lvl1pPr>
          </a:lstStyle>
          <a:p>
            <a:pPr lvl="0"/>
            <a:r>
              <a:rPr lang="en-US"/>
              <a:t>Title Goes Here (28pt)</a:t>
            </a:r>
            <a:endParaRPr lang="en-GB"/>
          </a:p>
        </p:txBody>
      </p:sp>
      <p:sp>
        <p:nvSpPr>
          <p:cNvPr id="3" name="Text Placeholder 2">
            <a:extLst>
              <a:ext uri="{FF2B5EF4-FFF2-40B4-BE49-F238E27FC236}">
                <a16:creationId xmlns:a16="http://schemas.microsoft.com/office/drawing/2014/main" id="{ED762D00-C041-704D-AE62-5F2E147C86B8}"/>
              </a:ext>
            </a:extLst>
          </p:cNvPr>
          <p:cNvSpPr>
            <a:spLocks noGrp="1"/>
          </p:cNvSpPr>
          <p:nvPr>
            <p:ph type="body" sz="quarter" idx="11" hasCustomPrompt="1"/>
          </p:nvPr>
        </p:nvSpPr>
        <p:spPr>
          <a:xfrm>
            <a:off x="583688" y="1605574"/>
            <a:ext cx="11131296" cy="4432300"/>
          </a:xfrm>
          <a:prstGeom prst="rect">
            <a:avLst/>
          </a:prstGeom>
        </p:spPr>
        <p:txBody>
          <a:bodyPr/>
          <a:lstStyle>
            <a:lvl1pPr>
              <a:defRPr/>
            </a:lvl1pPr>
            <a:lvl2pPr>
              <a:defRPr/>
            </a:lvl2pPr>
            <a:lvl3pPr>
              <a:defRPr/>
            </a:lvl3pPr>
          </a:lstStyle>
          <a:p>
            <a:pPr lvl="0"/>
            <a:r>
              <a:rPr lang="en-US"/>
              <a:t>First level (use “Indent More” or “Indent Less” to format sub-bullets) </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50655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ullet with Graphic">
    <p:spTree>
      <p:nvGrpSpPr>
        <p:cNvPr id="1" name=""/>
        <p:cNvGrpSpPr/>
        <p:nvPr/>
      </p:nvGrpSpPr>
      <p:grpSpPr>
        <a:xfrm>
          <a:off x="0" y="0"/>
          <a:ext cx="0" cy="0"/>
          <a:chOff x="0" y="0"/>
          <a:chExt cx="0" cy="0"/>
        </a:xfrm>
      </p:grpSpPr>
      <p:sp>
        <p:nvSpPr>
          <p:cNvPr id="6" name="Title Placeholder 5"/>
          <p:cNvSpPr>
            <a:spLocks noGrp="1"/>
          </p:cNvSpPr>
          <p:nvPr>
            <p:ph type="title" hasCustomPrompt="1"/>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1"/>
                </a:solidFill>
              </a:defRPr>
            </a:lvl1pPr>
          </a:lstStyle>
          <a:p>
            <a:pPr lvl="0"/>
            <a:r>
              <a:rPr lang="en-US"/>
              <a:t>Title Goes Here (28pt)</a:t>
            </a:r>
            <a:endParaRPr lang="en-GB"/>
          </a:p>
        </p:txBody>
      </p:sp>
      <p:sp>
        <p:nvSpPr>
          <p:cNvPr id="7" name="Text Placeholder 2">
            <a:extLst>
              <a:ext uri="{FF2B5EF4-FFF2-40B4-BE49-F238E27FC236}">
                <a16:creationId xmlns:a16="http://schemas.microsoft.com/office/drawing/2014/main" id="{3669C26F-DD26-8E4A-8278-6C449BB9516C}"/>
              </a:ext>
            </a:extLst>
          </p:cNvPr>
          <p:cNvSpPr>
            <a:spLocks noGrp="1"/>
          </p:cNvSpPr>
          <p:nvPr>
            <p:ph type="body" sz="quarter" idx="11" hasCustomPrompt="1"/>
          </p:nvPr>
        </p:nvSpPr>
        <p:spPr>
          <a:xfrm>
            <a:off x="583688" y="1605574"/>
            <a:ext cx="8412480" cy="4432300"/>
          </a:xfrm>
          <a:prstGeom prst="rect">
            <a:avLst/>
          </a:prstGeom>
        </p:spPr>
        <p:txBody>
          <a:bodyPr/>
          <a:lstStyle>
            <a:lvl1pPr>
              <a:defRPr/>
            </a:lvl1pPr>
          </a:lstStyle>
          <a:p>
            <a:pPr lvl="0"/>
            <a:r>
              <a:rPr lang="en-US"/>
              <a:t>First level (use “Indent More” to format sub-bullets)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A7C08659-229C-BD4C-B05F-D404CDE9C3F3}"/>
              </a:ext>
            </a:extLst>
          </p:cNvPr>
          <p:cNvGrpSpPr/>
          <p:nvPr userDrawn="1"/>
        </p:nvGrpSpPr>
        <p:grpSpPr>
          <a:xfrm>
            <a:off x="9023384" y="3517377"/>
            <a:ext cx="3168616" cy="2048775"/>
            <a:chOff x="6767538" y="2638032"/>
            <a:chExt cx="2376462" cy="1536581"/>
          </a:xfrm>
        </p:grpSpPr>
        <p:sp>
          <p:nvSpPr>
            <p:cNvPr id="8" name="Freeform 2">
              <a:extLst>
                <a:ext uri="{FF2B5EF4-FFF2-40B4-BE49-F238E27FC236}">
                  <a16:creationId xmlns:a16="http://schemas.microsoft.com/office/drawing/2014/main" id="{4910B3A8-9E20-484E-B975-980C5FC275DC}"/>
                </a:ext>
              </a:extLst>
            </p:cNvPr>
            <p:cNvSpPr/>
            <p:nvPr userDrawn="1"/>
          </p:nvSpPr>
          <p:spPr>
            <a:xfrm>
              <a:off x="8138293" y="2699871"/>
              <a:ext cx="212769" cy="212201"/>
            </a:xfrm>
            <a:custGeom>
              <a:avLst/>
              <a:gdLst/>
              <a:ahLst/>
              <a:cxnLst/>
              <a:rect l="0" t="0" r="r" b="b"/>
              <a:pathLst>
                <a:path w="4494" h="4482">
                  <a:moveTo>
                    <a:pt x="2240" y="2179"/>
                  </a:moveTo>
                  <a:lnTo>
                    <a:pt x="2240" y="2179"/>
                  </a:lnTo>
                  <a:cubicBezTo>
                    <a:pt x="2303" y="2194"/>
                    <a:pt x="2341" y="2255"/>
                    <a:pt x="2329" y="2318"/>
                  </a:cubicBezTo>
                  <a:cubicBezTo>
                    <a:pt x="2326" y="2340"/>
                    <a:pt x="2220" y="2817"/>
                    <a:pt x="1778" y="3324"/>
                  </a:cubicBezTo>
                  <a:cubicBezTo>
                    <a:pt x="1486" y="3661"/>
                    <a:pt x="888" y="3934"/>
                    <a:pt x="865" y="3946"/>
                  </a:cubicBezTo>
                  <a:cubicBezTo>
                    <a:pt x="848" y="3954"/>
                    <a:pt x="833" y="3955"/>
                    <a:pt x="814" y="3955"/>
                  </a:cubicBezTo>
                  <a:cubicBezTo>
                    <a:pt x="770" y="3955"/>
                    <a:pt x="727" y="3931"/>
                    <a:pt x="710" y="3890"/>
                  </a:cubicBezTo>
                  <a:cubicBezTo>
                    <a:pt x="681" y="3829"/>
                    <a:pt x="710" y="3758"/>
                    <a:pt x="766" y="3734"/>
                  </a:cubicBezTo>
                  <a:cubicBezTo>
                    <a:pt x="773" y="3729"/>
                    <a:pt x="1343" y="3465"/>
                    <a:pt x="1601" y="3168"/>
                  </a:cubicBezTo>
                  <a:cubicBezTo>
                    <a:pt x="2003" y="2712"/>
                    <a:pt x="2097" y="2277"/>
                    <a:pt x="2097" y="2272"/>
                  </a:cubicBezTo>
                  <a:cubicBezTo>
                    <a:pt x="2112" y="2209"/>
                    <a:pt x="2174" y="2167"/>
                    <a:pt x="2240" y="2179"/>
                  </a:cubicBezTo>
                  <a:moveTo>
                    <a:pt x="2286" y="1610"/>
                  </a:moveTo>
                  <a:lnTo>
                    <a:pt x="2286" y="1610"/>
                  </a:lnTo>
                  <a:cubicBezTo>
                    <a:pt x="2369" y="1616"/>
                    <a:pt x="2451" y="1638"/>
                    <a:pt x="2528" y="1677"/>
                  </a:cubicBezTo>
                  <a:cubicBezTo>
                    <a:pt x="2843" y="1828"/>
                    <a:pt x="2959" y="2093"/>
                    <a:pt x="2860" y="2421"/>
                  </a:cubicBezTo>
                  <a:cubicBezTo>
                    <a:pt x="2806" y="2584"/>
                    <a:pt x="2666" y="3004"/>
                    <a:pt x="2451" y="3327"/>
                  </a:cubicBezTo>
                  <a:cubicBezTo>
                    <a:pt x="2085" y="3882"/>
                    <a:pt x="1427" y="4248"/>
                    <a:pt x="1398" y="4263"/>
                  </a:cubicBezTo>
                  <a:cubicBezTo>
                    <a:pt x="1381" y="4276"/>
                    <a:pt x="1360" y="4277"/>
                    <a:pt x="1342" y="4277"/>
                  </a:cubicBezTo>
                  <a:cubicBezTo>
                    <a:pt x="1301" y="4277"/>
                    <a:pt x="1258" y="4256"/>
                    <a:pt x="1236" y="4216"/>
                  </a:cubicBezTo>
                  <a:cubicBezTo>
                    <a:pt x="1205" y="4161"/>
                    <a:pt x="1226" y="4090"/>
                    <a:pt x="1282" y="4059"/>
                  </a:cubicBezTo>
                  <a:cubicBezTo>
                    <a:pt x="1290" y="4054"/>
                    <a:pt x="1923" y="3702"/>
                    <a:pt x="2257" y="3196"/>
                  </a:cubicBezTo>
                  <a:cubicBezTo>
                    <a:pt x="2455" y="2900"/>
                    <a:pt x="2586" y="2507"/>
                    <a:pt x="2635" y="2350"/>
                  </a:cubicBezTo>
                  <a:cubicBezTo>
                    <a:pt x="2703" y="2137"/>
                    <a:pt x="2635" y="1991"/>
                    <a:pt x="2426" y="1884"/>
                  </a:cubicBezTo>
                  <a:cubicBezTo>
                    <a:pt x="2327" y="1837"/>
                    <a:pt x="2216" y="1833"/>
                    <a:pt x="2114" y="1867"/>
                  </a:cubicBezTo>
                  <a:cubicBezTo>
                    <a:pt x="2008" y="1904"/>
                    <a:pt x="1923" y="1977"/>
                    <a:pt x="1875" y="2076"/>
                  </a:cubicBezTo>
                  <a:cubicBezTo>
                    <a:pt x="1846" y="2132"/>
                    <a:pt x="1814" y="2202"/>
                    <a:pt x="1781" y="2278"/>
                  </a:cubicBezTo>
                  <a:cubicBezTo>
                    <a:pt x="1683" y="2487"/>
                    <a:pt x="1568" y="2746"/>
                    <a:pt x="1405" y="2965"/>
                  </a:cubicBezTo>
                  <a:cubicBezTo>
                    <a:pt x="1309" y="3101"/>
                    <a:pt x="1122" y="3232"/>
                    <a:pt x="851" y="3359"/>
                  </a:cubicBezTo>
                  <a:cubicBezTo>
                    <a:pt x="655" y="3446"/>
                    <a:pt x="490" y="3500"/>
                    <a:pt x="488" y="3500"/>
                  </a:cubicBezTo>
                  <a:cubicBezTo>
                    <a:pt x="423" y="3522"/>
                    <a:pt x="357" y="3485"/>
                    <a:pt x="340" y="3424"/>
                  </a:cubicBezTo>
                  <a:cubicBezTo>
                    <a:pt x="318" y="3361"/>
                    <a:pt x="353" y="3295"/>
                    <a:pt x="413" y="3276"/>
                  </a:cubicBezTo>
                  <a:cubicBezTo>
                    <a:pt x="585" y="3225"/>
                    <a:pt x="1064" y="3038"/>
                    <a:pt x="1220" y="2824"/>
                  </a:cubicBezTo>
                  <a:cubicBezTo>
                    <a:pt x="1364" y="2628"/>
                    <a:pt x="1476" y="2380"/>
                    <a:pt x="1568" y="2178"/>
                  </a:cubicBezTo>
                  <a:cubicBezTo>
                    <a:pt x="1604" y="2105"/>
                    <a:pt x="1635" y="2030"/>
                    <a:pt x="1667" y="1969"/>
                  </a:cubicBezTo>
                  <a:cubicBezTo>
                    <a:pt x="1744" y="1814"/>
                    <a:pt x="1875" y="1696"/>
                    <a:pt x="2037" y="1644"/>
                  </a:cubicBezTo>
                  <a:cubicBezTo>
                    <a:pt x="2119" y="1616"/>
                    <a:pt x="2204" y="1605"/>
                    <a:pt x="2286" y="1610"/>
                  </a:cubicBezTo>
                  <a:moveTo>
                    <a:pt x="2215" y="1078"/>
                  </a:moveTo>
                  <a:lnTo>
                    <a:pt x="2215" y="1078"/>
                  </a:lnTo>
                  <a:cubicBezTo>
                    <a:pt x="2405" y="1071"/>
                    <a:pt x="2594" y="1111"/>
                    <a:pt x="2767" y="1196"/>
                  </a:cubicBezTo>
                  <a:cubicBezTo>
                    <a:pt x="3375" y="1497"/>
                    <a:pt x="3556" y="1996"/>
                    <a:pt x="3318" y="2718"/>
                  </a:cubicBezTo>
                  <a:cubicBezTo>
                    <a:pt x="3210" y="3061"/>
                    <a:pt x="3072" y="3357"/>
                    <a:pt x="2915" y="3594"/>
                  </a:cubicBezTo>
                  <a:cubicBezTo>
                    <a:pt x="2613" y="4048"/>
                    <a:pt x="2103" y="4440"/>
                    <a:pt x="2078" y="4457"/>
                  </a:cubicBezTo>
                  <a:cubicBezTo>
                    <a:pt x="2056" y="4472"/>
                    <a:pt x="2033" y="4481"/>
                    <a:pt x="2008" y="4481"/>
                  </a:cubicBezTo>
                  <a:cubicBezTo>
                    <a:pt x="1972" y="4481"/>
                    <a:pt x="1938" y="4465"/>
                    <a:pt x="1916" y="4433"/>
                  </a:cubicBezTo>
                  <a:cubicBezTo>
                    <a:pt x="1878" y="4384"/>
                    <a:pt x="1887" y="4309"/>
                    <a:pt x="1938" y="4270"/>
                  </a:cubicBezTo>
                  <a:cubicBezTo>
                    <a:pt x="1943" y="4267"/>
                    <a:pt x="2439" y="3881"/>
                    <a:pt x="2722" y="3464"/>
                  </a:cubicBezTo>
                  <a:cubicBezTo>
                    <a:pt x="2866" y="3243"/>
                    <a:pt x="2992" y="2969"/>
                    <a:pt x="3099" y="2648"/>
                  </a:cubicBezTo>
                  <a:cubicBezTo>
                    <a:pt x="3200" y="2329"/>
                    <a:pt x="3212" y="2074"/>
                    <a:pt x="3137" y="1872"/>
                  </a:cubicBezTo>
                  <a:cubicBezTo>
                    <a:pt x="3063" y="1682"/>
                    <a:pt x="2907" y="1532"/>
                    <a:pt x="2666" y="1407"/>
                  </a:cubicBezTo>
                  <a:cubicBezTo>
                    <a:pt x="2439" y="1298"/>
                    <a:pt x="2190" y="1285"/>
                    <a:pt x="1955" y="1366"/>
                  </a:cubicBezTo>
                  <a:cubicBezTo>
                    <a:pt x="1718" y="1449"/>
                    <a:pt x="1522" y="1616"/>
                    <a:pt x="1394" y="1847"/>
                  </a:cubicBezTo>
                  <a:cubicBezTo>
                    <a:pt x="1391" y="1855"/>
                    <a:pt x="1377" y="1894"/>
                    <a:pt x="1368" y="1926"/>
                  </a:cubicBezTo>
                  <a:cubicBezTo>
                    <a:pt x="1321" y="2049"/>
                    <a:pt x="1237" y="2286"/>
                    <a:pt x="1091" y="2520"/>
                  </a:cubicBezTo>
                  <a:cubicBezTo>
                    <a:pt x="1002" y="2667"/>
                    <a:pt x="826" y="2798"/>
                    <a:pt x="577" y="2912"/>
                  </a:cubicBezTo>
                  <a:cubicBezTo>
                    <a:pt x="393" y="2991"/>
                    <a:pt x="238" y="3029"/>
                    <a:pt x="231" y="3031"/>
                  </a:cubicBezTo>
                  <a:cubicBezTo>
                    <a:pt x="170" y="3046"/>
                    <a:pt x="105" y="3007"/>
                    <a:pt x="91" y="2944"/>
                  </a:cubicBezTo>
                  <a:cubicBezTo>
                    <a:pt x="74" y="2883"/>
                    <a:pt x="113" y="2815"/>
                    <a:pt x="176" y="2803"/>
                  </a:cubicBezTo>
                  <a:cubicBezTo>
                    <a:pt x="330" y="2764"/>
                    <a:pt x="758" y="2617"/>
                    <a:pt x="891" y="2395"/>
                  </a:cubicBezTo>
                  <a:cubicBezTo>
                    <a:pt x="1027" y="2181"/>
                    <a:pt x="1099" y="1972"/>
                    <a:pt x="1145" y="1843"/>
                  </a:cubicBezTo>
                  <a:cubicBezTo>
                    <a:pt x="1167" y="1792"/>
                    <a:pt x="1177" y="1756"/>
                    <a:pt x="1190" y="1731"/>
                  </a:cubicBezTo>
                  <a:cubicBezTo>
                    <a:pt x="1346" y="1454"/>
                    <a:pt x="1590" y="1247"/>
                    <a:pt x="1878" y="1143"/>
                  </a:cubicBezTo>
                  <a:cubicBezTo>
                    <a:pt x="1988" y="1104"/>
                    <a:pt x="2102" y="1083"/>
                    <a:pt x="2215" y="1078"/>
                  </a:cubicBezTo>
                  <a:moveTo>
                    <a:pt x="2173" y="537"/>
                  </a:moveTo>
                  <a:lnTo>
                    <a:pt x="2173" y="537"/>
                  </a:lnTo>
                  <a:cubicBezTo>
                    <a:pt x="2228" y="535"/>
                    <a:pt x="2283" y="536"/>
                    <a:pt x="2337" y="540"/>
                  </a:cubicBezTo>
                  <a:cubicBezTo>
                    <a:pt x="2568" y="551"/>
                    <a:pt x="2786" y="611"/>
                    <a:pt x="2994" y="712"/>
                  </a:cubicBezTo>
                  <a:cubicBezTo>
                    <a:pt x="3423" y="926"/>
                    <a:pt x="3718" y="1254"/>
                    <a:pt x="3848" y="1665"/>
                  </a:cubicBezTo>
                  <a:cubicBezTo>
                    <a:pt x="3913" y="1872"/>
                    <a:pt x="3940" y="2103"/>
                    <a:pt x="3918" y="2346"/>
                  </a:cubicBezTo>
                  <a:cubicBezTo>
                    <a:pt x="3896" y="2593"/>
                    <a:pt x="3829" y="2855"/>
                    <a:pt x="3720" y="3127"/>
                  </a:cubicBezTo>
                  <a:cubicBezTo>
                    <a:pt x="3448" y="3798"/>
                    <a:pt x="2994" y="4311"/>
                    <a:pt x="2977" y="4333"/>
                  </a:cubicBezTo>
                  <a:cubicBezTo>
                    <a:pt x="2952" y="4359"/>
                    <a:pt x="2921" y="4374"/>
                    <a:pt x="2889" y="4374"/>
                  </a:cubicBezTo>
                  <a:cubicBezTo>
                    <a:pt x="2861" y="4374"/>
                    <a:pt x="2832" y="4365"/>
                    <a:pt x="2812" y="4343"/>
                  </a:cubicBezTo>
                  <a:cubicBezTo>
                    <a:pt x="2762" y="4301"/>
                    <a:pt x="2759" y="4226"/>
                    <a:pt x="2800" y="4177"/>
                  </a:cubicBezTo>
                  <a:cubicBezTo>
                    <a:pt x="2807" y="4170"/>
                    <a:pt x="3247" y="3667"/>
                    <a:pt x="3503" y="3035"/>
                  </a:cubicBezTo>
                  <a:cubicBezTo>
                    <a:pt x="3604" y="2787"/>
                    <a:pt x="3664" y="2552"/>
                    <a:pt x="3686" y="2326"/>
                  </a:cubicBezTo>
                  <a:cubicBezTo>
                    <a:pt x="3703" y="2112"/>
                    <a:pt x="3681" y="1916"/>
                    <a:pt x="3623" y="1736"/>
                  </a:cubicBezTo>
                  <a:cubicBezTo>
                    <a:pt x="3570" y="1560"/>
                    <a:pt x="3479" y="1405"/>
                    <a:pt x="3356" y="1269"/>
                  </a:cubicBezTo>
                  <a:cubicBezTo>
                    <a:pt x="3232" y="1135"/>
                    <a:pt x="3076" y="1017"/>
                    <a:pt x="2892" y="926"/>
                  </a:cubicBezTo>
                  <a:cubicBezTo>
                    <a:pt x="2537" y="748"/>
                    <a:pt x="2136" y="724"/>
                    <a:pt x="1765" y="851"/>
                  </a:cubicBezTo>
                  <a:cubicBezTo>
                    <a:pt x="1389" y="980"/>
                    <a:pt x="1087" y="1244"/>
                    <a:pt x="915" y="1602"/>
                  </a:cubicBezTo>
                  <a:cubicBezTo>
                    <a:pt x="877" y="1679"/>
                    <a:pt x="852" y="1762"/>
                    <a:pt x="828" y="1855"/>
                  </a:cubicBezTo>
                  <a:cubicBezTo>
                    <a:pt x="814" y="1901"/>
                    <a:pt x="799" y="1947"/>
                    <a:pt x="785" y="1996"/>
                  </a:cubicBezTo>
                  <a:cubicBezTo>
                    <a:pt x="659" y="2372"/>
                    <a:pt x="165" y="2491"/>
                    <a:pt x="143" y="2499"/>
                  </a:cubicBezTo>
                  <a:cubicBezTo>
                    <a:pt x="80" y="2513"/>
                    <a:pt x="17" y="2474"/>
                    <a:pt x="3" y="2411"/>
                  </a:cubicBezTo>
                  <a:cubicBezTo>
                    <a:pt x="1" y="2403"/>
                    <a:pt x="0" y="2396"/>
                    <a:pt x="0" y="2389"/>
                  </a:cubicBezTo>
                  <a:lnTo>
                    <a:pt x="0" y="2376"/>
                  </a:lnTo>
                  <a:cubicBezTo>
                    <a:pt x="3" y="2324"/>
                    <a:pt x="38" y="2279"/>
                    <a:pt x="90" y="2268"/>
                  </a:cubicBezTo>
                  <a:cubicBezTo>
                    <a:pt x="90" y="2268"/>
                    <a:pt x="191" y="2244"/>
                    <a:pt x="305" y="2183"/>
                  </a:cubicBezTo>
                  <a:cubicBezTo>
                    <a:pt x="398" y="2134"/>
                    <a:pt x="519" y="2047"/>
                    <a:pt x="560" y="1917"/>
                  </a:cubicBezTo>
                  <a:cubicBezTo>
                    <a:pt x="575" y="1879"/>
                    <a:pt x="589" y="1835"/>
                    <a:pt x="604" y="1789"/>
                  </a:cubicBezTo>
                  <a:cubicBezTo>
                    <a:pt x="627" y="1692"/>
                    <a:pt x="655" y="1595"/>
                    <a:pt x="705" y="1497"/>
                  </a:cubicBezTo>
                  <a:cubicBezTo>
                    <a:pt x="807" y="1291"/>
                    <a:pt x="947" y="1106"/>
                    <a:pt x="1120" y="953"/>
                  </a:cubicBezTo>
                  <a:cubicBezTo>
                    <a:pt x="1287" y="810"/>
                    <a:pt x="1478" y="700"/>
                    <a:pt x="1688" y="630"/>
                  </a:cubicBezTo>
                  <a:cubicBezTo>
                    <a:pt x="1845" y="573"/>
                    <a:pt x="2009" y="542"/>
                    <a:pt x="2173" y="537"/>
                  </a:cubicBezTo>
                  <a:moveTo>
                    <a:pt x="2158" y="3"/>
                  </a:moveTo>
                  <a:lnTo>
                    <a:pt x="2158" y="3"/>
                  </a:lnTo>
                  <a:cubicBezTo>
                    <a:pt x="2230" y="0"/>
                    <a:pt x="2302" y="1"/>
                    <a:pt x="2374" y="6"/>
                  </a:cubicBezTo>
                  <a:cubicBezTo>
                    <a:pt x="2673" y="25"/>
                    <a:pt x="2961" y="103"/>
                    <a:pt x="3232" y="237"/>
                  </a:cubicBezTo>
                  <a:cubicBezTo>
                    <a:pt x="3502" y="371"/>
                    <a:pt x="3741" y="555"/>
                    <a:pt x="3935" y="782"/>
                  </a:cubicBezTo>
                  <a:cubicBezTo>
                    <a:pt x="4126" y="1000"/>
                    <a:pt x="4269" y="1251"/>
                    <a:pt x="4361" y="1530"/>
                  </a:cubicBezTo>
                  <a:cubicBezTo>
                    <a:pt x="4455" y="1807"/>
                    <a:pt x="4493" y="2095"/>
                    <a:pt x="4477" y="2384"/>
                  </a:cubicBezTo>
                  <a:cubicBezTo>
                    <a:pt x="4460" y="2682"/>
                    <a:pt x="4382" y="2976"/>
                    <a:pt x="4250" y="3246"/>
                  </a:cubicBezTo>
                  <a:cubicBezTo>
                    <a:pt x="4230" y="3288"/>
                    <a:pt x="4189" y="3312"/>
                    <a:pt x="4143" y="3312"/>
                  </a:cubicBezTo>
                  <a:cubicBezTo>
                    <a:pt x="4126" y="3312"/>
                    <a:pt x="4107" y="3310"/>
                    <a:pt x="4095" y="3302"/>
                  </a:cubicBezTo>
                  <a:cubicBezTo>
                    <a:pt x="4034" y="3271"/>
                    <a:pt x="4010" y="3202"/>
                    <a:pt x="4041" y="3144"/>
                  </a:cubicBezTo>
                  <a:cubicBezTo>
                    <a:pt x="4160" y="2899"/>
                    <a:pt x="4228" y="2641"/>
                    <a:pt x="4244" y="2369"/>
                  </a:cubicBezTo>
                  <a:cubicBezTo>
                    <a:pt x="4259" y="2111"/>
                    <a:pt x="4223" y="1854"/>
                    <a:pt x="4138" y="1606"/>
                  </a:cubicBezTo>
                  <a:cubicBezTo>
                    <a:pt x="4056" y="1357"/>
                    <a:pt x="3928" y="1132"/>
                    <a:pt x="3759" y="937"/>
                  </a:cubicBezTo>
                  <a:cubicBezTo>
                    <a:pt x="3585" y="732"/>
                    <a:pt x="3372" y="565"/>
                    <a:pt x="3130" y="446"/>
                  </a:cubicBezTo>
                  <a:cubicBezTo>
                    <a:pt x="2888" y="324"/>
                    <a:pt x="2627" y="259"/>
                    <a:pt x="2361" y="239"/>
                  </a:cubicBezTo>
                  <a:cubicBezTo>
                    <a:pt x="2103" y="227"/>
                    <a:pt x="1846" y="260"/>
                    <a:pt x="1600" y="346"/>
                  </a:cubicBezTo>
                  <a:cubicBezTo>
                    <a:pt x="1353" y="431"/>
                    <a:pt x="1129" y="558"/>
                    <a:pt x="932" y="728"/>
                  </a:cubicBezTo>
                  <a:cubicBezTo>
                    <a:pt x="732" y="905"/>
                    <a:pt x="567" y="1117"/>
                    <a:pt x="447" y="1363"/>
                  </a:cubicBezTo>
                  <a:cubicBezTo>
                    <a:pt x="381" y="1496"/>
                    <a:pt x="330" y="1637"/>
                    <a:pt x="296" y="1783"/>
                  </a:cubicBezTo>
                  <a:cubicBezTo>
                    <a:pt x="282" y="1847"/>
                    <a:pt x="219" y="1886"/>
                    <a:pt x="154" y="1871"/>
                  </a:cubicBezTo>
                  <a:cubicBezTo>
                    <a:pt x="91" y="1856"/>
                    <a:pt x="53" y="1793"/>
                    <a:pt x="66" y="1729"/>
                  </a:cubicBezTo>
                  <a:cubicBezTo>
                    <a:pt x="105" y="1566"/>
                    <a:pt x="161" y="1406"/>
                    <a:pt x="236" y="1258"/>
                  </a:cubicBezTo>
                  <a:cubicBezTo>
                    <a:pt x="369" y="985"/>
                    <a:pt x="553" y="744"/>
                    <a:pt x="780" y="551"/>
                  </a:cubicBezTo>
                  <a:cubicBezTo>
                    <a:pt x="1000" y="360"/>
                    <a:pt x="1250" y="215"/>
                    <a:pt x="1527" y="122"/>
                  </a:cubicBezTo>
                  <a:cubicBezTo>
                    <a:pt x="1732" y="51"/>
                    <a:pt x="1943" y="11"/>
                    <a:pt x="2158" y="3"/>
                  </a:cubicBezTo>
                </a:path>
              </a:pathLst>
            </a:custGeom>
            <a:solidFill>
              <a:schemeClr val="accent2"/>
            </a:solidFill>
            <a:ln>
              <a:noFill/>
            </a:ln>
          </p:spPr>
        </p:sp>
        <p:sp>
          <p:nvSpPr>
            <p:cNvPr id="19" name="Oval 18">
              <a:extLst>
                <a:ext uri="{FF2B5EF4-FFF2-40B4-BE49-F238E27FC236}">
                  <a16:creationId xmlns:a16="http://schemas.microsoft.com/office/drawing/2014/main" id="{12042D90-1F8E-234B-AE7A-88FC4599C6F8}"/>
                </a:ext>
              </a:extLst>
            </p:cNvPr>
            <p:cNvSpPr>
              <a:spLocks noChangeAspect="1"/>
            </p:cNvSpPr>
            <p:nvPr userDrawn="1"/>
          </p:nvSpPr>
          <p:spPr>
            <a:xfrm>
              <a:off x="6767538" y="3103152"/>
              <a:ext cx="606340" cy="6063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0B2BE8-2880-4247-945B-7FBB437F0366}"/>
                </a:ext>
              </a:extLst>
            </p:cNvPr>
            <p:cNvSpPr>
              <a:spLocks noChangeAspect="1"/>
            </p:cNvSpPr>
            <p:nvPr userDrawn="1"/>
          </p:nvSpPr>
          <p:spPr>
            <a:xfrm>
              <a:off x="8098390" y="3260035"/>
              <a:ext cx="292575" cy="292575"/>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6A607C05-72CA-8541-B06C-1BBBE74B30D2}"/>
                </a:ext>
              </a:extLst>
            </p:cNvPr>
            <p:cNvSpPr/>
            <p:nvPr/>
          </p:nvSpPr>
          <p:spPr>
            <a:xfrm>
              <a:off x="7433951" y="2856043"/>
              <a:ext cx="1106608" cy="1100559"/>
            </a:xfrm>
            <a:custGeom>
              <a:avLst/>
              <a:gdLst>
                <a:gd name="connsiteX0" fmla="*/ 416164 w 832328"/>
                <a:gd name="connsiteY0" fmla="*/ 827763 h 827779"/>
                <a:gd name="connsiteX1" fmla="*/ 413688 w 832328"/>
                <a:gd name="connsiteY1" fmla="*/ 826721 h 827779"/>
                <a:gd name="connsiteX2" fmla="*/ 1065 w 832328"/>
                <a:gd name="connsiteY2" fmla="*/ 416353 h 827779"/>
                <a:gd name="connsiteX3" fmla="*/ 1000 w 832328"/>
                <a:gd name="connsiteY3" fmla="*/ 411397 h 827779"/>
                <a:gd name="connsiteX4" fmla="*/ 1065 w 832328"/>
                <a:gd name="connsiteY4" fmla="*/ 411332 h 827779"/>
                <a:gd name="connsiteX5" fmla="*/ 413688 w 832328"/>
                <a:gd name="connsiteY5" fmla="*/ 1059 h 827779"/>
                <a:gd name="connsiteX6" fmla="*/ 418671 w 832328"/>
                <a:gd name="connsiteY6" fmla="*/ 995 h 827779"/>
                <a:gd name="connsiteX7" fmla="*/ 418736 w 832328"/>
                <a:gd name="connsiteY7" fmla="*/ 1059 h 827779"/>
                <a:gd name="connsiteX8" fmla="*/ 831264 w 832328"/>
                <a:gd name="connsiteY8" fmla="*/ 411332 h 827779"/>
                <a:gd name="connsiteX9" fmla="*/ 831328 w 832328"/>
                <a:gd name="connsiteY9" fmla="*/ 416289 h 827779"/>
                <a:gd name="connsiteX10" fmla="*/ 831264 w 832328"/>
                <a:gd name="connsiteY10" fmla="*/ 416353 h 827779"/>
                <a:gd name="connsiteX11" fmla="*/ 419117 w 832328"/>
                <a:gd name="connsiteY11" fmla="*/ 826721 h 827779"/>
                <a:gd name="connsiteX12" fmla="*/ 416164 w 832328"/>
                <a:gd name="connsiteY12" fmla="*/ 827763 h 827779"/>
                <a:gd name="connsiteX13" fmla="*/ 8685 w 832328"/>
                <a:gd name="connsiteY13" fmla="*/ 413701 h 827779"/>
                <a:gd name="connsiteX14" fmla="*/ 416164 w 832328"/>
                <a:gd name="connsiteY14" fmla="*/ 819143 h 827779"/>
                <a:gd name="connsiteX15" fmla="*/ 823739 w 832328"/>
                <a:gd name="connsiteY15" fmla="*/ 413701 h 827779"/>
                <a:gd name="connsiteX16" fmla="*/ 416164 w 832328"/>
                <a:gd name="connsiteY16" fmla="*/ 8543 h 8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2328" h="827779">
                  <a:moveTo>
                    <a:pt x="416164" y="827763"/>
                  </a:moveTo>
                  <a:cubicBezTo>
                    <a:pt x="415231" y="827766"/>
                    <a:pt x="414336" y="827389"/>
                    <a:pt x="413688" y="826721"/>
                  </a:cubicBezTo>
                  <a:lnTo>
                    <a:pt x="1065" y="416353"/>
                  </a:lnTo>
                  <a:cubicBezTo>
                    <a:pt x="-329" y="415002"/>
                    <a:pt x="-358" y="412783"/>
                    <a:pt x="1000" y="411397"/>
                  </a:cubicBezTo>
                  <a:cubicBezTo>
                    <a:pt x="1021" y="411375"/>
                    <a:pt x="1043" y="411354"/>
                    <a:pt x="1065" y="411332"/>
                  </a:cubicBezTo>
                  <a:lnTo>
                    <a:pt x="413688" y="1059"/>
                  </a:lnTo>
                  <a:cubicBezTo>
                    <a:pt x="415046" y="-327"/>
                    <a:pt x="417277" y="-356"/>
                    <a:pt x="418671" y="995"/>
                  </a:cubicBezTo>
                  <a:cubicBezTo>
                    <a:pt x="418693" y="1016"/>
                    <a:pt x="418715" y="1037"/>
                    <a:pt x="418736" y="1059"/>
                  </a:cubicBezTo>
                  <a:lnTo>
                    <a:pt x="831264" y="411332"/>
                  </a:lnTo>
                  <a:cubicBezTo>
                    <a:pt x="832658" y="412683"/>
                    <a:pt x="832687" y="414902"/>
                    <a:pt x="831328" y="416289"/>
                  </a:cubicBezTo>
                  <a:cubicBezTo>
                    <a:pt x="831307" y="416311"/>
                    <a:pt x="831286" y="416332"/>
                    <a:pt x="831264" y="416353"/>
                  </a:cubicBezTo>
                  <a:lnTo>
                    <a:pt x="419117" y="826721"/>
                  </a:lnTo>
                  <a:cubicBezTo>
                    <a:pt x="418335" y="827485"/>
                    <a:pt x="417255" y="827866"/>
                    <a:pt x="416164" y="827763"/>
                  </a:cubicBezTo>
                  <a:close/>
                  <a:moveTo>
                    <a:pt x="8685" y="413701"/>
                  </a:moveTo>
                  <a:lnTo>
                    <a:pt x="416164" y="819143"/>
                  </a:lnTo>
                  <a:lnTo>
                    <a:pt x="823739" y="413701"/>
                  </a:lnTo>
                  <a:lnTo>
                    <a:pt x="416164" y="8543"/>
                  </a:lnTo>
                  <a:close/>
                </a:path>
              </a:pathLst>
            </a:custGeom>
            <a:solidFill>
              <a:srgbClr val="69BD45"/>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B88584A-B69D-6541-A1A6-3C179D3CD33A}"/>
                </a:ext>
              </a:extLst>
            </p:cNvPr>
            <p:cNvSpPr/>
            <p:nvPr/>
          </p:nvSpPr>
          <p:spPr>
            <a:xfrm>
              <a:off x="7964439" y="2638032"/>
              <a:ext cx="1179561" cy="1536581"/>
            </a:xfrm>
            <a:custGeom>
              <a:avLst/>
              <a:gdLst>
                <a:gd name="connsiteX0" fmla="*/ 775341 w 1179561"/>
                <a:gd name="connsiteY0" fmla="*/ 1323 h 1536581"/>
                <a:gd name="connsiteX1" fmla="*/ 775427 w 1179561"/>
                <a:gd name="connsiteY1" fmla="*/ 1408 h 1536581"/>
                <a:gd name="connsiteX2" fmla="*/ 1179561 w 1179561"/>
                <a:gd name="connsiteY2" fmla="*/ 403334 h 1536581"/>
                <a:gd name="connsiteX3" fmla="*/ 1179561 w 1179561"/>
                <a:gd name="connsiteY3" fmla="*/ 416347 h 1536581"/>
                <a:gd name="connsiteX4" fmla="*/ 772134 w 1179561"/>
                <a:gd name="connsiteY4" fmla="*/ 11483 h 1536581"/>
                <a:gd name="connsiteX5" fmla="*/ 10914 w 1179561"/>
                <a:gd name="connsiteY5" fmla="*/ 768293 h 1536581"/>
                <a:gd name="connsiteX6" fmla="*/ 772134 w 1179561"/>
                <a:gd name="connsiteY6" fmla="*/ 1525355 h 1536581"/>
                <a:gd name="connsiteX7" fmla="*/ 1179561 w 1179561"/>
                <a:gd name="connsiteY7" fmla="*/ 1120357 h 1536581"/>
                <a:gd name="connsiteX8" fmla="*/ 1179561 w 1179561"/>
                <a:gd name="connsiteY8" fmla="*/ 1133630 h 1536581"/>
                <a:gd name="connsiteX9" fmla="*/ 775427 w 1179561"/>
                <a:gd name="connsiteY9" fmla="*/ 1535556 h 1536581"/>
                <a:gd name="connsiteX10" fmla="*/ 772134 w 1179561"/>
                <a:gd name="connsiteY10" fmla="*/ 1536564 h 1536581"/>
                <a:gd name="connsiteX11" fmla="*/ 768716 w 1179561"/>
                <a:gd name="connsiteY11" fmla="*/ 1535179 h 1536581"/>
                <a:gd name="connsiteX12" fmla="*/ 1416 w 1179561"/>
                <a:gd name="connsiteY12" fmla="*/ 771819 h 1536581"/>
                <a:gd name="connsiteX13" fmla="*/ 1330 w 1179561"/>
                <a:gd name="connsiteY13" fmla="*/ 765230 h 1536581"/>
                <a:gd name="connsiteX14" fmla="*/ 1416 w 1179561"/>
                <a:gd name="connsiteY14" fmla="*/ 765145 h 1536581"/>
                <a:gd name="connsiteX15" fmla="*/ 768716 w 1179561"/>
                <a:gd name="connsiteY15" fmla="*/ 1408 h 1536581"/>
                <a:gd name="connsiteX16" fmla="*/ 775341 w 1179561"/>
                <a:gd name="connsiteY16" fmla="*/ 1323 h 153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561" h="1536581">
                  <a:moveTo>
                    <a:pt x="775341" y="1323"/>
                  </a:moveTo>
                  <a:cubicBezTo>
                    <a:pt x="775370" y="1351"/>
                    <a:pt x="775400" y="1379"/>
                    <a:pt x="775427" y="1408"/>
                  </a:cubicBezTo>
                  <a:lnTo>
                    <a:pt x="1179561" y="403334"/>
                  </a:lnTo>
                  <a:lnTo>
                    <a:pt x="1179561" y="416347"/>
                  </a:lnTo>
                  <a:lnTo>
                    <a:pt x="772134" y="11483"/>
                  </a:lnTo>
                  <a:lnTo>
                    <a:pt x="10914" y="768293"/>
                  </a:lnTo>
                  <a:lnTo>
                    <a:pt x="772134" y="1525355"/>
                  </a:lnTo>
                  <a:lnTo>
                    <a:pt x="1179561" y="1120357"/>
                  </a:lnTo>
                  <a:lnTo>
                    <a:pt x="1179561" y="1133630"/>
                  </a:lnTo>
                  <a:lnTo>
                    <a:pt x="775427" y="1535556"/>
                  </a:lnTo>
                  <a:cubicBezTo>
                    <a:pt x="774505" y="1536307"/>
                    <a:pt x="773323" y="1536669"/>
                    <a:pt x="772134" y="1536564"/>
                  </a:cubicBezTo>
                  <a:cubicBezTo>
                    <a:pt x="770858" y="1536559"/>
                    <a:pt x="769632" y="1536063"/>
                    <a:pt x="768716" y="1535179"/>
                  </a:cubicBezTo>
                  <a:lnTo>
                    <a:pt x="1416" y="771819"/>
                  </a:lnTo>
                  <a:cubicBezTo>
                    <a:pt x="-438" y="770023"/>
                    <a:pt x="-476" y="767073"/>
                    <a:pt x="1330" y="765230"/>
                  </a:cubicBezTo>
                  <a:cubicBezTo>
                    <a:pt x="1358" y="765201"/>
                    <a:pt x="1387" y="765173"/>
                    <a:pt x="1416" y="765145"/>
                  </a:cubicBezTo>
                  <a:lnTo>
                    <a:pt x="768716" y="1408"/>
                  </a:lnTo>
                  <a:cubicBezTo>
                    <a:pt x="770521" y="-435"/>
                    <a:pt x="773488" y="-473"/>
                    <a:pt x="775341" y="1323"/>
                  </a:cubicBezTo>
                  <a:close/>
                </a:path>
              </a:pathLst>
            </a:custGeom>
            <a:solidFill>
              <a:schemeClr val="accent3"/>
            </a:solidFill>
            <a:ln w="9525" cap="flat">
              <a:solidFill>
                <a:schemeClr val="tx2"/>
              </a:solidFill>
              <a:prstDash val="solid"/>
              <a:miter/>
            </a:ln>
          </p:spPr>
          <p:txBody>
            <a:bodyPr rtlCol="0" anchor="ctr"/>
            <a:lstStyle/>
            <a:p>
              <a:endParaRPr lang="en-US"/>
            </a:p>
          </p:txBody>
        </p:sp>
      </p:grpSp>
    </p:spTree>
    <p:extLst>
      <p:ext uri="{BB962C8B-B14F-4D97-AF65-F5344CB8AC3E}">
        <p14:creationId xmlns:p14="http://schemas.microsoft.com/office/powerpoint/2010/main" val="38060012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sp>
        <p:nvSpPr>
          <p:cNvPr id="6" name="Title Placeholder 5"/>
          <p:cNvSpPr>
            <a:spLocks noGrp="1"/>
          </p:cNvSpPr>
          <p:nvPr>
            <p:ph type="title" hasCustomPrompt="1"/>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1"/>
                </a:solidFill>
              </a:defRPr>
            </a:lvl1pPr>
          </a:lstStyle>
          <a:p>
            <a:pPr lvl="0"/>
            <a:r>
              <a:rPr lang="en-US"/>
              <a:t>Title Goes Here (28pt)</a:t>
            </a:r>
            <a:endParaRPr lang="en-GB"/>
          </a:p>
        </p:txBody>
      </p:sp>
      <p:sp>
        <p:nvSpPr>
          <p:cNvPr id="9" name="Text Placeholder 2">
            <a:extLst>
              <a:ext uri="{FF2B5EF4-FFF2-40B4-BE49-F238E27FC236}">
                <a16:creationId xmlns:a16="http://schemas.microsoft.com/office/drawing/2014/main" id="{11E9D091-2867-F84D-8A95-E2618466BD52}"/>
              </a:ext>
            </a:extLst>
          </p:cNvPr>
          <p:cNvSpPr>
            <a:spLocks noGrp="1"/>
          </p:cNvSpPr>
          <p:nvPr>
            <p:ph type="body" sz="quarter" idx="11" hasCustomPrompt="1"/>
          </p:nvPr>
        </p:nvSpPr>
        <p:spPr>
          <a:xfrm>
            <a:off x="583689" y="1605574"/>
            <a:ext cx="7702356" cy="4432300"/>
          </a:xfrm>
          <a:prstGeom prst="rect">
            <a:avLst/>
          </a:prstGeom>
        </p:spPr>
        <p:txBody>
          <a:bodyPr/>
          <a:lstStyle>
            <a:lvl1pPr>
              <a:defRPr/>
            </a:lvl1pPr>
          </a:lstStyle>
          <a:p>
            <a:pPr lvl="0"/>
            <a:r>
              <a:rPr lang="en-US"/>
              <a:t>First level (use “Indent More” to format sub-bullets)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B8334349-246B-8747-8834-B21ED22A0F6B}"/>
              </a:ext>
            </a:extLst>
          </p:cNvPr>
          <p:cNvGrpSpPr/>
          <p:nvPr userDrawn="1"/>
        </p:nvGrpSpPr>
        <p:grpSpPr>
          <a:xfrm>
            <a:off x="7992490" y="2671352"/>
            <a:ext cx="4199511" cy="4186648"/>
            <a:chOff x="5994367" y="2003514"/>
            <a:chExt cx="3149633" cy="3139986"/>
          </a:xfrm>
        </p:grpSpPr>
        <p:sp>
          <p:nvSpPr>
            <p:cNvPr id="8" name="Freeform 2">
              <a:extLst>
                <a:ext uri="{FF2B5EF4-FFF2-40B4-BE49-F238E27FC236}">
                  <a16:creationId xmlns:a16="http://schemas.microsoft.com/office/drawing/2014/main" id="{914B8707-A1DF-9644-8101-4B8306A4256F}"/>
                </a:ext>
              </a:extLst>
            </p:cNvPr>
            <p:cNvSpPr/>
            <p:nvPr userDrawn="1"/>
          </p:nvSpPr>
          <p:spPr>
            <a:xfrm>
              <a:off x="7820979" y="2217062"/>
              <a:ext cx="212769" cy="212201"/>
            </a:xfrm>
            <a:custGeom>
              <a:avLst/>
              <a:gdLst/>
              <a:ahLst/>
              <a:cxnLst/>
              <a:rect l="0" t="0" r="r" b="b"/>
              <a:pathLst>
                <a:path w="4494" h="4482">
                  <a:moveTo>
                    <a:pt x="2240" y="2179"/>
                  </a:moveTo>
                  <a:lnTo>
                    <a:pt x="2240" y="2179"/>
                  </a:lnTo>
                  <a:cubicBezTo>
                    <a:pt x="2303" y="2194"/>
                    <a:pt x="2341" y="2255"/>
                    <a:pt x="2329" y="2318"/>
                  </a:cubicBezTo>
                  <a:cubicBezTo>
                    <a:pt x="2326" y="2340"/>
                    <a:pt x="2220" y="2817"/>
                    <a:pt x="1778" y="3324"/>
                  </a:cubicBezTo>
                  <a:cubicBezTo>
                    <a:pt x="1486" y="3661"/>
                    <a:pt x="888" y="3934"/>
                    <a:pt x="865" y="3946"/>
                  </a:cubicBezTo>
                  <a:cubicBezTo>
                    <a:pt x="848" y="3954"/>
                    <a:pt x="833" y="3955"/>
                    <a:pt x="814" y="3955"/>
                  </a:cubicBezTo>
                  <a:cubicBezTo>
                    <a:pt x="770" y="3955"/>
                    <a:pt x="727" y="3931"/>
                    <a:pt x="710" y="3890"/>
                  </a:cubicBezTo>
                  <a:cubicBezTo>
                    <a:pt x="681" y="3829"/>
                    <a:pt x="710" y="3758"/>
                    <a:pt x="766" y="3734"/>
                  </a:cubicBezTo>
                  <a:cubicBezTo>
                    <a:pt x="773" y="3729"/>
                    <a:pt x="1343" y="3465"/>
                    <a:pt x="1601" y="3168"/>
                  </a:cubicBezTo>
                  <a:cubicBezTo>
                    <a:pt x="2003" y="2712"/>
                    <a:pt x="2097" y="2277"/>
                    <a:pt x="2097" y="2272"/>
                  </a:cubicBezTo>
                  <a:cubicBezTo>
                    <a:pt x="2112" y="2209"/>
                    <a:pt x="2174" y="2167"/>
                    <a:pt x="2240" y="2179"/>
                  </a:cubicBezTo>
                  <a:moveTo>
                    <a:pt x="2286" y="1610"/>
                  </a:moveTo>
                  <a:lnTo>
                    <a:pt x="2286" y="1610"/>
                  </a:lnTo>
                  <a:cubicBezTo>
                    <a:pt x="2369" y="1616"/>
                    <a:pt x="2451" y="1638"/>
                    <a:pt x="2528" y="1677"/>
                  </a:cubicBezTo>
                  <a:cubicBezTo>
                    <a:pt x="2843" y="1828"/>
                    <a:pt x="2959" y="2093"/>
                    <a:pt x="2860" y="2421"/>
                  </a:cubicBezTo>
                  <a:cubicBezTo>
                    <a:pt x="2806" y="2584"/>
                    <a:pt x="2666" y="3004"/>
                    <a:pt x="2451" y="3327"/>
                  </a:cubicBezTo>
                  <a:cubicBezTo>
                    <a:pt x="2085" y="3882"/>
                    <a:pt x="1427" y="4248"/>
                    <a:pt x="1398" y="4263"/>
                  </a:cubicBezTo>
                  <a:cubicBezTo>
                    <a:pt x="1381" y="4276"/>
                    <a:pt x="1360" y="4277"/>
                    <a:pt x="1342" y="4277"/>
                  </a:cubicBezTo>
                  <a:cubicBezTo>
                    <a:pt x="1301" y="4277"/>
                    <a:pt x="1258" y="4256"/>
                    <a:pt x="1236" y="4216"/>
                  </a:cubicBezTo>
                  <a:cubicBezTo>
                    <a:pt x="1205" y="4161"/>
                    <a:pt x="1226" y="4090"/>
                    <a:pt x="1282" y="4059"/>
                  </a:cubicBezTo>
                  <a:cubicBezTo>
                    <a:pt x="1290" y="4054"/>
                    <a:pt x="1923" y="3702"/>
                    <a:pt x="2257" y="3196"/>
                  </a:cubicBezTo>
                  <a:cubicBezTo>
                    <a:pt x="2455" y="2900"/>
                    <a:pt x="2586" y="2507"/>
                    <a:pt x="2635" y="2350"/>
                  </a:cubicBezTo>
                  <a:cubicBezTo>
                    <a:pt x="2703" y="2137"/>
                    <a:pt x="2635" y="1991"/>
                    <a:pt x="2426" y="1884"/>
                  </a:cubicBezTo>
                  <a:cubicBezTo>
                    <a:pt x="2327" y="1837"/>
                    <a:pt x="2216" y="1833"/>
                    <a:pt x="2114" y="1867"/>
                  </a:cubicBezTo>
                  <a:cubicBezTo>
                    <a:pt x="2008" y="1904"/>
                    <a:pt x="1923" y="1977"/>
                    <a:pt x="1875" y="2076"/>
                  </a:cubicBezTo>
                  <a:cubicBezTo>
                    <a:pt x="1846" y="2132"/>
                    <a:pt x="1814" y="2202"/>
                    <a:pt x="1781" y="2278"/>
                  </a:cubicBezTo>
                  <a:cubicBezTo>
                    <a:pt x="1683" y="2487"/>
                    <a:pt x="1568" y="2746"/>
                    <a:pt x="1405" y="2965"/>
                  </a:cubicBezTo>
                  <a:cubicBezTo>
                    <a:pt x="1309" y="3101"/>
                    <a:pt x="1122" y="3232"/>
                    <a:pt x="851" y="3359"/>
                  </a:cubicBezTo>
                  <a:cubicBezTo>
                    <a:pt x="655" y="3446"/>
                    <a:pt x="490" y="3500"/>
                    <a:pt x="488" y="3500"/>
                  </a:cubicBezTo>
                  <a:cubicBezTo>
                    <a:pt x="423" y="3522"/>
                    <a:pt x="357" y="3485"/>
                    <a:pt x="340" y="3424"/>
                  </a:cubicBezTo>
                  <a:cubicBezTo>
                    <a:pt x="318" y="3361"/>
                    <a:pt x="353" y="3295"/>
                    <a:pt x="413" y="3276"/>
                  </a:cubicBezTo>
                  <a:cubicBezTo>
                    <a:pt x="585" y="3225"/>
                    <a:pt x="1064" y="3038"/>
                    <a:pt x="1220" y="2824"/>
                  </a:cubicBezTo>
                  <a:cubicBezTo>
                    <a:pt x="1364" y="2628"/>
                    <a:pt x="1476" y="2380"/>
                    <a:pt x="1568" y="2178"/>
                  </a:cubicBezTo>
                  <a:cubicBezTo>
                    <a:pt x="1604" y="2105"/>
                    <a:pt x="1635" y="2030"/>
                    <a:pt x="1667" y="1969"/>
                  </a:cubicBezTo>
                  <a:cubicBezTo>
                    <a:pt x="1744" y="1814"/>
                    <a:pt x="1875" y="1696"/>
                    <a:pt x="2037" y="1644"/>
                  </a:cubicBezTo>
                  <a:cubicBezTo>
                    <a:pt x="2119" y="1616"/>
                    <a:pt x="2204" y="1605"/>
                    <a:pt x="2286" y="1610"/>
                  </a:cubicBezTo>
                  <a:moveTo>
                    <a:pt x="2215" y="1078"/>
                  </a:moveTo>
                  <a:lnTo>
                    <a:pt x="2215" y="1078"/>
                  </a:lnTo>
                  <a:cubicBezTo>
                    <a:pt x="2405" y="1071"/>
                    <a:pt x="2594" y="1111"/>
                    <a:pt x="2767" y="1196"/>
                  </a:cubicBezTo>
                  <a:cubicBezTo>
                    <a:pt x="3375" y="1497"/>
                    <a:pt x="3556" y="1996"/>
                    <a:pt x="3318" y="2718"/>
                  </a:cubicBezTo>
                  <a:cubicBezTo>
                    <a:pt x="3210" y="3061"/>
                    <a:pt x="3072" y="3357"/>
                    <a:pt x="2915" y="3594"/>
                  </a:cubicBezTo>
                  <a:cubicBezTo>
                    <a:pt x="2613" y="4048"/>
                    <a:pt x="2103" y="4440"/>
                    <a:pt x="2078" y="4457"/>
                  </a:cubicBezTo>
                  <a:cubicBezTo>
                    <a:pt x="2056" y="4472"/>
                    <a:pt x="2033" y="4481"/>
                    <a:pt x="2008" y="4481"/>
                  </a:cubicBezTo>
                  <a:cubicBezTo>
                    <a:pt x="1972" y="4481"/>
                    <a:pt x="1938" y="4465"/>
                    <a:pt x="1916" y="4433"/>
                  </a:cubicBezTo>
                  <a:cubicBezTo>
                    <a:pt x="1878" y="4384"/>
                    <a:pt x="1887" y="4309"/>
                    <a:pt x="1938" y="4270"/>
                  </a:cubicBezTo>
                  <a:cubicBezTo>
                    <a:pt x="1943" y="4267"/>
                    <a:pt x="2439" y="3881"/>
                    <a:pt x="2722" y="3464"/>
                  </a:cubicBezTo>
                  <a:cubicBezTo>
                    <a:pt x="2866" y="3243"/>
                    <a:pt x="2992" y="2969"/>
                    <a:pt x="3099" y="2648"/>
                  </a:cubicBezTo>
                  <a:cubicBezTo>
                    <a:pt x="3200" y="2329"/>
                    <a:pt x="3212" y="2074"/>
                    <a:pt x="3137" y="1872"/>
                  </a:cubicBezTo>
                  <a:cubicBezTo>
                    <a:pt x="3063" y="1682"/>
                    <a:pt x="2907" y="1532"/>
                    <a:pt x="2666" y="1407"/>
                  </a:cubicBezTo>
                  <a:cubicBezTo>
                    <a:pt x="2439" y="1298"/>
                    <a:pt x="2190" y="1285"/>
                    <a:pt x="1955" y="1366"/>
                  </a:cubicBezTo>
                  <a:cubicBezTo>
                    <a:pt x="1718" y="1449"/>
                    <a:pt x="1522" y="1616"/>
                    <a:pt x="1394" y="1847"/>
                  </a:cubicBezTo>
                  <a:cubicBezTo>
                    <a:pt x="1391" y="1855"/>
                    <a:pt x="1377" y="1894"/>
                    <a:pt x="1368" y="1926"/>
                  </a:cubicBezTo>
                  <a:cubicBezTo>
                    <a:pt x="1321" y="2049"/>
                    <a:pt x="1237" y="2286"/>
                    <a:pt x="1091" y="2520"/>
                  </a:cubicBezTo>
                  <a:cubicBezTo>
                    <a:pt x="1002" y="2667"/>
                    <a:pt x="826" y="2798"/>
                    <a:pt x="577" y="2912"/>
                  </a:cubicBezTo>
                  <a:cubicBezTo>
                    <a:pt x="393" y="2991"/>
                    <a:pt x="238" y="3029"/>
                    <a:pt x="231" y="3031"/>
                  </a:cubicBezTo>
                  <a:cubicBezTo>
                    <a:pt x="170" y="3046"/>
                    <a:pt x="105" y="3007"/>
                    <a:pt x="91" y="2944"/>
                  </a:cubicBezTo>
                  <a:cubicBezTo>
                    <a:pt x="74" y="2883"/>
                    <a:pt x="113" y="2815"/>
                    <a:pt x="176" y="2803"/>
                  </a:cubicBezTo>
                  <a:cubicBezTo>
                    <a:pt x="330" y="2764"/>
                    <a:pt x="758" y="2617"/>
                    <a:pt x="891" y="2395"/>
                  </a:cubicBezTo>
                  <a:cubicBezTo>
                    <a:pt x="1027" y="2181"/>
                    <a:pt x="1099" y="1972"/>
                    <a:pt x="1145" y="1843"/>
                  </a:cubicBezTo>
                  <a:cubicBezTo>
                    <a:pt x="1167" y="1792"/>
                    <a:pt x="1177" y="1756"/>
                    <a:pt x="1190" y="1731"/>
                  </a:cubicBezTo>
                  <a:cubicBezTo>
                    <a:pt x="1346" y="1454"/>
                    <a:pt x="1590" y="1247"/>
                    <a:pt x="1878" y="1143"/>
                  </a:cubicBezTo>
                  <a:cubicBezTo>
                    <a:pt x="1988" y="1104"/>
                    <a:pt x="2102" y="1083"/>
                    <a:pt x="2215" y="1078"/>
                  </a:cubicBezTo>
                  <a:moveTo>
                    <a:pt x="2173" y="537"/>
                  </a:moveTo>
                  <a:lnTo>
                    <a:pt x="2173" y="537"/>
                  </a:lnTo>
                  <a:cubicBezTo>
                    <a:pt x="2228" y="535"/>
                    <a:pt x="2283" y="536"/>
                    <a:pt x="2337" y="540"/>
                  </a:cubicBezTo>
                  <a:cubicBezTo>
                    <a:pt x="2568" y="551"/>
                    <a:pt x="2786" y="611"/>
                    <a:pt x="2994" y="712"/>
                  </a:cubicBezTo>
                  <a:cubicBezTo>
                    <a:pt x="3423" y="926"/>
                    <a:pt x="3718" y="1254"/>
                    <a:pt x="3848" y="1665"/>
                  </a:cubicBezTo>
                  <a:cubicBezTo>
                    <a:pt x="3913" y="1872"/>
                    <a:pt x="3940" y="2103"/>
                    <a:pt x="3918" y="2346"/>
                  </a:cubicBezTo>
                  <a:cubicBezTo>
                    <a:pt x="3896" y="2593"/>
                    <a:pt x="3829" y="2855"/>
                    <a:pt x="3720" y="3127"/>
                  </a:cubicBezTo>
                  <a:cubicBezTo>
                    <a:pt x="3448" y="3798"/>
                    <a:pt x="2994" y="4311"/>
                    <a:pt x="2977" y="4333"/>
                  </a:cubicBezTo>
                  <a:cubicBezTo>
                    <a:pt x="2952" y="4359"/>
                    <a:pt x="2921" y="4374"/>
                    <a:pt x="2889" y="4374"/>
                  </a:cubicBezTo>
                  <a:cubicBezTo>
                    <a:pt x="2861" y="4374"/>
                    <a:pt x="2832" y="4365"/>
                    <a:pt x="2812" y="4343"/>
                  </a:cubicBezTo>
                  <a:cubicBezTo>
                    <a:pt x="2762" y="4301"/>
                    <a:pt x="2759" y="4226"/>
                    <a:pt x="2800" y="4177"/>
                  </a:cubicBezTo>
                  <a:cubicBezTo>
                    <a:pt x="2807" y="4170"/>
                    <a:pt x="3247" y="3667"/>
                    <a:pt x="3503" y="3035"/>
                  </a:cubicBezTo>
                  <a:cubicBezTo>
                    <a:pt x="3604" y="2787"/>
                    <a:pt x="3664" y="2552"/>
                    <a:pt x="3686" y="2326"/>
                  </a:cubicBezTo>
                  <a:cubicBezTo>
                    <a:pt x="3703" y="2112"/>
                    <a:pt x="3681" y="1916"/>
                    <a:pt x="3623" y="1736"/>
                  </a:cubicBezTo>
                  <a:cubicBezTo>
                    <a:pt x="3570" y="1560"/>
                    <a:pt x="3479" y="1405"/>
                    <a:pt x="3356" y="1269"/>
                  </a:cubicBezTo>
                  <a:cubicBezTo>
                    <a:pt x="3232" y="1135"/>
                    <a:pt x="3076" y="1017"/>
                    <a:pt x="2892" y="926"/>
                  </a:cubicBezTo>
                  <a:cubicBezTo>
                    <a:pt x="2537" y="748"/>
                    <a:pt x="2136" y="724"/>
                    <a:pt x="1765" y="851"/>
                  </a:cubicBezTo>
                  <a:cubicBezTo>
                    <a:pt x="1389" y="980"/>
                    <a:pt x="1087" y="1244"/>
                    <a:pt x="915" y="1602"/>
                  </a:cubicBezTo>
                  <a:cubicBezTo>
                    <a:pt x="877" y="1679"/>
                    <a:pt x="852" y="1762"/>
                    <a:pt x="828" y="1855"/>
                  </a:cubicBezTo>
                  <a:cubicBezTo>
                    <a:pt x="814" y="1901"/>
                    <a:pt x="799" y="1947"/>
                    <a:pt x="785" y="1996"/>
                  </a:cubicBezTo>
                  <a:cubicBezTo>
                    <a:pt x="659" y="2372"/>
                    <a:pt x="165" y="2491"/>
                    <a:pt x="143" y="2499"/>
                  </a:cubicBezTo>
                  <a:cubicBezTo>
                    <a:pt x="80" y="2513"/>
                    <a:pt x="17" y="2474"/>
                    <a:pt x="3" y="2411"/>
                  </a:cubicBezTo>
                  <a:cubicBezTo>
                    <a:pt x="1" y="2403"/>
                    <a:pt x="0" y="2396"/>
                    <a:pt x="0" y="2389"/>
                  </a:cubicBezTo>
                  <a:lnTo>
                    <a:pt x="0" y="2376"/>
                  </a:lnTo>
                  <a:cubicBezTo>
                    <a:pt x="3" y="2324"/>
                    <a:pt x="38" y="2279"/>
                    <a:pt x="90" y="2268"/>
                  </a:cubicBezTo>
                  <a:cubicBezTo>
                    <a:pt x="90" y="2268"/>
                    <a:pt x="191" y="2244"/>
                    <a:pt x="305" y="2183"/>
                  </a:cubicBezTo>
                  <a:cubicBezTo>
                    <a:pt x="398" y="2134"/>
                    <a:pt x="519" y="2047"/>
                    <a:pt x="560" y="1917"/>
                  </a:cubicBezTo>
                  <a:cubicBezTo>
                    <a:pt x="575" y="1879"/>
                    <a:pt x="589" y="1835"/>
                    <a:pt x="604" y="1789"/>
                  </a:cubicBezTo>
                  <a:cubicBezTo>
                    <a:pt x="627" y="1692"/>
                    <a:pt x="655" y="1595"/>
                    <a:pt x="705" y="1497"/>
                  </a:cubicBezTo>
                  <a:cubicBezTo>
                    <a:pt x="807" y="1291"/>
                    <a:pt x="947" y="1106"/>
                    <a:pt x="1120" y="953"/>
                  </a:cubicBezTo>
                  <a:cubicBezTo>
                    <a:pt x="1287" y="810"/>
                    <a:pt x="1478" y="700"/>
                    <a:pt x="1688" y="630"/>
                  </a:cubicBezTo>
                  <a:cubicBezTo>
                    <a:pt x="1845" y="573"/>
                    <a:pt x="2009" y="542"/>
                    <a:pt x="2173" y="537"/>
                  </a:cubicBezTo>
                  <a:moveTo>
                    <a:pt x="2158" y="3"/>
                  </a:moveTo>
                  <a:lnTo>
                    <a:pt x="2158" y="3"/>
                  </a:lnTo>
                  <a:cubicBezTo>
                    <a:pt x="2230" y="0"/>
                    <a:pt x="2302" y="1"/>
                    <a:pt x="2374" y="6"/>
                  </a:cubicBezTo>
                  <a:cubicBezTo>
                    <a:pt x="2673" y="25"/>
                    <a:pt x="2961" y="103"/>
                    <a:pt x="3232" y="237"/>
                  </a:cubicBezTo>
                  <a:cubicBezTo>
                    <a:pt x="3502" y="371"/>
                    <a:pt x="3741" y="555"/>
                    <a:pt x="3935" y="782"/>
                  </a:cubicBezTo>
                  <a:cubicBezTo>
                    <a:pt x="4126" y="1000"/>
                    <a:pt x="4269" y="1251"/>
                    <a:pt x="4361" y="1530"/>
                  </a:cubicBezTo>
                  <a:cubicBezTo>
                    <a:pt x="4455" y="1807"/>
                    <a:pt x="4493" y="2095"/>
                    <a:pt x="4477" y="2384"/>
                  </a:cubicBezTo>
                  <a:cubicBezTo>
                    <a:pt x="4460" y="2682"/>
                    <a:pt x="4382" y="2976"/>
                    <a:pt x="4250" y="3246"/>
                  </a:cubicBezTo>
                  <a:cubicBezTo>
                    <a:pt x="4230" y="3288"/>
                    <a:pt x="4189" y="3312"/>
                    <a:pt x="4143" y="3312"/>
                  </a:cubicBezTo>
                  <a:cubicBezTo>
                    <a:pt x="4126" y="3312"/>
                    <a:pt x="4107" y="3310"/>
                    <a:pt x="4095" y="3302"/>
                  </a:cubicBezTo>
                  <a:cubicBezTo>
                    <a:pt x="4034" y="3271"/>
                    <a:pt x="4010" y="3202"/>
                    <a:pt x="4041" y="3144"/>
                  </a:cubicBezTo>
                  <a:cubicBezTo>
                    <a:pt x="4160" y="2899"/>
                    <a:pt x="4228" y="2641"/>
                    <a:pt x="4244" y="2369"/>
                  </a:cubicBezTo>
                  <a:cubicBezTo>
                    <a:pt x="4259" y="2111"/>
                    <a:pt x="4223" y="1854"/>
                    <a:pt x="4138" y="1606"/>
                  </a:cubicBezTo>
                  <a:cubicBezTo>
                    <a:pt x="4056" y="1357"/>
                    <a:pt x="3928" y="1132"/>
                    <a:pt x="3759" y="937"/>
                  </a:cubicBezTo>
                  <a:cubicBezTo>
                    <a:pt x="3585" y="732"/>
                    <a:pt x="3372" y="565"/>
                    <a:pt x="3130" y="446"/>
                  </a:cubicBezTo>
                  <a:cubicBezTo>
                    <a:pt x="2888" y="324"/>
                    <a:pt x="2627" y="259"/>
                    <a:pt x="2361" y="239"/>
                  </a:cubicBezTo>
                  <a:cubicBezTo>
                    <a:pt x="2103" y="227"/>
                    <a:pt x="1846" y="260"/>
                    <a:pt x="1600" y="346"/>
                  </a:cubicBezTo>
                  <a:cubicBezTo>
                    <a:pt x="1353" y="431"/>
                    <a:pt x="1129" y="558"/>
                    <a:pt x="932" y="728"/>
                  </a:cubicBezTo>
                  <a:cubicBezTo>
                    <a:pt x="732" y="905"/>
                    <a:pt x="567" y="1117"/>
                    <a:pt x="447" y="1363"/>
                  </a:cubicBezTo>
                  <a:cubicBezTo>
                    <a:pt x="381" y="1496"/>
                    <a:pt x="330" y="1637"/>
                    <a:pt x="296" y="1783"/>
                  </a:cubicBezTo>
                  <a:cubicBezTo>
                    <a:pt x="282" y="1847"/>
                    <a:pt x="219" y="1886"/>
                    <a:pt x="154" y="1871"/>
                  </a:cubicBezTo>
                  <a:cubicBezTo>
                    <a:pt x="91" y="1856"/>
                    <a:pt x="53" y="1793"/>
                    <a:pt x="66" y="1729"/>
                  </a:cubicBezTo>
                  <a:cubicBezTo>
                    <a:pt x="105" y="1566"/>
                    <a:pt x="161" y="1406"/>
                    <a:pt x="236" y="1258"/>
                  </a:cubicBezTo>
                  <a:cubicBezTo>
                    <a:pt x="369" y="985"/>
                    <a:pt x="553" y="744"/>
                    <a:pt x="780" y="551"/>
                  </a:cubicBezTo>
                  <a:cubicBezTo>
                    <a:pt x="1000" y="360"/>
                    <a:pt x="1250" y="215"/>
                    <a:pt x="1527" y="122"/>
                  </a:cubicBezTo>
                  <a:cubicBezTo>
                    <a:pt x="1732" y="51"/>
                    <a:pt x="1943" y="11"/>
                    <a:pt x="2158" y="3"/>
                  </a:cubicBezTo>
                </a:path>
              </a:pathLst>
            </a:custGeom>
            <a:solidFill>
              <a:schemeClr val="accent2"/>
            </a:solidFill>
            <a:ln>
              <a:noFill/>
            </a:ln>
          </p:spPr>
        </p:sp>
        <p:sp>
          <p:nvSpPr>
            <p:cNvPr id="24" name="Graphic 15">
              <a:extLst>
                <a:ext uri="{FF2B5EF4-FFF2-40B4-BE49-F238E27FC236}">
                  <a16:creationId xmlns:a16="http://schemas.microsoft.com/office/drawing/2014/main" id="{61B2E654-3726-7541-8BF3-7A6A41A2515F}"/>
                </a:ext>
              </a:extLst>
            </p:cNvPr>
            <p:cNvSpPr>
              <a:spLocks noChangeAspect="1"/>
            </p:cNvSpPr>
            <p:nvPr userDrawn="1"/>
          </p:nvSpPr>
          <p:spPr>
            <a:xfrm>
              <a:off x="5994367" y="2282468"/>
              <a:ext cx="2549557" cy="2532420"/>
            </a:xfrm>
            <a:custGeom>
              <a:avLst/>
              <a:gdLst>
                <a:gd name="connsiteX0" fmla="*/ 1898713 w 1898712"/>
                <a:gd name="connsiteY0" fmla="*/ 1885950 h 1885950"/>
                <a:gd name="connsiteX1" fmla="*/ 1898713 w 1898712"/>
                <a:gd name="connsiteY1" fmla="*/ 0 h 1885950"/>
                <a:gd name="connsiteX2" fmla="*/ 0 w 1898712"/>
                <a:gd name="connsiteY2" fmla="*/ 1885950 h 1885950"/>
                <a:gd name="connsiteX3" fmla="*/ 1898713 w 1898712"/>
                <a:gd name="connsiteY3" fmla="*/ 1885950 h 1885950"/>
              </a:gdLst>
              <a:ahLst/>
              <a:cxnLst>
                <a:cxn ang="0">
                  <a:pos x="connsiteX0" y="connsiteY0"/>
                </a:cxn>
                <a:cxn ang="0">
                  <a:pos x="connsiteX1" y="connsiteY1"/>
                </a:cxn>
                <a:cxn ang="0">
                  <a:pos x="connsiteX2" y="connsiteY2"/>
                </a:cxn>
                <a:cxn ang="0">
                  <a:pos x="connsiteX3" y="connsiteY3"/>
                </a:cxn>
              </a:cxnLst>
              <a:rect l="l" t="t" r="r" b="b"/>
              <a:pathLst>
                <a:path w="1898712" h="1885950">
                  <a:moveTo>
                    <a:pt x="1898713" y="1885950"/>
                  </a:moveTo>
                  <a:lnTo>
                    <a:pt x="1898713" y="0"/>
                  </a:lnTo>
                  <a:lnTo>
                    <a:pt x="0" y="1885950"/>
                  </a:lnTo>
                  <a:lnTo>
                    <a:pt x="1898713" y="1885950"/>
                  </a:lnTo>
                  <a:close/>
                </a:path>
              </a:pathLst>
            </a:custGeom>
            <a:noFill/>
            <a:ln w="18956" cap="flat">
              <a:solidFill>
                <a:srgbClr val="6EBE4A"/>
              </a:solidFill>
              <a:prstDash val="solid"/>
              <a:round/>
            </a:ln>
          </p:spPr>
          <p:txBody>
            <a:bodyPr rtlCol="0" anchor="ctr"/>
            <a:lstStyle/>
            <a:p>
              <a:endParaRPr lang="en-US"/>
            </a:p>
          </p:txBody>
        </p:sp>
        <p:pic>
          <p:nvPicPr>
            <p:cNvPr id="25" name="Picture 24">
              <a:extLst>
                <a:ext uri="{FF2B5EF4-FFF2-40B4-BE49-F238E27FC236}">
                  <a16:creationId xmlns:a16="http://schemas.microsoft.com/office/drawing/2014/main" id="{8FF7D66D-FD86-A149-A8F5-117A6B95054D}"/>
                </a:ext>
              </a:extLst>
            </p:cNvPr>
            <p:cNvPicPr>
              <a:picLocks noChangeAspect="1"/>
            </p:cNvPicPr>
            <p:nvPr userDrawn="1"/>
          </p:nvPicPr>
          <p:blipFill rotWithShape="1">
            <a:blip r:embed="rId2" cstate="print">
              <a:alphaModFix amt="57000"/>
              <a:extLst>
                <a:ext uri="{28A0092B-C50C-407E-A947-70E740481C1C}">
                  <a14:useLocalDpi xmlns:a14="http://schemas.microsoft.com/office/drawing/2010/main"/>
                </a:ext>
              </a:extLst>
            </a:blip>
            <a:srcRect/>
            <a:stretch/>
          </p:blipFill>
          <p:spPr>
            <a:xfrm flipH="1">
              <a:off x="6295635" y="2576064"/>
              <a:ext cx="1878266" cy="1876597"/>
            </a:xfrm>
            <a:prstGeom prst="ellipse">
              <a:avLst/>
            </a:prstGeom>
            <a:ln>
              <a:noFill/>
            </a:ln>
            <a:effectLst>
              <a:softEdge rad="0"/>
            </a:effectLst>
          </p:spPr>
        </p:pic>
        <p:pic>
          <p:nvPicPr>
            <p:cNvPr id="26" name="Picture 25">
              <a:extLst>
                <a:ext uri="{FF2B5EF4-FFF2-40B4-BE49-F238E27FC236}">
                  <a16:creationId xmlns:a16="http://schemas.microsoft.com/office/drawing/2014/main" id="{6EFFB74B-6D0F-2B4F-9D09-C30F4CF0324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684101" y="2003514"/>
              <a:ext cx="2459899" cy="3139986"/>
            </a:xfrm>
            <a:prstGeom prst="rect">
              <a:avLst/>
            </a:prstGeom>
          </p:spPr>
        </p:pic>
      </p:grpSp>
    </p:spTree>
    <p:extLst>
      <p:ext uri="{BB962C8B-B14F-4D97-AF65-F5344CB8AC3E}">
        <p14:creationId xmlns:p14="http://schemas.microsoft.com/office/powerpoint/2010/main" val="29827935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ullet with Image – Customizable">
    <p:spTree>
      <p:nvGrpSpPr>
        <p:cNvPr id="1" name=""/>
        <p:cNvGrpSpPr/>
        <p:nvPr/>
      </p:nvGrpSpPr>
      <p:grpSpPr>
        <a:xfrm>
          <a:off x="0" y="0"/>
          <a:ext cx="0" cy="0"/>
          <a:chOff x="0" y="0"/>
          <a:chExt cx="0" cy="0"/>
        </a:xfrm>
      </p:grpSpPr>
      <p:sp>
        <p:nvSpPr>
          <p:cNvPr id="6" name="Title Placeholder 5"/>
          <p:cNvSpPr>
            <a:spLocks noGrp="1"/>
          </p:cNvSpPr>
          <p:nvPr>
            <p:ph type="title" hasCustomPrompt="1"/>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1"/>
                </a:solidFill>
              </a:defRPr>
            </a:lvl1pPr>
          </a:lstStyle>
          <a:p>
            <a:pPr lvl="0"/>
            <a:r>
              <a:rPr lang="en-US"/>
              <a:t>Title Goes Here (28pt)</a:t>
            </a:r>
            <a:endParaRPr lang="en-GB"/>
          </a:p>
        </p:txBody>
      </p:sp>
      <p:sp>
        <p:nvSpPr>
          <p:cNvPr id="18" name="Picture Placeholder 2">
            <a:extLst>
              <a:ext uri="{FF2B5EF4-FFF2-40B4-BE49-F238E27FC236}">
                <a16:creationId xmlns:a16="http://schemas.microsoft.com/office/drawing/2014/main" id="{79EBDCC7-8ACA-DA4A-AA3E-D9FC70FCEB08}"/>
              </a:ext>
            </a:extLst>
          </p:cNvPr>
          <p:cNvSpPr>
            <a:spLocks noGrp="1"/>
          </p:cNvSpPr>
          <p:nvPr>
            <p:ph type="pic" sz="quarter" idx="10"/>
          </p:nvPr>
        </p:nvSpPr>
        <p:spPr>
          <a:xfrm>
            <a:off x="7273117" y="1605573"/>
            <a:ext cx="4437888" cy="4437888"/>
          </a:xfrm>
          <a:prstGeom prst="rect">
            <a:avLst/>
          </a:prstGeom>
          <a:noFill/>
        </p:spPr>
        <p:txBody>
          <a:bodyPr vert="horz" lIns="91424" tIns="45712" rIns="91424" bIns="45712" anchor="ctr"/>
          <a:lstStyle>
            <a:lvl1pPr marL="0" indent="0" algn="ctr">
              <a:buNone/>
              <a:defRPr sz="2000" baseline="0">
                <a:solidFill>
                  <a:schemeClr val="bg1">
                    <a:lumMod val="75000"/>
                    <a:alpha val="50000"/>
                  </a:schemeClr>
                </a:solidFill>
                <a:latin typeface="+mj-lt"/>
                <a:cs typeface="CiscoSans ExtraLight"/>
              </a:defRPr>
            </a:lvl1pPr>
          </a:lstStyle>
          <a:p>
            <a:pPr lvl="0"/>
            <a:r>
              <a:rPr lang="en-US" noProof="0"/>
              <a:t>Click icon to add picture</a:t>
            </a:r>
          </a:p>
        </p:txBody>
      </p:sp>
      <p:sp>
        <p:nvSpPr>
          <p:cNvPr id="5" name="Text Placeholder 2">
            <a:extLst>
              <a:ext uri="{FF2B5EF4-FFF2-40B4-BE49-F238E27FC236}">
                <a16:creationId xmlns:a16="http://schemas.microsoft.com/office/drawing/2014/main" id="{EFEBEA73-D3C7-B247-9EC2-7F44EC0A3E9F}"/>
              </a:ext>
            </a:extLst>
          </p:cNvPr>
          <p:cNvSpPr>
            <a:spLocks noGrp="1"/>
          </p:cNvSpPr>
          <p:nvPr>
            <p:ph type="body" sz="quarter" idx="11" hasCustomPrompt="1"/>
          </p:nvPr>
        </p:nvSpPr>
        <p:spPr>
          <a:xfrm>
            <a:off x="583688" y="1605574"/>
            <a:ext cx="6461760" cy="4432300"/>
          </a:xfrm>
          <a:prstGeom prst="rect">
            <a:avLst/>
          </a:prstGeom>
        </p:spPr>
        <p:txBody>
          <a:bodyPr/>
          <a:lstStyle>
            <a:lvl1pPr>
              <a:defRPr/>
            </a:lvl1pPr>
          </a:lstStyle>
          <a:p>
            <a:pPr lvl="0"/>
            <a:r>
              <a:rPr lang="en-US"/>
              <a:t>First level (use “Indent More” to format)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31245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Column Bullet">
    <p:spTree>
      <p:nvGrpSpPr>
        <p:cNvPr id="1" name=""/>
        <p:cNvGrpSpPr/>
        <p:nvPr/>
      </p:nvGrpSpPr>
      <p:grpSpPr>
        <a:xfrm>
          <a:off x="0" y="0"/>
          <a:ext cx="0" cy="0"/>
          <a:chOff x="0" y="0"/>
          <a:chExt cx="0" cy="0"/>
        </a:xfrm>
      </p:grpSpPr>
      <p:sp>
        <p:nvSpPr>
          <p:cNvPr id="5" name="Title Placeholder 5"/>
          <p:cNvSpPr>
            <a:spLocks noGrp="1"/>
          </p:cNvSpPr>
          <p:nvPr>
            <p:ph type="title" hasCustomPrompt="1"/>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1"/>
                </a:solidFill>
              </a:defRPr>
            </a:lvl1pPr>
          </a:lstStyle>
          <a:p>
            <a:pPr lvl="0"/>
            <a:r>
              <a:rPr lang="en-US"/>
              <a:t>Title Goes Here (28pt)</a:t>
            </a:r>
            <a:endParaRPr lang="en-GB"/>
          </a:p>
        </p:txBody>
      </p:sp>
      <p:sp>
        <p:nvSpPr>
          <p:cNvPr id="6" name="Text Placeholder 2">
            <a:extLst>
              <a:ext uri="{FF2B5EF4-FFF2-40B4-BE49-F238E27FC236}">
                <a16:creationId xmlns:a16="http://schemas.microsoft.com/office/drawing/2014/main" id="{9667ECF8-36E4-1543-8AE4-B4CA62CB48F2}"/>
              </a:ext>
            </a:extLst>
          </p:cNvPr>
          <p:cNvSpPr>
            <a:spLocks noGrp="1"/>
          </p:cNvSpPr>
          <p:nvPr>
            <p:ph type="body" sz="quarter" idx="12" hasCustomPrompt="1"/>
          </p:nvPr>
        </p:nvSpPr>
        <p:spPr>
          <a:xfrm>
            <a:off x="583688" y="1605574"/>
            <a:ext cx="5364480" cy="4432300"/>
          </a:xfrm>
          <a:prstGeom prst="rect">
            <a:avLst/>
          </a:prstGeom>
        </p:spPr>
        <p:txBody>
          <a:bodyPr/>
          <a:lstStyle>
            <a:lvl1pPr>
              <a:defRPr/>
            </a:lvl1pPr>
          </a:lstStyle>
          <a:p>
            <a:pPr lvl="0"/>
            <a:r>
              <a:rPr lang="en-US"/>
              <a:t>First level (use “Indent More” to format sub-bullets)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5E604A25-F4D0-BF42-BB68-74C618E65034}"/>
              </a:ext>
            </a:extLst>
          </p:cNvPr>
          <p:cNvSpPr>
            <a:spLocks noGrp="1"/>
          </p:cNvSpPr>
          <p:nvPr>
            <p:ph type="body" sz="quarter" idx="13" hasCustomPrompt="1"/>
          </p:nvPr>
        </p:nvSpPr>
        <p:spPr>
          <a:xfrm>
            <a:off x="6346525" y="1605574"/>
            <a:ext cx="5364480" cy="4432300"/>
          </a:xfrm>
          <a:prstGeom prst="rect">
            <a:avLst/>
          </a:prstGeom>
        </p:spPr>
        <p:txBody>
          <a:bodyPr/>
          <a:lstStyle>
            <a:lvl1pPr>
              <a:defRPr/>
            </a:lvl1pPr>
          </a:lstStyle>
          <a:p>
            <a:pPr lvl="0"/>
            <a:r>
              <a:rPr lang="en-US"/>
              <a:t>First level (use “Indent More” to format sub-bullets)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38585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5"/>
          <p:cNvSpPr>
            <a:spLocks noGrp="1"/>
          </p:cNvSpPr>
          <p:nvPr>
            <p:ph type="title" hasCustomPrompt="1"/>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1"/>
                </a:solidFill>
              </a:defRPr>
            </a:lvl1pPr>
          </a:lstStyle>
          <a:p>
            <a:pPr lvl="0"/>
            <a:r>
              <a:rPr lang="en-US"/>
              <a:t>Title Goes Here (28pt)</a:t>
            </a:r>
            <a:endParaRPr lang="en-GB"/>
          </a:p>
        </p:txBody>
      </p:sp>
    </p:spTree>
    <p:extLst>
      <p:ext uri="{BB962C8B-B14F-4D97-AF65-F5344CB8AC3E}">
        <p14:creationId xmlns:p14="http://schemas.microsoft.com/office/powerpoint/2010/main" val="1675191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4142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lank Slide without Foot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2455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192000" cy="3790949"/>
          </a:xfrm>
          <a:prstGeom prst="rect">
            <a:avLst/>
          </a:prstGeom>
          <a:noFill/>
        </p:spPr>
        <p:txBody>
          <a:bodyPr vert="horz" lIns="91420" tIns="45710" rIns="91420" bIns="45710" anchor="ctr"/>
          <a:lstStyle>
            <a:lvl1pPr marL="0" indent="0" algn="ctr">
              <a:buNone/>
              <a:defRPr sz="2933" baseline="0">
                <a:solidFill>
                  <a:schemeClr val="bg1">
                    <a:lumMod val="75000"/>
                  </a:schemeClr>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574705" y="4072691"/>
            <a:ext cx="11152315" cy="752343"/>
          </a:xfrm>
          <a:prstGeom prst="rect">
            <a:avLst/>
          </a:prstGeom>
        </p:spPr>
        <p:txBody>
          <a:bodyPr vert="horz" wrap="square">
            <a:noAutofit/>
          </a:bodyPr>
          <a:lstStyle>
            <a:lvl1pPr marL="0" indent="0">
              <a:buNone/>
              <a:defRPr sz="4267" baseline="0">
                <a:solidFill>
                  <a:schemeClr val="tx1"/>
                </a:solidFill>
                <a:latin typeface="+mj-lt"/>
              </a:defRPr>
            </a:lvl1pPr>
          </a:lstStyle>
          <a:p>
            <a:pPr lvl="0"/>
            <a:r>
              <a:rPr lang="en-US"/>
              <a:t>Click to edit Master text styles</a:t>
            </a:r>
          </a:p>
        </p:txBody>
      </p:sp>
    </p:spTree>
    <p:extLst>
      <p:ext uri="{BB962C8B-B14F-4D97-AF65-F5344CB8AC3E}">
        <p14:creationId xmlns:p14="http://schemas.microsoft.com/office/powerpoint/2010/main" val="9345186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nchor="ctr"/>
          <a:lstStyle>
            <a:lvl1pPr marL="0" indent="0" algn="ctr">
              <a:buNone/>
              <a:defRPr sz="2933" baseline="0">
                <a:solidFill>
                  <a:schemeClr val="bg1">
                    <a:lumMod val="75000"/>
                  </a:schemeClr>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3905657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Midnight">
    <p:spTree>
      <p:nvGrpSpPr>
        <p:cNvPr id="1" name=""/>
        <p:cNvGrpSpPr/>
        <p:nvPr/>
      </p:nvGrpSpPr>
      <p:grpSpPr>
        <a:xfrm>
          <a:off x="0" y="0"/>
          <a:ext cx="0" cy="0"/>
          <a:chOff x="0" y="0"/>
          <a:chExt cx="0" cy="0"/>
        </a:xfrm>
      </p:grpSpPr>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868042" y="431800"/>
            <a:ext cx="714359" cy="375341"/>
          </a:xfrm>
          <a:prstGeom prst="rect">
            <a:avLst/>
          </a:prstGeom>
        </p:spPr>
      </p:pic>
      <p:sp>
        <p:nvSpPr>
          <p:cNvPr id="7" name="Title 1">
            <a:extLst>
              <a:ext uri="{FF2B5EF4-FFF2-40B4-BE49-F238E27FC236}">
                <a16:creationId xmlns:a16="http://schemas.microsoft.com/office/drawing/2014/main" id="{FB1806B9-59E1-8EE1-4B4C-90B4D0E1F8B6}"/>
              </a:ext>
            </a:extLst>
          </p:cNvPr>
          <p:cNvSpPr>
            <a:spLocks noGrp="1"/>
          </p:cNvSpPr>
          <p:nvPr>
            <p:ph type="ctrTitle" hasCustomPrompt="1"/>
          </p:nvPr>
        </p:nvSpPr>
        <p:spPr>
          <a:xfrm>
            <a:off x="609600" y="3200817"/>
            <a:ext cx="10972800" cy="1504200"/>
          </a:xfrm>
          <a:prstGeom prst="rect">
            <a:avLst/>
          </a:prstGeom>
        </p:spPr>
        <p:txBody>
          <a:bodyPr lIns="0" tIns="0" rIns="0" bIns="0" anchor="b" anchorCtr="0"/>
          <a:lstStyle>
            <a:lvl1pPr marL="0" indent="0" algn="r">
              <a:lnSpc>
                <a:spcPct val="90000"/>
              </a:lnSpc>
              <a:buFont typeface="Arial" panose="020B0604020202020204" pitchFamily="34" charset="0"/>
              <a:buNone/>
              <a:defRPr sz="5400" b="0" i="0" spc="0" baseline="0">
                <a:solidFill>
                  <a:schemeClr val="bg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11" name="Subtitle">
            <a:extLst>
              <a:ext uri="{FF2B5EF4-FFF2-40B4-BE49-F238E27FC236}">
                <a16:creationId xmlns:a16="http://schemas.microsoft.com/office/drawing/2014/main" id="{0752FE33-C659-2420-3AB6-DE44957C4B0C}"/>
              </a:ext>
            </a:extLst>
          </p:cNvPr>
          <p:cNvSpPr>
            <a:spLocks noGrp="1"/>
          </p:cNvSpPr>
          <p:nvPr>
            <p:ph type="body" sz="quarter" idx="13" hasCustomPrompt="1"/>
          </p:nvPr>
        </p:nvSpPr>
        <p:spPr>
          <a:xfrm>
            <a:off x="609600" y="4807254"/>
            <a:ext cx="10972800" cy="398668"/>
          </a:xfrm>
          <a:prstGeom prst="rect">
            <a:avLst/>
          </a:prstGeom>
        </p:spPr>
        <p:txBody>
          <a:bodyPr lIns="0" tIns="0" rIns="0" bIns="0"/>
          <a:lstStyle>
            <a:lvl1pPr marL="0" indent="0" algn="r">
              <a:buFont typeface="Arial" panose="020B0604020202020204" pitchFamily="34" charset="0"/>
              <a:buNone/>
              <a:defRPr sz="20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 goes here</a:t>
            </a:r>
          </a:p>
        </p:txBody>
      </p:sp>
      <p:sp>
        <p:nvSpPr>
          <p:cNvPr id="12" name="Speaker Name">
            <a:extLst>
              <a:ext uri="{FF2B5EF4-FFF2-40B4-BE49-F238E27FC236}">
                <a16:creationId xmlns:a16="http://schemas.microsoft.com/office/drawing/2014/main" id="{41F71C68-0397-BAD0-2DDC-F934B0E3B241}"/>
              </a:ext>
            </a:extLst>
          </p:cNvPr>
          <p:cNvSpPr>
            <a:spLocks noGrp="1"/>
          </p:cNvSpPr>
          <p:nvPr>
            <p:ph type="subTitle" idx="1" hasCustomPrompt="1"/>
          </p:nvPr>
        </p:nvSpPr>
        <p:spPr>
          <a:xfrm>
            <a:off x="609600" y="5314225"/>
            <a:ext cx="10972800" cy="807177"/>
          </a:xfrm>
          <a:prstGeom prst="rect">
            <a:avLst/>
          </a:prstGeom>
        </p:spPr>
        <p:txBody>
          <a:bodyPr lIns="0" tIns="0" rIns="0" bIns="0" anchor="t" anchorCtr="0">
            <a:noAutofit/>
          </a:bodyPr>
          <a:lstStyle>
            <a:lvl1pPr marL="0" indent="0" algn="r">
              <a:lnSpc>
                <a:spcPct val="100000"/>
              </a:lnSpc>
              <a:spcBef>
                <a:spcPts val="0"/>
              </a:spcBef>
              <a:spcAft>
                <a:spcPts val="1600"/>
              </a:spcAft>
              <a:buNone/>
              <a:defRPr sz="1300" b="0" i="0">
                <a:solidFill>
                  <a:schemeClr val="tx1"/>
                </a:solidFill>
                <a:latin typeface="CiscoSansTT Light" panose="020B0503020201020303" pitchFamily="34" charset="0"/>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spTree>
    <p:extLst>
      <p:ext uri="{BB962C8B-B14F-4D97-AF65-F5344CB8AC3E}">
        <p14:creationId xmlns:p14="http://schemas.microsoft.com/office/powerpoint/2010/main" val="1839000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593515"/>
            <a:ext cx="10820400" cy="3779520"/>
          </a:xfrm>
          <a:prstGeom prst="rect">
            <a:avLst/>
          </a:prstGeom>
        </p:spPr>
        <p:txBody>
          <a:bodyPr lIns="91420" tIns="45710" rIns="91420" bIns="45710" anchor="ctr">
            <a:noAutofit/>
          </a:bodyPr>
          <a:lstStyle>
            <a:lvl1pPr marL="0" indent="0" algn="ctr">
              <a:buNone/>
              <a:defRPr sz="2667" baseline="0">
                <a:solidFill>
                  <a:schemeClr val="bg1">
                    <a:lumMod val="75000"/>
                  </a:schemeClr>
                </a:solidFill>
                <a:latin typeface="+mn-lt"/>
              </a:defRPr>
            </a:lvl1pPr>
          </a:lstStyle>
          <a:p>
            <a:pPr lvl="0"/>
            <a:r>
              <a:rPr lang="en-US" noProof="0"/>
              <a:t>Click icon to add table</a:t>
            </a:r>
            <a:endParaRPr lang="en-GB" noProof="0"/>
          </a:p>
        </p:txBody>
      </p:sp>
      <p:sp>
        <p:nvSpPr>
          <p:cNvPr id="5" name="Title Placeholder 5"/>
          <p:cNvSpPr>
            <a:spLocks noGrp="1"/>
          </p:cNvSpPr>
          <p:nvPr>
            <p:ph type="title" hasCustomPrompt="1"/>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1"/>
                </a:solidFill>
              </a:defRPr>
            </a:lvl1pPr>
          </a:lstStyle>
          <a:p>
            <a:pPr lvl="0"/>
            <a:r>
              <a:rPr lang="en-US"/>
              <a:t>Title Goes Here (28pt)</a:t>
            </a:r>
            <a:endParaRPr lang="en-GB"/>
          </a:p>
        </p:txBody>
      </p:sp>
      <p:sp>
        <p:nvSpPr>
          <p:cNvPr id="7" name="Text Placeholder 9">
            <a:extLst>
              <a:ext uri="{FF2B5EF4-FFF2-40B4-BE49-F238E27FC236}">
                <a16:creationId xmlns:a16="http://schemas.microsoft.com/office/drawing/2014/main" id="{192D2533-5FB4-AD42-B121-FD71B68AF10D}"/>
              </a:ext>
            </a:extLst>
          </p:cNvPr>
          <p:cNvSpPr>
            <a:spLocks noGrp="1"/>
          </p:cNvSpPr>
          <p:nvPr>
            <p:ph type="body" sz="quarter" idx="11" hasCustomPrompt="1"/>
          </p:nvPr>
        </p:nvSpPr>
        <p:spPr>
          <a:xfrm>
            <a:off x="583689" y="5384205"/>
            <a:ext cx="10947911" cy="434977"/>
          </a:xfrm>
          <a:prstGeom prst="rect">
            <a:avLst/>
          </a:prstGeom>
        </p:spPr>
        <p:txBody>
          <a:bodyPr wrap="square" lIns="91420" tIns="45710" rIns="91420" bIns="45710" anchor="t" anchorCtr="0">
            <a:noAutofit/>
          </a:bodyPr>
          <a:lstStyle>
            <a:lvl1pPr algn="l" defTabSz="804747">
              <a:lnSpc>
                <a:spcPct val="100000"/>
              </a:lnSpc>
              <a:spcBef>
                <a:spcPct val="50000"/>
              </a:spcBef>
              <a:buNone/>
              <a:defRPr sz="1600" b="0" i="0">
                <a:solidFill>
                  <a:schemeClr val="bg1">
                    <a:lumMod val="75000"/>
                  </a:schemeClr>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Source</a:t>
            </a:r>
          </a:p>
        </p:txBody>
      </p:sp>
    </p:spTree>
    <p:extLst>
      <p:ext uri="{BB962C8B-B14F-4D97-AF65-F5344CB8AC3E}">
        <p14:creationId xmlns:p14="http://schemas.microsoft.com/office/powerpoint/2010/main" val="25202016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592324"/>
            <a:ext cx="10820400" cy="3779520"/>
          </a:xfrm>
          <a:prstGeom prst="rect">
            <a:avLst/>
          </a:prstGeom>
        </p:spPr>
        <p:txBody>
          <a:bodyPr vert="horz" lIns="91420" tIns="45710" rIns="91420" bIns="45710" anchor="ctr">
            <a:noAutofit/>
          </a:bodyPr>
          <a:lstStyle>
            <a:lvl1pPr marL="0" indent="0" algn="ctr">
              <a:buNone/>
              <a:defRPr sz="2667" b="0" i="0">
                <a:solidFill>
                  <a:schemeClr val="bg1">
                    <a:lumMod val="75000"/>
                  </a:schemeClr>
                </a:solidFill>
                <a:latin typeface="+mn-lt"/>
                <a:cs typeface="CiscoSans ExtraLight"/>
              </a:defRPr>
            </a:lvl1pPr>
          </a:lstStyle>
          <a:p>
            <a:pPr lvl="0"/>
            <a:r>
              <a:rPr lang="en-US" noProof="0"/>
              <a:t>Click icon to add chart</a:t>
            </a:r>
          </a:p>
        </p:txBody>
      </p:sp>
      <p:sp>
        <p:nvSpPr>
          <p:cNvPr id="5" name="Title Placeholder 5"/>
          <p:cNvSpPr>
            <a:spLocks noGrp="1"/>
          </p:cNvSpPr>
          <p:nvPr>
            <p:ph type="title" hasCustomPrompt="1"/>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defRPr>
            </a:lvl1pPr>
          </a:lstStyle>
          <a:p>
            <a:pPr lvl="0"/>
            <a:r>
              <a:rPr lang="en-US"/>
              <a:t>Title Goes Here (28pt)</a:t>
            </a:r>
            <a:endParaRPr lang="en-GB"/>
          </a:p>
        </p:txBody>
      </p:sp>
      <p:sp>
        <p:nvSpPr>
          <p:cNvPr id="7" name="Text Placeholder 9">
            <a:extLst>
              <a:ext uri="{FF2B5EF4-FFF2-40B4-BE49-F238E27FC236}">
                <a16:creationId xmlns:a16="http://schemas.microsoft.com/office/drawing/2014/main" id="{72E1AAE4-B921-5B4D-A9EB-F575EB38B943}"/>
              </a:ext>
            </a:extLst>
          </p:cNvPr>
          <p:cNvSpPr>
            <a:spLocks noGrp="1"/>
          </p:cNvSpPr>
          <p:nvPr>
            <p:ph type="body" sz="quarter" idx="11" hasCustomPrompt="1"/>
          </p:nvPr>
        </p:nvSpPr>
        <p:spPr>
          <a:xfrm>
            <a:off x="583689" y="5384206"/>
            <a:ext cx="10947911" cy="434977"/>
          </a:xfrm>
          <a:prstGeom prst="rect">
            <a:avLst/>
          </a:prstGeom>
        </p:spPr>
        <p:txBody>
          <a:bodyPr wrap="square" lIns="91420" tIns="45710" rIns="91420" bIns="45710" anchor="t" anchorCtr="0">
            <a:noAutofit/>
          </a:bodyPr>
          <a:lstStyle>
            <a:lvl1pPr algn="l" defTabSz="804747">
              <a:lnSpc>
                <a:spcPct val="100000"/>
              </a:lnSpc>
              <a:spcBef>
                <a:spcPct val="50000"/>
              </a:spcBef>
              <a:buNone/>
              <a:defRPr sz="1600" b="0" i="0">
                <a:solidFill>
                  <a:schemeClr val="bg1">
                    <a:lumMod val="75000"/>
                  </a:schemeClr>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Source</a:t>
            </a:r>
          </a:p>
        </p:txBody>
      </p:sp>
    </p:spTree>
    <p:extLst>
      <p:ext uri="{BB962C8B-B14F-4D97-AF65-F5344CB8AC3E}">
        <p14:creationId xmlns:p14="http://schemas.microsoft.com/office/powerpoint/2010/main" val="37834851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Half Page Bullet + Image">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endParaRPr>
          </a:p>
        </p:txBody>
      </p:sp>
      <p:sp>
        <p:nvSpPr>
          <p:cNvPr id="6" name="Title Placeholder 5"/>
          <p:cNvSpPr>
            <a:spLocks noGrp="1"/>
          </p:cNvSpPr>
          <p:nvPr>
            <p:ph type="title" hasCustomPrompt="1"/>
          </p:nvPr>
        </p:nvSpPr>
        <p:spPr bwMode="auto">
          <a:xfrm>
            <a:off x="583689" y="555761"/>
            <a:ext cx="49154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bg1"/>
                </a:solidFill>
              </a:defRPr>
            </a:lvl1pPr>
          </a:lstStyle>
          <a:p>
            <a:pPr lvl="0"/>
            <a:r>
              <a:rPr lang="en-US"/>
              <a:t>Title Here (28pt)  Limit Two Lines</a:t>
            </a:r>
            <a:endParaRPr lang="en-GB"/>
          </a:p>
        </p:txBody>
      </p:sp>
      <p:sp>
        <p:nvSpPr>
          <p:cNvPr id="21" name="Picture Placeholder 6">
            <a:extLst>
              <a:ext uri="{FF2B5EF4-FFF2-40B4-BE49-F238E27FC236}">
                <a16:creationId xmlns:a16="http://schemas.microsoft.com/office/drawing/2014/main" id="{C87BC8F3-531D-B143-A0AC-A9C39E31B082}"/>
              </a:ext>
            </a:extLst>
          </p:cNvPr>
          <p:cNvSpPr>
            <a:spLocks noGrp="1"/>
          </p:cNvSpPr>
          <p:nvPr>
            <p:ph type="pic" sz="quarter" idx="11"/>
          </p:nvPr>
        </p:nvSpPr>
        <p:spPr>
          <a:xfrm>
            <a:off x="6096000" y="1"/>
            <a:ext cx="6096000" cy="6858000"/>
          </a:xfrm>
          <a:prstGeom prst="rect">
            <a:avLst/>
          </a:prstGeom>
        </p:spPr>
        <p:txBody>
          <a:bodyPr anchor="ctr" anchorCtr="0"/>
          <a:lstStyle>
            <a:lvl1pPr marL="0" indent="0" algn="ctr">
              <a:buNone/>
              <a:defRPr>
                <a:solidFill>
                  <a:schemeClr val="bg1">
                    <a:lumMod val="75000"/>
                  </a:schemeClr>
                </a:solidFill>
              </a:defRPr>
            </a:lvl1pPr>
          </a:lstStyle>
          <a:p>
            <a:r>
              <a:rPr lang="en-US"/>
              <a:t>Click icon to add picture</a:t>
            </a:r>
          </a:p>
        </p:txBody>
      </p:sp>
      <p:sp>
        <p:nvSpPr>
          <p:cNvPr id="27" name="Rectangle 4">
            <a:extLst>
              <a:ext uri="{FF2B5EF4-FFF2-40B4-BE49-F238E27FC236}">
                <a16:creationId xmlns:a16="http://schemas.microsoft.com/office/drawing/2014/main" id="{F07495A3-9545-E44B-AF9C-8F264AFB8ECE}"/>
              </a:ext>
            </a:extLst>
          </p:cNvPr>
          <p:cNvSpPr>
            <a:spLocks noChangeArrowheads="1"/>
          </p:cNvSpPr>
          <p:nvPr userDrawn="1"/>
        </p:nvSpPr>
        <p:spPr bwMode="ltGray">
          <a:xfrm>
            <a:off x="2058915" y="6399747"/>
            <a:ext cx="453473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alpha val="50000"/>
                  </a:schemeClr>
                </a:solidFill>
                <a:latin typeface="+mn-lt"/>
                <a:ea typeface="+mn-ea"/>
                <a:cs typeface="CiscoSans Thin"/>
              </a:rPr>
              <a:t>© 2022 Cisco and/or its affiliates. All rights reserved. Cisco Confidential   </a:t>
            </a:r>
          </a:p>
        </p:txBody>
      </p:sp>
      <p:sp>
        <p:nvSpPr>
          <p:cNvPr id="16" name="Text Placeholder 3">
            <a:extLst>
              <a:ext uri="{FF2B5EF4-FFF2-40B4-BE49-F238E27FC236}">
                <a16:creationId xmlns:a16="http://schemas.microsoft.com/office/drawing/2014/main" id="{35DFCE68-AC05-4B44-8313-C09DF7E1BF29}"/>
              </a:ext>
            </a:extLst>
          </p:cNvPr>
          <p:cNvSpPr>
            <a:spLocks noGrp="1"/>
          </p:cNvSpPr>
          <p:nvPr>
            <p:ph type="body" sz="quarter" idx="12" hasCustomPrompt="1"/>
          </p:nvPr>
        </p:nvSpPr>
        <p:spPr>
          <a:xfrm>
            <a:off x="583688" y="2220243"/>
            <a:ext cx="4882699" cy="3799557"/>
          </a:xfrm>
          <a:prstGeom prst="rect">
            <a:avLst/>
          </a:prstGeom>
        </p:spPr>
        <p:txBody>
          <a:bodyPr vert="horz" lIns="91440" tIns="45720" rIns="91440" bIns="45720" rtlCol="0" anchor="t">
            <a:noAutofit/>
          </a:bodyPr>
          <a:lstStyle>
            <a:lvl1pPr marL="304792" indent="-292601">
              <a:buClr>
                <a:schemeClr val="accent1"/>
              </a:buClr>
              <a:defRPr lang="en-GB" dirty="0">
                <a:solidFill>
                  <a:schemeClr val="bg2"/>
                </a:solidFill>
              </a:defRPr>
            </a:lvl1pPr>
            <a:lvl2pPr marL="597393" indent="-280409">
              <a:buClr>
                <a:schemeClr val="accent1"/>
              </a:buClr>
              <a:tabLst>
                <a:tab pos="228594" algn="l"/>
              </a:tabLst>
              <a:defRPr lang="en-GB" dirty="0">
                <a:solidFill>
                  <a:schemeClr val="bg2"/>
                </a:solidFill>
              </a:defRPr>
            </a:lvl2pPr>
            <a:lvl3pPr marL="829035" indent="-231642">
              <a:buClr>
                <a:schemeClr val="accent1"/>
              </a:buClr>
              <a:defRPr lang="en-GB" dirty="0">
                <a:solidFill>
                  <a:schemeClr val="bg2"/>
                </a:solidFill>
              </a:defRPr>
            </a:lvl3pPr>
            <a:lvl4pPr marL="1072869" indent="-268217">
              <a:buClr>
                <a:schemeClr val="accent1"/>
              </a:buClr>
              <a:defRPr lang="en-GB" dirty="0">
                <a:solidFill>
                  <a:schemeClr val="bg2"/>
                </a:solidFill>
              </a:defRPr>
            </a:lvl4pPr>
            <a:lvl5pPr marL="1292320" indent="-231642">
              <a:buClr>
                <a:schemeClr val="accent1"/>
              </a:buClr>
              <a:defRPr lang="en-US" dirty="0">
                <a:solidFill>
                  <a:schemeClr val="bg2"/>
                </a:solidFill>
              </a:defRPr>
            </a:lvl5pPr>
          </a:lstStyle>
          <a:p>
            <a:pPr lvl="0"/>
            <a:r>
              <a:rPr lang="en-GB"/>
              <a:t>First level (use “Indent More” to format sub-bullets)</a:t>
            </a:r>
          </a:p>
          <a:p>
            <a:pPr lvl="1"/>
            <a:r>
              <a:rPr lang="en-GB"/>
              <a:t>Second level</a:t>
            </a:r>
          </a:p>
          <a:p>
            <a:pPr lvl="2"/>
            <a:r>
              <a:rPr lang="en-GB"/>
              <a:t>Third level</a:t>
            </a:r>
          </a:p>
          <a:p>
            <a:pPr lvl="3"/>
            <a:r>
              <a:rPr lang="en-GB"/>
              <a:t>Fourth level</a:t>
            </a:r>
          </a:p>
          <a:p>
            <a:pPr lvl="4"/>
            <a:r>
              <a:rPr lang="en-GB"/>
              <a:t>Fifth level</a:t>
            </a:r>
            <a:endParaRPr lang="en-US"/>
          </a:p>
        </p:txBody>
      </p:sp>
      <p:pic>
        <p:nvPicPr>
          <p:cNvPr id="28" name="Picture 27">
            <a:extLst>
              <a:ext uri="{FF2B5EF4-FFF2-40B4-BE49-F238E27FC236}">
                <a16:creationId xmlns:a16="http://schemas.microsoft.com/office/drawing/2014/main" id="{C44B64B2-2AAE-0544-97BB-CF8FAEF006E7}"/>
              </a:ext>
            </a:extLst>
          </p:cNvPr>
          <p:cNvPicPr>
            <a:picLocks noChangeAspect="1"/>
          </p:cNvPicPr>
          <p:nvPr userDrawn="1"/>
        </p:nvPicPr>
        <p:blipFill>
          <a:blip r:embed="rId2"/>
          <a:stretch>
            <a:fillRect/>
          </a:stretch>
        </p:blipFill>
        <p:spPr>
          <a:xfrm>
            <a:off x="705017" y="6339841"/>
            <a:ext cx="1228887" cy="206791"/>
          </a:xfrm>
          <a:prstGeom prst="rect">
            <a:avLst/>
          </a:prstGeom>
        </p:spPr>
      </p:pic>
    </p:spTree>
    <p:extLst>
      <p:ext uri="{BB962C8B-B14F-4D97-AF65-F5344CB8AC3E}">
        <p14:creationId xmlns:p14="http://schemas.microsoft.com/office/powerpoint/2010/main" val="4046518085"/>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Half Page + Bulle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mj-lt"/>
            </a:endParaRPr>
          </a:p>
        </p:txBody>
      </p:sp>
      <p:sp>
        <p:nvSpPr>
          <p:cNvPr id="3" name="Title Placeholder 5"/>
          <p:cNvSpPr>
            <a:spLocks noGrp="1"/>
          </p:cNvSpPr>
          <p:nvPr>
            <p:ph type="title"/>
          </p:nvPr>
        </p:nvSpPr>
        <p:spPr bwMode="auto">
          <a:xfrm>
            <a:off x="572313" y="2209800"/>
            <a:ext cx="5084064" cy="24384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25" name="Rectangle 4">
            <a:extLst>
              <a:ext uri="{FF2B5EF4-FFF2-40B4-BE49-F238E27FC236}">
                <a16:creationId xmlns:a16="http://schemas.microsoft.com/office/drawing/2014/main" id="{64A0111B-C8A2-DC46-9EC2-88A0731DAE3D}"/>
              </a:ext>
            </a:extLst>
          </p:cNvPr>
          <p:cNvSpPr>
            <a:spLocks noChangeArrowheads="1"/>
          </p:cNvSpPr>
          <p:nvPr userDrawn="1"/>
        </p:nvSpPr>
        <p:spPr bwMode="ltGray">
          <a:xfrm>
            <a:off x="2058915" y="6399747"/>
            <a:ext cx="453473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alpha val="50000"/>
                  </a:schemeClr>
                </a:solidFill>
                <a:latin typeface="+mn-lt"/>
                <a:ea typeface="+mn-ea"/>
                <a:cs typeface="CiscoSans Thin"/>
              </a:rPr>
              <a:t>© 2022 Cisco and/or its affiliates. All rights reserved. Cisco Confidential   </a:t>
            </a:r>
          </a:p>
        </p:txBody>
      </p:sp>
      <p:sp>
        <p:nvSpPr>
          <p:cNvPr id="15" name="Text Placeholder 3">
            <a:extLst>
              <a:ext uri="{FF2B5EF4-FFF2-40B4-BE49-F238E27FC236}">
                <a16:creationId xmlns:a16="http://schemas.microsoft.com/office/drawing/2014/main" id="{55BECF40-332B-7245-9C28-01DE7BED6BA3}"/>
              </a:ext>
            </a:extLst>
          </p:cNvPr>
          <p:cNvSpPr>
            <a:spLocks noGrp="1"/>
          </p:cNvSpPr>
          <p:nvPr>
            <p:ph type="body" sz="quarter" idx="12" hasCustomPrompt="1"/>
          </p:nvPr>
        </p:nvSpPr>
        <p:spPr>
          <a:xfrm>
            <a:off x="6658021" y="555760"/>
            <a:ext cx="4998720" cy="5608320"/>
          </a:xfrm>
          <a:prstGeom prst="rect">
            <a:avLst/>
          </a:prstGeom>
        </p:spPr>
        <p:txBody>
          <a:bodyPr vert="horz" lIns="91440" tIns="45720" rIns="91440" bIns="45720" rtlCol="0" anchor="ctr">
            <a:noAutofit/>
          </a:bodyPr>
          <a:lstStyle>
            <a:lvl1pPr marL="304792" indent="-292601">
              <a:buClr>
                <a:schemeClr val="accent1"/>
              </a:buClr>
              <a:defRPr lang="en-GB" dirty="0">
                <a:solidFill>
                  <a:schemeClr val="tx1"/>
                </a:solidFill>
              </a:defRPr>
            </a:lvl1pPr>
            <a:lvl2pPr marL="597393" indent="-280409">
              <a:buClr>
                <a:schemeClr val="accent1"/>
              </a:buClr>
              <a:tabLst>
                <a:tab pos="228594" algn="l"/>
              </a:tabLst>
              <a:defRPr lang="en-GB" dirty="0">
                <a:solidFill>
                  <a:schemeClr val="tx1"/>
                </a:solidFill>
              </a:defRPr>
            </a:lvl2pPr>
            <a:lvl3pPr marL="829035" indent="-231642">
              <a:buClr>
                <a:schemeClr val="accent1"/>
              </a:buClr>
              <a:defRPr lang="en-GB" dirty="0">
                <a:solidFill>
                  <a:schemeClr val="tx1"/>
                </a:solidFill>
              </a:defRPr>
            </a:lvl3pPr>
            <a:lvl4pPr marL="1072869" indent="-268217">
              <a:buClr>
                <a:schemeClr val="accent1"/>
              </a:buClr>
              <a:defRPr lang="en-GB" dirty="0">
                <a:solidFill>
                  <a:schemeClr val="tx1"/>
                </a:solidFill>
              </a:defRPr>
            </a:lvl4pPr>
            <a:lvl5pPr marL="1292320" indent="-231642">
              <a:buClr>
                <a:schemeClr val="accent1"/>
              </a:buClr>
              <a:defRPr lang="en-US" dirty="0">
                <a:solidFill>
                  <a:schemeClr val="tx1"/>
                </a:solidFill>
              </a:defRPr>
            </a:lvl5pPr>
          </a:lstStyle>
          <a:p>
            <a:pPr lvl="0"/>
            <a:r>
              <a:rPr lang="en-GB"/>
              <a:t>First level (use “Indent More” to format sub-bullets)</a:t>
            </a:r>
          </a:p>
          <a:p>
            <a:pPr lvl="1"/>
            <a:r>
              <a:rPr lang="en-GB"/>
              <a:t>Second level</a:t>
            </a:r>
          </a:p>
          <a:p>
            <a:pPr lvl="2"/>
            <a:r>
              <a:rPr lang="en-GB"/>
              <a:t>Third level</a:t>
            </a:r>
          </a:p>
          <a:p>
            <a:pPr lvl="3"/>
            <a:r>
              <a:rPr lang="en-GB"/>
              <a:t>Fourth level</a:t>
            </a:r>
          </a:p>
          <a:p>
            <a:pPr lvl="4"/>
            <a:r>
              <a:rPr lang="en-GB"/>
              <a:t>Fifth level</a:t>
            </a:r>
            <a:endParaRPr lang="en-US"/>
          </a:p>
        </p:txBody>
      </p:sp>
      <p:pic>
        <p:nvPicPr>
          <p:cNvPr id="16" name="Picture 15">
            <a:extLst>
              <a:ext uri="{FF2B5EF4-FFF2-40B4-BE49-F238E27FC236}">
                <a16:creationId xmlns:a16="http://schemas.microsoft.com/office/drawing/2014/main" id="{0ED88771-3A4B-FA4B-A6A2-73144B112015}"/>
              </a:ext>
            </a:extLst>
          </p:cNvPr>
          <p:cNvPicPr>
            <a:picLocks noChangeAspect="1"/>
          </p:cNvPicPr>
          <p:nvPr userDrawn="1"/>
        </p:nvPicPr>
        <p:blipFill>
          <a:blip r:embed="rId2"/>
          <a:stretch>
            <a:fillRect/>
          </a:stretch>
        </p:blipFill>
        <p:spPr>
          <a:xfrm>
            <a:off x="705017" y="6339841"/>
            <a:ext cx="1228887" cy="206791"/>
          </a:xfrm>
          <a:prstGeom prst="rect">
            <a:avLst/>
          </a:prstGeom>
        </p:spPr>
      </p:pic>
    </p:spTree>
    <p:extLst>
      <p:ext uri="{BB962C8B-B14F-4D97-AF65-F5344CB8AC3E}">
        <p14:creationId xmlns:p14="http://schemas.microsoft.com/office/powerpoint/2010/main" val="1541253138"/>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Half Page + Image with 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71851"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6766560" y="664480"/>
            <a:ext cx="4754880" cy="4754880"/>
          </a:xfrm>
          <a:prstGeom prst="rect">
            <a:avLst/>
          </a:prstGeom>
        </p:spPr>
        <p:txBody>
          <a:bodyPr anchor="ctr" anchorCtr="0"/>
          <a:lstStyle>
            <a:lvl1pPr marL="0" indent="0" algn="ctr">
              <a:buNone/>
              <a:defRPr>
                <a:solidFill>
                  <a:schemeClr val="bg1">
                    <a:lumMod val="75000"/>
                  </a:schemeClr>
                </a:solidFill>
              </a:defRPr>
            </a:lvl1pPr>
          </a:lstStyle>
          <a:p>
            <a:r>
              <a:rPr lang="en-US"/>
              <a:t>Click icon to add picture</a:t>
            </a:r>
          </a:p>
        </p:txBody>
      </p:sp>
      <p:sp>
        <p:nvSpPr>
          <p:cNvPr id="9" name="Text Placeholder 8"/>
          <p:cNvSpPr>
            <a:spLocks noGrp="1"/>
          </p:cNvSpPr>
          <p:nvPr>
            <p:ph type="body" sz="quarter" idx="11" hasCustomPrompt="1"/>
          </p:nvPr>
        </p:nvSpPr>
        <p:spPr>
          <a:xfrm>
            <a:off x="6771218" y="5836101"/>
            <a:ext cx="4745567" cy="609600"/>
          </a:xfrm>
          <a:prstGeom prst="rect">
            <a:avLst/>
          </a:prstGeom>
        </p:spPr>
        <p:txBody>
          <a:bodyPr lIns="0" tIns="0" rIns="0" bIns="0"/>
          <a:lstStyle>
            <a:lvl1pPr marL="0" indent="0" algn="ctr">
              <a:buNone/>
              <a:defRPr sz="1867"/>
            </a:lvl1pPr>
          </a:lstStyle>
          <a:p>
            <a:pPr lvl="0"/>
            <a:r>
              <a:rPr lang="en-US"/>
              <a:t>Image caption here</a:t>
            </a:r>
          </a:p>
        </p:txBody>
      </p:sp>
      <p:sp>
        <p:nvSpPr>
          <p:cNvPr id="35" name="Rectangle 4">
            <a:extLst>
              <a:ext uri="{FF2B5EF4-FFF2-40B4-BE49-F238E27FC236}">
                <a16:creationId xmlns:a16="http://schemas.microsoft.com/office/drawing/2014/main" id="{D95B4E91-CEC4-0944-A6C9-08007178E168}"/>
              </a:ext>
            </a:extLst>
          </p:cNvPr>
          <p:cNvSpPr>
            <a:spLocks noChangeArrowheads="1"/>
          </p:cNvSpPr>
          <p:nvPr userDrawn="1"/>
        </p:nvSpPr>
        <p:spPr bwMode="ltGray">
          <a:xfrm>
            <a:off x="2058915" y="6399747"/>
            <a:ext cx="453473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alpha val="50000"/>
                  </a:schemeClr>
                </a:solidFill>
                <a:latin typeface="+mn-lt"/>
                <a:ea typeface="+mn-ea"/>
                <a:cs typeface="CiscoSans Thin"/>
              </a:rPr>
              <a:t>© 2022 Cisco and/or its affiliates. All rights reserved. Cisco Confidential   </a:t>
            </a:r>
          </a:p>
        </p:txBody>
      </p:sp>
      <p:pic>
        <p:nvPicPr>
          <p:cNvPr id="16" name="Picture 15">
            <a:extLst>
              <a:ext uri="{FF2B5EF4-FFF2-40B4-BE49-F238E27FC236}">
                <a16:creationId xmlns:a16="http://schemas.microsoft.com/office/drawing/2014/main" id="{2B5AF067-E270-6340-8783-D8B22136B81F}"/>
              </a:ext>
            </a:extLst>
          </p:cNvPr>
          <p:cNvPicPr>
            <a:picLocks noChangeAspect="1"/>
          </p:cNvPicPr>
          <p:nvPr userDrawn="1"/>
        </p:nvPicPr>
        <p:blipFill>
          <a:blip r:embed="rId2"/>
          <a:stretch>
            <a:fillRect/>
          </a:stretch>
        </p:blipFill>
        <p:spPr>
          <a:xfrm>
            <a:off x="705017" y="6334123"/>
            <a:ext cx="1228887" cy="206791"/>
          </a:xfrm>
          <a:prstGeom prst="rect">
            <a:avLst/>
          </a:prstGeom>
        </p:spPr>
      </p:pic>
    </p:spTree>
    <p:extLst>
      <p:ext uri="{BB962C8B-B14F-4D97-AF65-F5344CB8AC3E}">
        <p14:creationId xmlns:p14="http://schemas.microsoft.com/office/powerpoint/2010/main" val="1538656167"/>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 Half Page ">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endParaRPr>
          </a:p>
        </p:txBody>
      </p:sp>
      <p:sp>
        <p:nvSpPr>
          <p:cNvPr id="3" name="Title Placeholder 5"/>
          <p:cNvSpPr>
            <a:spLocks noGrp="1"/>
          </p:cNvSpPr>
          <p:nvPr>
            <p:ph type="title"/>
          </p:nvPr>
        </p:nvSpPr>
        <p:spPr bwMode="auto">
          <a:xfrm>
            <a:off x="571851"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33" name="Rectangle 4">
            <a:extLst>
              <a:ext uri="{FF2B5EF4-FFF2-40B4-BE49-F238E27FC236}">
                <a16:creationId xmlns:a16="http://schemas.microsoft.com/office/drawing/2014/main" id="{F7469B34-86CF-9F4A-A86F-E8F8299881E4}"/>
              </a:ext>
            </a:extLst>
          </p:cNvPr>
          <p:cNvSpPr>
            <a:spLocks noChangeArrowheads="1"/>
          </p:cNvSpPr>
          <p:nvPr userDrawn="1"/>
        </p:nvSpPr>
        <p:spPr bwMode="ltGray">
          <a:xfrm>
            <a:off x="2058915" y="6399747"/>
            <a:ext cx="453473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alpha val="50000"/>
                  </a:schemeClr>
                </a:solidFill>
                <a:latin typeface="+mn-lt"/>
                <a:ea typeface="+mn-ea"/>
                <a:cs typeface="CiscoSans Thin"/>
              </a:rPr>
              <a:t>© 2022 Cisco and/or its affiliates. All rights reserved. Cisco Confidential   </a:t>
            </a:r>
          </a:p>
        </p:txBody>
      </p:sp>
      <p:pic>
        <p:nvPicPr>
          <p:cNvPr id="14" name="Picture 13">
            <a:extLst>
              <a:ext uri="{FF2B5EF4-FFF2-40B4-BE49-F238E27FC236}">
                <a16:creationId xmlns:a16="http://schemas.microsoft.com/office/drawing/2014/main" id="{26F346CA-4563-484A-B1A2-44A580D07D7C}"/>
              </a:ext>
            </a:extLst>
          </p:cNvPr>
          <p:cNvPicPr>
            <a:picLocks noChangeAspect="1"/>
          </p:cNvPicPr>
          <p:nvPr userDrawn="1"/>
        </p:nvPicPr>
        <p:blipFill>
          <a:blip r:embed="rId2"/>
          <a:stretch>
            <a:fillRect/>
          </a:stretch>
        </p:blipFill>
        <p:spPr>
          <a:xfrm>
            <a:off x="705017" y="6334123"/>
            <a:ext cx="1228887" cy="206791"/>
          </a:xfrm>
          <a:prstGeom prst="rect">
            <a:avLst/>
          </a:prstGeom>
        </p:spPr>
      </p:pic>
    </p:spTree>
    <p:extLst>
      <p:ext uri="{BB962C8B-B14F-4D97-AF65-F5344CB8AC3E}">
        <p14:creationId xmlns:p14="http://schemas.microsoft.com/office/powerpoint/2010/main" val="1857514572"/>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Half Page + Imag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71851"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6106790" y="0"/>
            <a:ext cx="6085209" cy="6858000"/>
          </a:xfrm>
          <a:prstGeom prst="rect">
            <a:avLst/>
          </a:prstGeom>
        </p:spPr>
        <p:txBody>
          <a:bodyPr anchor="ctr" anchorCtr="0"/>
          <a:lstStyle>
            <a:lvl1pPr marL="0" indent="0" algn="ctr">
              <a:buNone/>
              <a:defRPr>
                <a:solidFill>
                  <a:schemeClr val="bg1">
                    <a:lumMod val="75000"/>
                  </a:schemeClr>
                </a:solidFill>
              </a:defRPr>
            </a:lvl1pPr>
          </a:lstStyle>
          <a:p>
            <a:r>
              <a:rPr lang="en-US"/>
              <a:t>Click icon to add picture</a:t>
            </a:r>
          </a:p>
        </p:txBody>
      </p:sp>
      <p:sp>
        <p:nvSpPr>
          <p:cNvPr id="34" name="Rectangle 4">
            <a:extLst>
              <a:ext uri="{FF2B5EF4-FFF2-40B4-BE49-F238E27FC236}">
                <a16:creationId xmlns:a16="http://schemas.microsoft.com/office/drawing/2014/main" id="{578F5E2B-EE70-684C-B6AC-59B670289920}"/>
              </a:ext>
            </a:extLst>
          </p:cNvPr>
          <p:cNvSpPr>
            <a:spLocks noChangeArrowheads="1"/>
          </p:cNvSpPr>
          <p:nvPr userDrawn="1"/>
        </p:nvSpPr>
        <p:spPr bwMode="ltGray">
          <a:xfrm>
            <a:off x="2058915" y="6399747"/>
            <a:ext cx="453473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alpha val="50000"/>
                  </a:schemeClr>
                </a:solidFill>
                <a:latin typeface="+mn-lt"/>
                <a:ea typeface="+mn-ea"/>
                <a:cs typeface="CiscoSans Thin"/>
              </a:rPr>
              <a:t>© 2022 Cisco and/or its affiliates. All rights reserved. Cisco Confidential   </a:t>
            </a:r>
          </a:p>
        </p:txBody>
      </p:sp>
      <p:pic>
        <p:nvPicPr>
          <p:cNvPr id="15" name="Picture 14">
            <a:extLst>
              <a:ext uri="{FF2B5EF4-FFF2-40B4-BE49-F238E27FC236}">
                <a16:creationId xmlns:a16="http://schemas.microsoft.com/office/drawing/2014/main" id="{4E71D0A8-1E05-8948-84F4-22AE9FE0FA5C}"/>
              </a:ext>
            </a:extLst>
          </p:cNvPr>
          <p:cNvPicPr>
            <a:picLocks noChangeAspect="1"/>
          </p:cNvPicPr>
          <p:nvPr userDrawn="1"/>
        </p:nvPicPr>
        <p:blipFill>
          <a:blip r:embed="rId2"/>
          <a:stretch>
            <a:fillRect/>
          </a:stretch>
        </p:blipFill>
        <p:spPr>
          <a:xfrm>
            <a:off x="705017" y="6334123"/>
            <a:ext cx="1228887" cy="206791"/>
          </a:xfrm>
          <a:prstGeom prst="rect">
            <a:avLst/>
          </a:prstGeom>
        </p:spPr>
      </p:pic>
    </p:spTree>
    <p:extLst>
      <p:ext uri="{BB962C8B-B14F-4D97-AF65-F5344CB8AC3E}">
        <p14:creationId xmlns:p14="http://schemas.microsoft.com/office/powerpoint/2010/main" val="2488034237"/>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Half Page + 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71851"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Chart Placeholder 5"/>
          <p:cNvSpPr>
            <a:spLocks noGrp="1"/>
          </p:cNvSpPr>
          <p:nvPr>
            <p:ph type="chart" sz="quarter" idx="10"/>
          </p:nvPr>
        </p:nvSpPr>
        <p:spPr>
          <a:xfrm>
            <a:off x="6786034" y="670984"/>
            <a:ext cx="4745567" cy="5450416"/>
          </a:xfrm>
          <a:prstGeom prst="rect">
            <a:avLst/>
          </a:prstGeom>
        </p:spPr>
        <p:txBody>
          <a:bodyPr anchor="ctr" anchorCtr="0"/>
          <a:lstStyle>
            <a:lvl1pPr marL="0" indent="0" algn="ctr">
              <a:buNone/>
              <a:defRPr>
                <a:solidFill>
                  <a:schemeClr val="bg1">
                    <a:lumMod val="75000"/>
                  </a:schemeClr>
                </a:solidFill>
              </a:defRPr>
            </a:lvl1pPr>
          </a:lstStyle>
          <a:p>
            <a:r>
              <a:rPr lang="en-US"/>
              <a:t>Click icon to add chart</a:t>
            </a:r>
          </a:p>
        </p:txBody>
      </p:sp>
      <p:sp>
        <p:nvSpPr>
          <p:cNvPr id="34" name="Rectangle 4">
            <a:extLst>
              <a:ext uri="{FF2B5EF4-FFF2-40B4-BE49-F238E27FC236}">
                <a16:creationId xmlns:a16="http://schemas.microsoft.com/office/drawing/2014/main" id="{86B33472-5C28-7143-95C2-FEBA7F383ABC}"/>
              </a:ext>
            </a:extLst>
          </p:cNvPr>
          <p:cNvSpPr>
            <a:spLocks noChangeArrowheads="1"/>
          </p:cNvSpPr>
          <p:nvPr userDrawn="1"/>
        </p:nvSpPr>
        <p:spPr bwMode="ltGray">
          <a:xfrm>
            <a:off x="2058915" y="6399747"/>
            <a:ext cx="453473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alpha val="50000"/>
                  </a:schemeClr>
                </a:solidFill>
                <a:latin typeface="+mn-lt"/>
                <a:ea typeface="+mn-ea"/>
                <a:cs typeface="CiscoSans Thin"/>
              </a:rPr>
              <a:t>© 2022 Cisco and/or its affiliates. All rights reserved. Cisco Confidential   </a:t>
            </a:r>
          </a:p>
        </p:txBody>
      </p:sp>
      <p:pic>
        <p:nvPicPr>
          <p:cNvPr id="15" name="Picture 14">
            <a:extLst>
              <a:ext uri="{FF2B5EF4-FFF2-40B4-BE49-F238E27FC236}">
                <a16:creationId xmlns:a16="http://schemas.microsoft.com/office/drawing/2014/main" id="{274E1B27-FCF0-2441-B9C7-FFF2B79572FF}"/>
              </a:ext>
            </a:extLst>
          </p:cNvPr>
          <p:cNvPicPr>
            <a:picLocks noChangeAspect="1"/>
          </p:cNvPicPr>
          <p:nvPr userDrawn="1"/>
        </p:nvPicPr>
        <p:blipFill>
          <a:blip r:embed="rId2"/>
          <a:stretch>
            <a:fillRect/>
          </a:stretch>
        </p:blipFill>
        <p:spPr>
          <a:xfrm>
            <a:off x="705017" y="6334123"/>
            <a:ext cx="1228887" cy="206791"/>
          </a:xfrm>
          <a:prstGeom prst="rect">
            <a:avLst/>
          </a:prstGeom>
        </p:spPr>
      </p:pic>
    </p:spTree>
    <p:extLst>
      <p:ext uri="{BB962C8B-B14F-4D97-AF65-F5344CB8AC3E}">
        <p14:creationId xmlns:p14="http://schemas.microsoft.com/office/powerpoint/2010/main" val="3003701200"/>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Half Page + Table">
    <p:spTree>
      <p:nvGrpSpPr>
        <p:cNvPr id="1" name=""/>
        <p:cNvGrpSpPr/>
        <p:nvPr/>
      </p:nvGrpSpPr>
      <p:grpSpPr>
        <a:xfrm>
          <a:off x="0" y="0"/>
          <a:ext cx="0" cy="0"/>
          <a:chOff x="0" y="0"/>
          <a:chExt cx="0" cy="0"/>
        </a:xfrm>
      </p:grpSpPr>
      <p:sp>
        <p:nvSpPr>
          <p:cNvPr id="4" name="Rectangle 3"/>
          <p:cNvSpPr/>
          <p:nvPr userDrawn="1"/>
        </p:nvSpPr>
        <p:spPr>
          <a:xfrm>
            <a:off x="-10789" y="0"/>
            <a:ext cx="6106789"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71851"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Table Placeholder 6"/>
          <p:cNvSpPr>
            <a:spLocks noGrp="1"/>
          </p:cNvSpPr>
          <p:nvPr>
            <p:ph type="tbl" sz="quarter" idx="10"/>
          </p:nvPr>
        </p:nvSpPr>
        <p:spPr>
          <a:xfrm>
            <a:off x="6786034" y="670984"/>
            <a:ext cx="4745567" cy="5450416"/>
          </a:xfrm>
          <a:prstGeom prst="rect">
            <a:avLst/>
          </a:prstGeom>
        </p:spPr>
        <p:txBody>
          <a:bodyPr anchor="ctr" anchorCtr="0"/>
          <a:lstStyle>
            <a:lvl1pPr marL="0" indent="0" algn="ctr">
              <a:buNone/>
              <a:defRPr>
                <a:solidFill>
                  <a:schemeClr val="bg1">
                    <a:lumMod val="75000"/>
                  </a:schemeClr>
                </a:solidFill>
              </a:defRPr>
            </a:lvl1pPr>
          </a:lstStyle>
          <a:p>
            <a:r>
              <a:rPr lang="en-US"/>
              <a:t>Click icon to add table</a:t>
            </a:r>
          </a:p>
        </p:txBody>
      </p:sp>
      <p:sp>
        <p:nvSpPr>
          <p:cNvPr id="34" name="Rectangle 4">
            <a:extLst>
              <a:ext uri="{FF2B5EF4-FFF2-40B4-BE49-F238E27FC236}">
                <a16:creationId xmlns:a16="http://schemas.microsoft.com/office/drawing/2014/main" id="{83B86DEA-D456-EC43-B9E1-DAED43092C29}"/>
              </a:ext>
            </a:extLst>
          </p:cNvPr>
          <p:cNvSpPr>
            <a:spLocks noChangeArrowheads="1"/>
          </p:cNvSpPr>
          <p:nvPr userDrawn="1"/>
        </p:nvSpPr>
        <p:spPr bwMode="ltGray">
          <a:xfrm>
            <a:off x="2058915" y="6399747"/>
            <a:ext cx="453473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alpha val="50000"/>
                  </a:schemeClr>
                </a:solidFill>
                <a:latin typeface="+mn-lt"/>
                <a:ea typeface="+mn-ea"/>
                <a:cs typeface="CiscoSans Thin"/>
              </a:rPr>
              <a:t>© 2022 Cisco and/or its affiliates. All rights reserved. Cisco Confidential   </a:t>
            </a:r>
          </a:p>
        </p:txBody>
      </p:sp>
      <p:pic>
        <p:nvPicPr>
          <p:cNvPr id="16" name="Picture 15">
            <a:extLst>
              <a:ext uri="{FF2B5EF4-FFF2-40B4-BE49-F238E27FC236}">
                <a16:creationId xmlns:a16="http://schemas.microsoft.com/office/drawing/2014/main" id="{EF6F5EFF-AEF1-F748-9770-793417251AA8}"/>
              </a:ext>
            </a:extLst>
          </p:cNvPr>
          <p:cNvPicPr>
            <a:picLocks noChangeAspect="1"/>
          </p:cNvPicPr>
          <p:nvPr userDrawn="1"/>
        </p:nvPicPr>
        <p:blipFill>
          <a:blip r:embed="rId2"/>
          <a:stretch>
            <a:fillRect/>
          </a:stretch>
        </p:blipFill>
        <p:spPr>
          <a:xfrm>
            <a:off x="705017" y="6334123"/>
            <a:ext cx="1228887" cy="206791"/>
          </a:xfrm>
          <a:prstGeom prst="rect">
            <a:avLst/>
          </a:prstGeom>
        </p:spPr>
      </p:pic>
    </p:spTree>
    <p:extLst>
      <p:ext uri="{BB962C8B-B14F-4D97-AF65-F5344CB8AC3E}">
        <p14:creationId xmlns:p14="http://schemas.microsoft.com/office/powerpoint/2010/main" val="268267395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losing – Midnight">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8E85C6-4576-1542-A88E-558C57D0604F}"/>
              </a:ext>
            </a:extLst>
          </p:cNvPr>
          <p:cNvPicPr>
            <a:picLocks noChangeAspect="1"/>
          </p:cNvPicPr>
          <p:nvPr userDrawn="1"/>
        </p:nvPicPr>
        <p:blipFill>
          <a:blip r:embed="rId2"/>
          <a:stretch>
            <a:fillRect/>
          </a:stretch>
        </p:blipFill>
        <p:spPr>
          <a:xfrm>
            <a:off x="3337299" y="2963487"/>
            <a:ext cx="5532787" cy="931027"/>
          </a:xfrm>
          <a:prstGeom prst="rect">
            <a:avLst/>
          </a:prstGeom>
        </p:spPr>
      </p:pic>
    </p:spTree>
    <p:extLst>
      <p:ext uri="{BB962C8B-B14F-4D97-AF65-F5344CB8AC3E}">
        <p14:creationId xmlns:p14="http://schemas.microsoft.com/office/powerpoint/2010/main" val="570456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ky Title Midnight Left">
    <p:bg>
      <p:bgPr>
        <a:solidFill>
          <a:schemeClr val="accent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28011" y="3200817"/>
            <a:ext cx="10962553" cy="1504200"/>
          </a:xfrm>
          <a:prstGeom prst="rect">
            <a:avLst/>
          </a:prstGeom>
          <a:noFill/>
        </p:spPr>
        <p:txBody>
          <a:bodyPr lIns="0" tIns="0" rIns="0" bIns="0" anchor="b" anchorCtr="0"/>
          <a:lstStyle>
            <a:lvl1pPr marL="0" indent="0" algn="l">
              <a:lnSpc>
                <a:spcPct val="90000"/>
              </a:lnSpc>
              <a:buFont typeface="Arial" panose="020B0604020202020204" pitchFamily="34" charset="0"/>
              <a:buNone/>
              <a:defRPr sz="5400" b="0" i="0" spc="0" baseline="0">
                <a:solidFill>
                  <a:schemeClr val="bg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28011" y="4807254"/>
            <a:ext cx="10962553" cy="398668"/>
          </a:xfrm>
          <a:prstGeom prst="rect">
            <a:avLst/>
          </a:prstGeom>
          <a:noFill/>
        </p:spPr>
        <p:txBody>
          <a:bodyPr lIns="0" tIns="0" rIns="0" bIns="0"/>
          <a:lstStyle>
            <a:lvl1pPr marL="0" indent="0" algn="l">
              <a:buFont typeface="Arial" panose="020B0604020202020204" pitchFamily="34" charset="0"/>
              <a:buNone/>
              <a:defRPr sz="20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 goes here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28011" y="5314225"/>
            <a:ext cx="10962553" cy="807177"/>
          </a:xfrm>
          <a:prstGeom prst="rect">
            <a:avLst/>
          </a:prstGeom>
          <a:noFill/>
        </p:spPr>
        <p:txBody>
          <a:bodyPr lIns="0" tIns="0" rIns="0" bIns="0" anchor="t" anchorCtr="0">
            <a:noAutofit/>
          </a:bodyPr>
          <a:lstStyle>
            <a:lvl1pPr marL="0" indent="0" algn="l">
              <a:lnSpc>
                <a:spcPct val="100000"/>
              </a:lnSpc>
              <a:spcBef>
                <a:spcPts val="0"/>
              </a:spcBef>
              <a:spcAft>
                <a:spcPts val="1600"/>
              </a:spcAft>
              <a:buNone/>
              <a:defRPr sz="1300" b="0" i="0">
                <a:solidFill>
                  <a:schemeClr val="bg1"/>
                </a:solidFill>
                <a:latin typeface="CiscoSansTT Light" panose="020B0503020201020303" pitchFamily="34" charset="0"/>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Tree>
    <p:extLst>
      <p:ext uri="{BB962C8B-B14F-4D97-AF65-F5344CB8AC3E}">
        <p14:creationId xmlns:p14="http://schemas.microsoft.com/office/powerpoint/2010/main" val="690242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losing – 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232801-7386-0C44-9230-013FBE15608D}"/>
              </a:ext>
            </a:extLst>
          </p:cNvPr>
          <p:cNvPicPr>
            <a:picLocks noChangeAspect="1"/>
          </p:cNvPicPr>
          <p:nvPr userDrawn="1"/>
        </p:nvPicPr>
        <p:blipFill>
          <a:blip r:embed="rId2"/>
          <a:stretch>
            <a:fillRect/>
          </a:stretch>
        </p:blipFill>
        <p:spPr>
          <a:xfrm>
            <a:off x="3337299" y="2963487"/>
            <a:ext cx="5532787" cy="931027"/>
          </a:xfrm>
          <a:prstGeom prst="rect">
            <a:avLst/>
          </a:prstGeom>
        </p:spPr>
      </p:pic>
    </p:spTree>
    <p:extLst>
      <p:ext uri="{BB962C8B-B14F-4D97-AF65-F5344CB8AC3E}">
        <p14:creationId xmlns:p14="http://schemas.microsoft.com/office/powerpoint/2010/main" val="39849794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Closing –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6D49DD-7341-6C49-988B-89AC853B386E}"/>
              </a:ext>
            </a:extLst>
          </p:cNvPr>
          <p:cNvPicPr>
            <a:picLocks noChangeAspect="1"/>
          </p:cNvPicPr>
          <p:nvPr userDrawn="1"/>
        </p:nvPicPr>
        <p:blipFill>
          <a:blip r:embed="rId2"/>
          <a:stretch>
            <a:fillRect/>
          </a:stretch>
        </p:blipFill>
        <p:spPr>
          <a:xfrm>
            <a:off x="3337299" y="2963487"/>
            <a:ext cx="5532787" cy="931027"/>
          </a:xfrm>
          <a:prstGeom prst="rect">
            <a:avLst/>
          </a:prstGeom>
        </p:spPr>
      </p:pic>
    </p:spTree>
    <p:extLst>
      <p:ext uri="{BB962C8B-B14F-4D97-AF65-F5344CB8AC3E}">
        <p14:creationId xmlns:p14="http://schemas.microsoft.com/office/powerpoint/2010/main" val="3447551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Midnight Lef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28011" y="3200817"/>
            <a:ext cx="10962553" cy="1504200"/>
          </a:xfrm>
          <a:prstGeom prst="rect">
            <a:avLst/>
          </a:prstGeom>
          <a:noFill/>
        </p:spPr>
        <p:txBody>
          <a:bodyPr lIns="0" tIns="0" rIns="0" bIns="0" anchor="b" anchorCtr="0"/>
          <a:lstStyle>
            <a:lvl1pPr marL="0" indent="0" algn="l">
              <a:lnSpc>
                <a:spcPct val="90000"/>
              </a:lnSpc>
              <a:buFont typeface="Arial" panose="020B0604020202020204" pitchFamily="34" charset="0"/>
              <a:buNone/>
              <a:defRPr sz="5400" b="0" i="0" spc="0" baseline="0">
                <a:solidFill>
                  <a:schemeClr val="bg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28011" y="4807254"/>
            <a:ext cx="10962553" cy="398668"/>
          </a:xfrm>
          <a:prstGeom prst="rect">
            <a:avLst/>
          </a:prstGeom>
          <a:noFill/>
        </p:spPr>
        <p:txBody>
          <a:bodyPr lIns="0" tIns="0" rIns="0" bIns="0"/>
          <a:lstStyle>
            <a:lvl1pPr marL="0" indent="0" algn="l">
              <a:buFont typeface="Arial" panose="020B0604020202020204" pitchFamily="34" charset="0"/>
              <a:buNone/>
              <a:defRPr sz="20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 goes here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28011" y="5314225"/>
            <a:ext cx="10962553" cy="807177"/>
          </a:xfrm>
          <a:prstGeom prst="rect">
            <a:avLst/>
          </a:prstGeom>
          <a:noFill/>
        </p:spPr>
        <p:txBody>
          <a:bodyPr lIns="0" tIns="0" rIns="0" bIns="0" anchor="t" anchorCtr="0">
            <a:noAutofit/>
          </a:bodyPr>
          <a:lstStyle>
            <a:lvl1pPr marL="0" indent="0" algn="l">
              <a:lnSpc>
                <a:spcPct val="100000"/>
              </a:lnSpc>
              <a:spcBef>
                <a:spcPts val="0"/>
              </a:spcBef>
              <a:spcAft>
                <a:spcPts val="1600"/>
              </a:spcAft>
              <a:buNone/>
              <a:defRPr sz="1300" b="0" i="0">
                <a:solidFill>
                  <a:schemeClr val="tx1"/>
                </a:solidFill>
                <a:latin typeface="CiscoSansTT Light" panose="020B0503020201020303" pitchFamily="34" charset="0"/>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Tree>
    <p:extLst>
      <p:ext uri="{BB962C8B-B14F-4D97-AF65-F5344CB8AC3E}">
        <p14:creationId xmlns:p14="http://schemas.microsoft.com/office/powerpoint/2010/main" val="2318728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Midnight Left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8B79449B-D8FD-934A-BDBF-CDDC969F0C21}"/>
              </a:ext>
            </a:extLst>
          </p:cNvPr>
          <p:cNvSpPr>
            <a:spLocks noGrp="1"/>
          </p:cNvSpPr>
          <p:nvPr>
            <p:ph type="pic" sz="quarter" idx="10" hasCustomPrompt="1"/>
          </p:nvPr>
        </p:nvSpPr>
        <p:spPr>
          <a:xfrm>
            <a:off x="8186059" y="0"/>
            <a:ext cx="4005943" cy="6858000"/>
          </a:xfrm>
          <a:prstGeom prst="rect">
            <a:avLst/>
          </a:prstGeom>
          <a:solidFill>
            <a:schemeClr val="bg2">
              <a:alpha val="13000"/>
            </a:schemeClr>
          </a:solid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
        <p:nvSpPr>
          <p:cNvPr id="16" name="Title 1">
            <a:extLst>
              <a:ext uri="{FF2B5EF4-FFF2-40B4-BE49-F238E27FC236}">
                <a16:creationId xmlns:a16="http://schemas.microsoft.com/office/drawing/2014/main" id="{295FAFAD-F810-39BD-3A75-77D90AC7B4C4}"/>
              </a:ext>
            </a:extLst>
          </p:cNvPr>
          <p:cNvSpPr>
            <a:spLocks noGrp="1"/>
          </p:cNvSpPr>
          <p:nvPr>
            <p:ph type="ctrTitle" hasCustomPrompt="1"/>
          </p:nvPr>
        </p:nvSpPr>
        <p:spPr>
          <a:xfrm>
            <a:off x="628011" y="3200817"/>
            <a:ext cx="10962553" cy="1504200"/>
          </a:xfrm>
          <a:prstGeom prst="rect">
            <a:avLst/>
          </a:prstGeom>
          <a:noFill/>
        </p:spPr>
        <p:txBody>
          <a:bodyPr lIns="0" tIns="0" rIns="0" bIns="0" anchor="b" anchorCtr="0"/>
          <a:lstStyle>
            <a:lvl1pPr marL="0" indent="0" algn="l">
              <a:lnSpc>
                <a:spcPct val="90000"/>
              </a:lnSpc>
              <a:buFont typeface="Arial" panose="020B0604020202020204" pitchFamily="34" charset="0"/>
              <a:buNone/>
              <a:defRPr sz="5400" b="0" i="0" spc="0" baseline="0">
                <a:solidFill>
                  <a:schemeClr val="bg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17" name="Subtitle">
            <a:extLst>
              <a:ext uri="{FF2B5EF4-FFF2-40B4-BE49-F238E27FC236}">
                <a16:creationId xmlns:a16="http://schemas.microsoft.com/office/drawing/2014/main" id="{8C37E0F8-C5E2-7BED-8AAC-897D792BB038}"/>
              </a:ext>
            </a:extLst>
          </p:cNvPr>
          <p:cNvSpPr>
            <a:spLocks noGrp="1"/>
          </p:cNvSpPr>
          <p:nvPr>
            <p:ph type="body" sz="quarter" idx="13" hasCustomPrompt="1"/>
          </p:nvPr>
        </p:nvSpPr>
        <p:spPr>
          <a:xfrm>
            <a:off x="628011" y="4807254"/>
            <a:ext cx="10962553" cy="398668"/>
          </a:xfrm>
          <a:prstGeom prst="rect">
            <a:avLst/>
          </a:prstGeom>
          <a:noFill/>
        </p:spPr>
        <p:txBody>
          <a:bodyPr lIns="0" tIns="0" rIns="0" bIns="0"/>
          <a:lstStyle>
            <a:lvl1pPr marL="0" indent="0" algn="l">
              <a:buFont typeface="Arial" panose="020B0604020202020204" pitchFamily="34" charset="0"/>
              <a:buNone/>
              <a:defRPr sz="20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 goes here</a:t>
            </a:r>
          </a:p>
        </p:txBody>
      </p:sp>
      <p:sp>
        <p:nvSpPr>
          <p:cNvPr id="18" name="Subtitle 2">
            <a:extLst>
              <a:ext uri="{FF2B5EF4-FFF2-40B4-BE49-F238E27FC236}">
                <a16:creationId xmlns:a16="http://schemas.microsoft.com/office/drawing/2014/main" id="{CD577481-303C-6B3D-080C-D901A9CC28E2}"/>
              </a:ext>
            </a:extLst>
          </p:cNvPr>
          <p:cNvSpPr>
            <a:spLocks noGrp="1"/>
          </p:cNvSpPr>
          <p:nvPr>
            <p:ph type="subTitle" idx="1" hasCustomPrompt="1"/>
          </p:nvPr>
        </p:nvSpPr>
        <p:spPr>
          <a:xfrm>
            <a:off x="628011" y="5314225"/>
            <a:ext cx="10962553" cy="807177"/>
          </a:xfrm>
          <a:prstGeom prst="rect">
            <a:avLst/>
          </a:prstGeom>
          <a:noFill/>
        </p:spPr>
        <p:txBody>
          <a:bodyPr lIns="0" tIns="0" rIns="0" bIns="0" anchor="t" anchorCtr="0">
            <a:noAutofit/>
          </a:bodyPr>
          <a:lstStyle>
            <a:lvl1pPr marL="0" indent="0" algn="l">
              <a:lnSpc>
                <a:spcPct val="100000"/>
              </a:lnSpc>
              <a:spcBef>
                <a:spcPts val="0"/>
              </a:spcBef>
              <a:spcAft>
                <a:spcPts val="1600"/>
              </a:spcAft>
              <a:buNone/>
              <a:defRPr sz="1300" b="0" i="0">
                <a:solidFill>
                  <a:schemeClr val="tx1"/>
                </a:solidFill>
                <a:latin typeface="CiscoSansTT Light" panose="020B0503020201020303" pitchFamily="34" charset="0"/>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pic>
        <p:nvPicPr>
          <p:cNvPr id="9" name="Picture 7">
            <a:extLst>
              <a:ext uri="{FF2B5EF4-FFF2-40B4-BE49-F238E27FC236}">
                <a16:creationId xmlns:a16="http://schemas.microsoft.com/office/drawing/2014/main" id="{9A662275-595C-A76D-2950-1CAEF022FA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Tree>
    <p:extLst>
      <p:ext uri="{BB962C8B-B14F-4D97-AF65-F5344CB8AC3E}">
        <p14:creationId xmlns:p14="http://schemas.microsoft.com/office/powerpoint/2010/main" val="3852079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A31272-7678-5F4F-BF05-F087FA2FC8E9}"/>
              </a:ext>
            </a:extLst>
          </p:cNvPr>
          <p:cNvSpPr>
            <a:spLocks noGrp="1"/>
          </p:cNvSpPr>
          <p:nvPr>
            <p:ph type="ctrTitle" hasCustomPrompt="1"/>
          </p:nvPr>
        </p:nvSpPr>
        <p:spPr>
          <a:xfrm>
            <a:off x="609601" y="3101870"/>
            <a:ext cx="10972801" cy="1262529"/>
          </a:xfrm>
          <a:prstGeom prst="rect">
            <a:avLst/>
          </a:prstGeom>
        </p:spPr>
        <p:txBody>
          <a:bodyPr anchor="ctr"/>
          <a:lstStyle>
            <a:lvl1pPr marL="0" indent="0" algn="r">
              <a:lnSpc>
                <a:spcPts val="4800"/>
              </a:lnSpc>
              <a:buFont typeface="Arial" panose="020B0604020202020204" pitchFamily="34" charset="0"/>
              <a:buNone/>
              <a:defRPr sz="4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Transition slide goes here</a:t>
            </a:r>
            <a:endParaRPr lang="en-US"/>
          </a:p>
        </p:txBody>
      </p:sp>
      <p:sp>
        <p:nvSpPr>
          <p:cNvPr id="9" name="Text Placeholder 2">
            <a:extLst>
              <a:ext uri="{FF2B5EF4-FFF2-40B4-BE49-F238E27FC236}">
                <a16:creationId xmlns:a16="http://schemas.microsoft.com/office/drawing/2014/main" id="{DECC8AF0-3BE8-4648-B8CF-BE366F78ABFC}"/>
              </a:ext>
            </a:extLst>
          </p:cNvPr>
          <p:cNvSpPr>
            <a:spLocks noGrp="1"/>
          </p:cNvSpPr>
          <p:nvPr>
            <p:ph type="body" sz="quarter" idx="14" hasCustomPrompt="1"/>
          </p:nvPr>
        </p:nvSpPr>
        <p:spPr>
          <a:xfrm>
            <a:off x="609603" y="431802"/>
            <a:ext cx="10972800" cy="398668"/>
          </a:xfrm>
          <a:prstGeom prst="rect">
            <a:avLst/>
          </a:prstGeom>
        </p:spPr>
        <p:txBody>
          <a:bodyPr lIns="0" tIns="0" rIns="0" bIns="0"/>
          <a:lstStyle>
            <a:lvl1pPr marL="0" indent="0" algn="r">
              <a:buFont typeface="Arial" panose="020B0604020202020204" pitchFamily="34" charset="0"/>
              <a:buNone/>
              <a:defRPr sz="1333"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3" name="TextBox 12">
            <a:extLst>
              <a:ext uri="{FF2B5EF4-FFF2-40B4-BE49-F238E27FC236}">
                <a16:creationId xmlns:a16="http://schemas.microsoft.com/office/drawing/2014/main" id="{C4D79563-9547-9B5C-F7F4-A016B119A7E7}"/>
              </a:ext>
            </a:extLst>
          </p:cNvPr>
          <p:cNvSpPr txBox="1"/>
          <p:nvPr userDrawn="1"/>
        </p:nvSpPr>
        <p:spPr>
          <a:xfrm>
            <a:off x="4358642" y="-548640"/>
            <a:ext cx="184731" cy="369332"/>
          </a:xfrm>
          <a:prstGeom prst="rect">
            <a:avLst/>
          </a:prstGeom>
          <a:noFill/>
        </p:spPr>
        <p:txBody>
          <a:bodyPr wrap="none" rtlCol="0">
            <a:spAutoFit/>
          </a:bodyPr>
          <a:lstStyle/>
          <a:p>
            <a:endParaRPr lang="en-US">
              <a:latin typeface="+mn-lt"/>
            </a:endParaRPr>
          </a:p>
        </p:txBody>
      </p:sp>
    </p:spTree>
    <p:extLst>
      <p:ext uri="{BB962C8B-B14F-4D97-AF65-F5344CB8AC3E}">
        <p14:creationId xmlns:p14="http://schemas.microsoft.com/office/powerpoint/2010/main" val="3560619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ky Transition Righ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A31272-7678-5F4F-BF05-F087FA2FC8E9}"/>
              </a:ext>
            </a:extLst>
          </p:cNvPr>
          <p:cNvSpPr>
            <a:spLocks noGrp="1"/>
          </p:cNvSpPr>
          <p:nvPr>
            <p:ph type="ctrTitle" hasCustomPrompt="1"/>
          </p:nvPr>
        </p:nvSpPr>
        <p:spPr>
          <a:xfrm>
            <a:off x="609601" y="3101870"/>
            <a:ext cx="10972801" cy="1262529"/>
          </a:xfrm>
          <a:prstGeom prst="rect">
            <a:avLst/>
          </a:prstGeom>
        </p:spPr>
        <p:txBody>
          <a:bodyPr anchor="ctr"/>
          <a:lstStyle>
            <a:lvl1pPr marL="0" indent="0" algn="r">
              <a:lnSpc>
                <a:spcPts val="4800"/>
              </a:lnSpc>
              <a:buFont typeface="Arial" panose="020B0604020202020204" pitchFamily="34" charset="0"/>
              <a:buNone/>
              <a:defRPr sz="4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Transition slide goes here</a:t>
            </a:r>
            <a:endParaRPr lang="en-US"/>
          </a:p>
        </p:txBody>
      </p:sp>
      <p:sp>
        <p:nvSpPr>
          <p:cNvPr id="9" name="Text Placeholder 2">
            <a:extLst>
              <a:ext uri="{FF2B5EF4-FFF2-40B4-BE49-F238E27FC236}">
                <a16:creationId xmlns:a16="http://schemas.microsoft.com/office/drawing/2014/main" id="{DECC8AF0-3BE8-4648-B8CF-BE366F78ABFC}"/>
              </a:ext>
            </a:extLst>
          </p:cNvPr>
          <p:cNvSpPr>
            <a:spLocks noGrp="1"/>
          </p:cNvSpPr>
          <p:nvPr>
            <p:ph type="body" sz="quarter" idx="14" hasCustomPrompt="1"/>
          </p:nvPr>
        </p:nvSpPr>
        <p:spPr>
          <a:xfrm>
            <a:off x="609603" y="431802"/>
            <a:ext cx="10972800" cy="398668"/>
          </a:xfrm>
          <a:prstGeom prst="rect">
            <a:avLst/>
          </a:prstGeom>
        </p:spPr>
        <p:txBody>
          <a:bodyPr lIns="0" tIns="0" rIns="0" bIns="0"/>
          <a:lstStyle>
            <a:lvl1pPr marL="0" indent="0" algn="r">
              <a:buFont typeface="Arial" panose="020B0604020202020204" pitchFamily="34" charset="0"/>
              <a:buNone/>
              <a:defRPr sz="1333"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3" name="TextBox 12">
            <a:extLst>
              <a:ext uri="{FF2B5EF4-FFF2-40B4-BE49-F238E27FC236}">
                <a16:creationId xmlns:a16="http://schemas.microsoft.com/office/drawing/2014/main" id="{C4D79563-9547-9B5C-F7F4-A016B119A7E7}"/>
              </a:ext>
            </a:extLst>
          </p:cNvPr>
          <p:cNvSpPr txBox="1"/>
          <p:nvPr userDrawn="1"/>
        </p:nvSpPr>
        <p:spPr>
          <a:xfrm>
            <a:off x="4358642" y="-548640"/>
            <a:ext cx="184731" cy="369332"/>
          </a:xfrm>
          <a:prstGeom prst="rect">
            <a:avLst/>
          </a:prstGeom>
          <a:noFill/>
        </p:spPr>
        <p:txBody>
          <a:bodyPr wrap="none" rtlCol="0">
            <a:spAutoFit/>
          </a:bodyPr>
          <a:lstStyle/>
          <a:p>
            <a:endParaRPr lang="en-US">
              <a:latin typeface="+mn-lt"/>
            </a:endParaRPr>
          </a:p>
        </p:txBody>
      </p:sp>
    </p:spTree>
    <p:extLst>
      <p:ext uri="{BB962C8B-B14F-4D97-AF65-F5344CB8AC3E}">
        <p14:creationId xmlns:p14="http://schemas.microsoft.com/office/powerpoint/2010/main" val="2633059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055E4C37-FAD6-B449-9189-A035C0C9E88B}"/>
              </a:ext>
            </a:extLst>
          </p:cNvPr>
          <p:cNvSpPr>
            <a:spLocks noGrp="1"/>
          </p:cNvSpPr>
          <p:nvPr>
            <p:ph type="subTitle" idx="1" hasCustomPrompt="1"/>
          </p:nvPr>
        </p:nvSpPr>
        <p:spPr>
          <a:xfrm>
            <a:off x="609601" y="5658220"/>
            <a:ext cx="10972800" cy="465891"/>
          </a:xfrm>
          <a:prstGeom prst="rect">
            <a:avLst/>
          </a:prstGeom>
        </p:spPr>
        <p:txBody>
          <a:bodyPr lIns="91420" tIns="45710" rIns="91420" bIns="45710" anchor="t" anchorCtr="0">
            <a:noAutofit/>
          </a:bodyPr>
          <a:lstStyle>
            <a:lvl1pPr marL="0" indent="0" algn="ctr">
              <a:lnSpc>
                <a:spcPct val="150000"/>
              </a:lnSpc>
              <a:spcBef>
                <a:spcPts val="0"/>
              </a:spcBef>
              <a:spcAft>
                <a:spcPts val="0"/>
              </a:spcAft>
              <a:buNone/>
              <a:defRPr sz="1500" b="0" i="0">
                <a:solidFill>
                  <a:schemeClr val="tx1"/>
                </a:solidFill>
                <a:latin typeface="CiscoSansTT" panose="020B0503020201020303" pitchFamily="34" charset="0"/>
                <a:cs typeface="CiscoSansT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role</a:t>
            </a:r>
            <a:endParaRPr lang="en-US"/>
          </a:p>
        </p:txBody>
      </p:sp>
      <p:sp>
        <p:nvSpPr>
          <p:cNvPr id="15" name="Text Placeholder 2">
            <a:extLst>
              <a:ext uri="{FF2B5EF4-FFF2-40B4-BE49-F238E27FC236}">
                <a16:creationId xmlns:a16="http://schemas.microsoft.com/office/drawing/2014/main" id="{FEADEB85-EFB9-A048-BE6B-F1473C49995D}"/>
              </a:ext>
            </a:extLst>
          </p:cNvPr>
          <p:cNvSpPr>
            <a:spLocks noGrp="1"/>
          </p:cNvSpPr>
          <p:nvPr>
            <p:ph type="body" sz="quarter" idx="13" hasCustomPrompt="1"/>
          </p:nvPr>
        </p:nvSpPr>
        <p:spPr>
          <a:xfrm>
            <a:off x="609600" y="5233078"/>
            <a:ext cx="10972800" cy="398668"/>
          </a:xfrm>
          <a:prstGeom prst="rect">
            <a:avLst/>
          </a:prstGeom>
        </p:spPr>
        <p:txBody>
          <a:bodyPr lIns="91420" tIns="45710" rIns="91420" bIns="45710"/>
          <a:lstStyle>
            <a:lvl1pPr marL="0" indent="0" algn="ctr">
              <a:buFont typeface="Arial" panose="020B0604020202020204" pitchFamily="34" charset="0"/>
              <a:buNone/>
              <a:defRPr sz="2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Speaker name</a:t>
            </a:r>
          </a:p>
        </p:txBody>
      </p:sp>
      <p:sp>
        <p:nvSpPr>
          <p:cNvPr id="17" name="Title 1">
            <a:extLst>
              <a:ext uri="{FF2B5EF4-FFF2-40B4-BE49-F238E27FC236}">
                <a16:creationId xmlns:a16="http://schemas.microsoft.com/office/drawing/2014/main" id="{86E3EA5B-6C70-8F4D-9385-EC53B25066C1}"/>
              </a:ext>
            </a:extLst>
          </p:cNvPr>
          <p:cNvSpPr>
            <a:spLocks noGrp="1"/>
          </p:cNvSpPr>
          <p:nvPr>
            <p:ph type="ctrTitle" hasCustomPrompt="1"/>
          </p:nvPr>
        </p:nvSpPr>
        <p:spPr>
          <a:xfrm>
            <a:off x="899521" y="1398874"/>
            <a:ext cx="10376024" cy="3311089"/>
          </a:xfrm>
          <a:prstGeom prst="rect">
            <a:avLst/>
          </a:prstGeom>
        </p:spPr>
        <p:txBody>
          <a:bodyPr anchor="ctr"/>
          <a:lstStyle>
            <a:lvl1pPr marL="0" indent="0" algn="ctr">
              <a:lnSpc>
                <a:spcPts val="4800"/>
              </a:lnSpc>
              <a:buFont typeface="Arial" panose="020B0604020202020204" pitchFamily="34" charset="0"/>
              <a:buNone/>
              <a:defRPr sz="4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As the adoption of multi-cloud strategy grows, Ulla </a:t>
            </a:r>
            <a:r>
              <a:rPr lang="en-GB" err="1"/>
              <a:t>sitiora</a:t>
            </a:r>
            <a:r>
              <a:rPr lang="en-GB"/>
              <a:t> </a:t>
            </a:r>
            <a:r>
              <a:rPr lang="en-GB" err="1"/>
              <a:t>turest</a:t>
            </a:r>
            <a:r>
              <a:rPr lang="en-GB"/>
              <a:t> </a:t>
            </a:r>
            <a:r>
              <a:rPr lang="en-GB" err="1"/>
              <a:t>experibus</a:t>
            </a:r>
            <a:r>
              <a:rPr lang="en-GB"/>
              <a:t> </a:t>
            </a:r>
            <a:r>
              <a:rPr lang="en-GB" err="1"/>
              <a:t>ut</a:t>
            </a:r>
            <a:r>
              <a:rPr lang="en-GB"/>
              <a:t> pa </a:t>
            </a:r>
            <a:r>
              <a:rPr lang="en-GB" err="1"/>
              <a:t>dolor</a:t>
            </a:r>
            <a:r>
              <a:rPr lang="en-GB"/>
              <a:t> a </a:t>
            </a:r>
            <a:r>
              <a:rPr lang="en-GB" err="1"/>
              <a:t>conestia</a:t>
            </a:r>
            <a:r>
              <a:rPr lang="en-GB"/>
              <a:t> vent </a:t>
            </a:r>
            <a:r>
              <a:rPr lang="en-GB" err="1"/>
              <a:t>eosse</a:t>
            </a:r>
            <a:r>
              <a:rPr lang="en-GB"/>
              <a:t> non </a:t>
            </a:r>
            <a:r>
              <a:rPr lang="en-GB" err="1"/>
              <a:t>consequ</a:t>
            </a:r>
            <a:r>
              <a:rPr lang="en-GB"/>
              <a:t> </a:t>
            </a:r>
            <a:r>
              <a:rPr lang="en-GB" err="1"/>
              <a:t>aturit</a:t>
            </a:r>
            <a:r>
              <a:rPr lang="en-GB"/>
              <a:t> </a:t>
            </a:r>
            <a:r>
              <a:rPr lang="en-GB" err="1"/>
              <a:t>faccum</a:t>
            </a:r>
            <a:r>
              <a:rPr lang="en-GB"/>
              <a:t> qui </a:t>
            </a:r>
            <a:r>
              <a:rPr lang="en-GB" err="1"/>
              <a:t>dolor</a:t>
            </a:r>
            <a:r>
              <a:rPr lang="en-GB"/>
              <a:t> a </a:t>
            </a:r>
            <a:r>
              <a:rPr lang="en-GB" err="1"/>
              <a:t>num</a:t>
            </a:r>
            <a:endParaRPr lang="en-GB"/>
          </a:p>
        </p:txBody>
      </p:sp>
      <p:pic>
        <p:nvPicPr>
          <p:cNvPr id="8" name="Graphic 7">
            <a:extLst>
              <a:ext uri="{FF2B5EF4-FFF2-40B4-BE49-F238E27FC236}">
                <a16:creationId xmlns:a16="http://schemas.microsoft.com/office/drawing/2014/main" id="{8E18B2BC-5B8F-6442-A3B3-AB5D063112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41976" y="733891"/>
            <a:ext cx="1508048" cy="836396"/>
          </a:xfrm>
          <a:prstGeom prst="rect">
            <a:avLst/>
          </a:prstGeom>
        </p:spPr>
      </p:pic>
      <p:cxnSp>
        <p:nvCxnSpPr>
          <p:cNvPr id="3" name="Straight Connector 2">
            <a:extLst>
              <a:ext uri="{FF2B5EF4-FFF2-40B4-BE49-F238E27FC236}">
                <a16:creationId xmlns:a16="http://schemas.microsoft.com/office/drawing/2014/main" id="{7191B82D-853E-F074-193C-5B7F13F89D29}"/>
              </a:ext>
            </a:extLst>
          </p:cNvPr>
          <p:cNvCxnSpPr>
            <a:cxnSpLocks/>
          </p:cNvCxnSpPr>
          <p:nvPr userDrawn="1"/>
        </p:nvCxnSpPr>
        <p:spPr>
          <a:xfrm>
            <a:off x="4545877" y="4934857"/>
            <a:ext cx="31002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629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ky Quote">
    <p:bg>
      <p:bgPr>
        <a:solidFill>
          <a:schemeClr val="accent1"/>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055E4C37-FAD6-B449-9189-A035C0C9E88B}"/>
              </a:ext>
            </a:extLst>
          </p:cNvPr>
          <p:cNvSpPr>
            <a:spLocks noGrp="1"/>
          </p:cNvSpPr>
          <p:nvPr>
            <p:ph type="subTitle" idx="1" hasCustomPrompt="1"/>
          </p:nvPr>
        </p:nvSpPr>
        <p:spPr>
          <a:xfrm>
            <a:off x="609601" y="5658220"/>
            <a:ext cx="10972800" cy="465891"/>
          </a:xfrm>
          <a:prstGeom prst="rect">
            <a:avLst/>
          </a:prstGeom>
        </p:spPr>
        <p:txBody>
          <a:bodyPr lIns="91420" tIns="45710" rIns="91420" bIns="45710" anchor="t" anchorCtr="0">
            <a:noAutofit/>
          </a:bodyPr>
          <a:lstStyle>
            <a:lvl1pPr marL="0" indent="0" algn="ctr">
              <a:lnSpc>
                <a:spcPct val="150000"/>
              </a:lnSpc>
              <a:spcBef>
                <a:spcPts val="0"/>
              </a:spcBef>
              <a:spcAft>
                <a:spcPts val="0"/>
              </a:spcAft>
              <a:buNone/>
              <a:defRPr sz="1500" b="0" i="0">
                <a:solidFill>
                  <a:schemeClr val="bg1"/>
                </a:solidFill>
                <a:latin typeface="CiscoSansTT" panose="020B0503020201020303" pitchFamily="34" charset="0"/>
                <a:cs typeface="CiscoSansT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role</a:t>
            </a:r>
            <a:endParaRPr lang="en-US"/>
          </a:p>
        </p:txBody>
      </p:sp>
      <p:sp>
        <p:nvSpPr>
          <p:cNvPr id="15" name="Text Placeholder 2">
            <a:extLst>
              <a:ext uri="{FF2B5EF4-FFF2-40B4-BE49-F238E27FC236}">
                <a16:creationId xmlns:a16="http://schemas.microsoft.com/office/drawing/2014/main" id="{FEADEB85-EFB9-A048-BE6B-F1473C49995D}"/>
              </a:ext>
            </a:extLst>
          </p:cNvPr>
          <p:cNvSpPr>
            <a:spLocks noGrp="1"/>
          </p:cNvSpPr>
          <p:nvPr>
            <p:ph type="body" sz="quarter" idx="13" hasCustomPrompt="1"/>
          </p:nvPr>
        </p:nvSpPr>
        <p:spPr>
          <a:xfrm>
            <a:off x="609600" y="5233078"/>
            <a:ext cx="10972800" cy="398668"/>
          </a:xfrm>
          <a:prstGeom prst="rect">
            <a:avLst/>
          </a:prstGeom>
        </p:spPr>
        <p:txBody>
          <a:bodyPr lIns="91420" tIns="45710" rIns="91420" bIns="45710"/>
          <a:lstStyle>
            <a:lvl1pPr marL="0" indent="0" algn="ctr">
              <a:buFont typeface="Arial" panose="020B0604020202020204" pitchFamily="34" charset="0"/>
              <a:buNone/>
              <a:defRPr sz="24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Speaker role</a:t>
            </a:r>
          </a:p>
        </p:txBody>
      </p:sp>
      <p:sp>
        <p:nvSpPr>
          <p:cNvPr id="17" name="Title 1">
            <a:extLst>
              <a:ext uri="{FF2B5EF4-FFF2-40B4-BE49-F238E27FC236}">
                <a16:creationId xmlns:a16="http://schemas.microsoft.com/office/drawing/2014/main" id="{86E3EA5B-6C70-8F4D-9385-EC53B25066C1}"/>
              </a:ext>
            </a:extLst>
          </p:cNvPr>
          <p:cNvSpPr>
            <a:spLocks noGrp="1"/>
          </p:cNvSpPr>
          <p:nvPr>
            <p:ph type="ctrTitle" hasCustomPrompt="1"/>
          </p:nvPr>
        </p:nvSpPr>
        <p:spPr>
          <a:xfrm>
            <a:off x="899521" y="1398874"/>
            <a:ext cx="10376024" cy="3311089"/>
          </a:xfrm>
          <a:prstGeom prst="rect">
            <a:avLst/>
          </a:prstGeom>
        </p:spPr>
        <p:txBody>
          <a:bodyPr anchor="ctr"/>
          <a:lstStyle>
            <a:lvl1pPr marL="0" indent="0" algn="ctr">
              <a:lnSpc>
                <a:spcPts val="4800"/>
              </a:lnSpc>
              <a:buFont typeface="Arial" panose="020B0604020202020204" pitchFamily="34" charset="0"/>
              <a:buNone/>
              <a:defRPr sz="4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As the adoption of multi-cloud strategy grows, Ulla </a:t>
            </a:r>
            <a:r>
              <a:rPr lang="en-GB" err="1"/>
              <a:t>sitiora</a:t>
            </a:r>
            <a:r>
              <a:rPr lang="en-GB"/>
              <a:t> </a:t>
            </a:r>
            <a:r>
              <a:rPr lang="en-GB" err="1"/>
              <a:t>turest</a:t>
            </a:r>
            <a:r>
              <a:rPr lang="en-GB"/>
              <a:t> </a:t>
            </a:r>
            <a:r>
              <a:rPr lang="en-GB" err="1"/>
              <a:t>experibus</a:t>
            </a:r>
            <a:r>
              <a:rPr lang="en-GB"/>
              <a:t> </a:t>
            </a:r>
            <a:r>
              <a:rPr lang="en-GB" err="1"/>
              <a:t>ut</a:t>
            </a:r>
            <a:r>
              <a:rPr lang="en-GB"/>
              <a:t> pa </a:t>
            </a:r>
            <a:r>
              <a:rPr lang="en-GB" err="1"/>
              <a:t>dolor</a:t>
            </a:r>
            <a:r>
              <a:rPr lang="en-GB"/>
              <a:t> a </a:t>
            </a:r>
            <a:r>
              <a:rPr lang="en-GB" err="1"/>
              <a:t>conestia</a:t>
            </a:r>
            <a:r>
              <a:rPr lang="en-GB"/>
              <a:t> vent </a:t>
            </a:r>
            <a:r>
              <a:rPr lang="en-GB" err="1"/>
              <a:t>eosse</a:t>
            </a:r>
            <a:r>
              <a:rPr lang="en-GB"/>
              <a:t> non </a:t>
            </a:r>
            <a:r>
              <a:rPr lang="en-GB" err="1"/>
              <a:t>consequ</a:t>
            </a:r>
            <a:r>
              <a:rPr lang="en-GB"/>
              <a:t> </a:t>
            </a:r>
            <a:r>
              <a:rPr lang="en-GB" err="1"/>
              <a:t>aturit</a:t>
            </a:r>
            <a:r>
              <a:rPr lang="en-GB"/>
              <a:t> </a:t>
            </a:r>
            <a:r>
              <a:rPr lang="en-GB" err="1"/>
              <a:t>faccum</a:t>
            </a:r>
            <a:r>
              <a:rPr lang="en-GB"/>
              <a:t> qui </a:t>
            </a:r>
            <a:r>
              <a:rPr lang="en-GB" err="1"/>
              <a:t>dolor</a:t>
            </a:r>
            <a:r>
              <a:rPr lang="en-GB"/>
              <a:t> a </a:t>
            </a:r>
            <a:r>
              <a:rPr lang="en-GB" err="1"/>
              <a:t>num</a:t>
            </a:r>
            <a:endParaRPr lang="en-GB"/>
          </a:p>
        </p:txBody>
      </p:sp>
      <p:pic>
        <p:nvPicPr>
          <p:cNvPr id="8" name="Graphic 7">
            <a:extLst>
              <a:ext uri="{FF2B5EF4-FFF2-40B4-BE49-F238E27FC236}">
                <a16:creationId xmlns:a16="http://schemas.microsoft.com/office/drawing/2014/main" id="{8E18B2BC-5B8F-6442-A3B3-AB5D063112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41976" y="733891"/>
            <a:ext cx="1508048" cy="836396"/>
          </a:xfrm>
          <a:prstGeom prst="rect">
            <a:avLst/>
          </a:prstGeom>
        </p:spPr>
      </p:pic>
      <p:cxnSp>
        <p:nvCxnSpPr>
          <p:cNvPr id="3" name="Straight Connector 2">
            <a:extLst>
              <a:ext uri="{FF2B5EF4-FFF2-40B4-BE49-F238E27FC236}">
                <a16:creationId xmlns:a16="http://schemas.microsoft.com/office/drawing/2014/main" id="{7191B82D-853E-F074-193C-5B7F13F89D29}"/>
              </a:ext>
            </a:extLst>
          </p:cNvPr>
          <p:cNvCxnSpPr>
            <a:cxnSpLocks/>
          </p:cNvCxnSpPr>
          <p:nvPr userDrawn="1"/>
        </p:nvCxnSpPr>
        <p:spPr>
          <a:xfrm>
            <a:off x="4545877" y="4934857"/>
            <a:ext cx="3100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526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DF11-105C-D90E-DE4B-75D62FA4D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91DC04-6DFA-7FB7-47D6-86F341F787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723F2-7A62-813F-8F00-C02E5A330D2D}"/>
              </a:ext>
            </a:extLst>
          </p:cNvPr>
          <p:cNvSpPr>
            <a:spLocks noGrp="1"/>
          </p:cNvSpPr>
          <p:nvPr>
            <p:ph type="dt" sz="half" idx="10"/>
          </p:nvPr>
        </p:nvSpPr>
        <p:spPr/>
        <p:txBody>
          <a:bodyPr/>
          <a:lstStyle/>
          <a:p>
            <a:fld id="{EADE0E47-76CB-F547-882D-44DC868C4E57}" type="datetimeFigureOut">
              <a:rPr lang="en-US" smtClean="0"/>
              <a:t>3/17/23</a:t>
            </a:fld>
            <a:endParaRPr lang="en-US"/>
          </a:p>
        </p:txBody>
      </p:sp>
      <p:sp>
        <p:nvSpPr>
          <p:cNvPr id="5" name="Footer Placeholder 4">
            <a:extLst>
              <a:ext uri="{FF2B5EF4-FFF2-40B4-BE49-F238E27FC236}">
                <a16:creationId xmlns:a16="http://schemas.microsoft.com/office/drawing/2014/main" id="{77580B7C-EF3E-1291-807C-AC59068FF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76CF5-C056-B17E-0F5A-6A3606E614B8}"/>
              </a:ext>
            </a:extLst>
          </p:cNvPr>
          <p:cNvSpPr>
            <a:spLocks noGrp="1"/>
          </p:cNvSpPr>
          <p:nvPr>
            <p:ph type="sldNum" sz="quarter" idx="12"/>
          </p:nvPr>
        </p:nvSpPr>
        <p:spPr/>
        <p:txBody>
          <a:bodyPr/>
          <a:lstStyle/>
          <a:p>
            <a:fld id="{B15776F5-E2E5-E54B-A503-40614AC831C1}" type="slidenum">
              <a:rPr lang="en-US" smtClean="0"/>
              <a:t>‹#›</a:t>
            </a:fld>
            <a:endParaRPr lang="en-US"/>
          </a:p>
        </p:txBody>
      </p:sp>
    </p:spTree>
    <p:extLst>
      <p:ext uri="{BB962C8B-B14F-4D97-AF65-F5344CB8AC3E}">
        <p14:creationId xmlns:p14="http://schemas.microsoft.com/office/powerpoint/2010/main" val="3278633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que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A1FD7D-7C93-E645-B2E9-AD2B9329C1E8}"/>
              </a:ext>
            </a:extLst>
          </p:cNvPr>
          <p:cNvSpPr>
            <a:spLocks noGrp="1"/>
          </p:cNvSpPr>
          <p:nvPr>
            <p:ph type="ctrTitle" hasCustomPrompt="1"/>
          </p:nvPr>
        </p:nvSpPr>
        <p:spPr>
          <a:xfrm>
            <a:off x="625930" y="2565402"/>
            <a:ext cx="10232589" cy="637377"/>
          </a:xfrm>
          <a:prstGeom prst="rect">
            <a:avLst/>
          </a:prstGeom>
        </p:spPr>
        <p:txBody>
          <a:bodyPr lIns="0" tIns="0" rIns="0" bIns="0" anchor="ctr"/>
          <a:lstStyle>
            <a:lvl1pPr marL="0" indent="0" algn="l">
              <a:lnSpc>
                <a:spcPts val="4800"/>
              </a:lnSpc>
              <a:buFont typeface="Arial" panose="020B0604020202020204" pitchFamily="34" charset="0"/>
              <a:buNone/>
              <a:defRPr sz="4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Segue slide copy goes here</a:t>
            </a:r>
            <a:endParaRPr lang="en-US"/>
          </a:p>
        </p:txBody>
      </p:sp>
    </p:spTree>
    <p:extLst>
      <p:ext uri="{BB962C8B-B14F-4D97-AF65-F5344CB8AC3E}">
        <p14:creationId xmlns:p14="http://schemas.microsoft.com/office/powerpoint/2010/main" val="853788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y Seque Lef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A1FD7D-7C93-E645-B2E9-AD2B9329C1E8}"/>
              </a:ext>
            </a:extLst>
          </p:cNvPr>
          <p:cNvSpPr>
            <a:spLocks noGrp="1"/>
          </p:cNvSpPr>
          <p:nvPr>
            <p:ph type="ctrTitle" hasCustomPrompt="1"/>
          </p:nvPr>
        </p:nvSpPr>
        <p:spPr>
          <a:xfrm>
            <a:off x="625930" y="2565402"/>
            <a:ext cx="10232589" cy="637377"/>
          </a:xfrm>
          <a:prstGeom prst="rect">
            <a:avLst/>
          </a:prstGeom>
        </p:spPr>
        <p:txBody>
          <a:bodyPr lIns="0" tIns="0" rIns="0" bIns="0" anchor="ctr"/>
          <a:lstStyle>
            <a:lvl1pPr marL="0" indent="0" algn="l">
              <a:lnSpc>
                <a:spcPts val="4800"/>
              </a:lnSpc>
              <a:buFont typeface="Arial" panose="020B0604020202020204" pitchFamily="34" charset="0"/>
              <a:buNone/>
              <a:defRPr sz="4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Segue slide copy goes here</a:t>
            </a:r>
            <a:endParaRPr lang="en-US"/>
          </a:p>
        </p:txBody>
      </p:sp>
    </p:spTree>
    <p:extLst>
      <p:ext uri="{BB962C8B-B14F-4D97-AF65-F5344CB8AC3E}">
        <p14:creationId xmlns:p14="http://schemas.microsoft.com/office/powerpoint/2010/main" val="2831643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88E9818-CDB2-294C-86DC-E17877CD33A8}"/>
              </a:ext>
            </a:extLst>
          </p:cNvPr>
          <p:cNvSpPr>
            <a:spLocks noGrp="1"/>
          </p:cNvSpPr>
          <p:nvPr>
            <p:ph type="body" sz="quarter" idx="15" hasCustomPrompt="1"/>
          </p:nvPr>
        </p:nvSpPr>
        <p:spPr>
          <a:xfrm>
            <a:off x="62196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9" name="Text Placeholder 2">
            <a:extLst>
              <a:ext uri="{FF2B5EF4-FFF2-40B4-BE49-F238E27FC236}">
                <a16:creationId xmlns:a16="http://schemas.microsoft.com/office/drawing/2014/main" id="{355C6030-64DC-1C43-BC53-97F66AC982AB}"/>
              </a:ext>
            </a:extLst>
          </p:cNvPr>
          <p:cNvSpPr>
            <a:spLocks noGrp="1"/>
          </p:cNvSpPr>
          <p:nvPr>
            <p:ph type="body" sz="quarter" idx="16" hasCustomPrompt="1"/>
          </p:nvPr>
        </p:nvSpPr>
        <p:spPr>
          <a:xfrm>
            <a:off x="62196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8" name="Title 1">
            <a:extLst>
              <a:ext uri="{FF2B5EF4-FFF2-40B4-BE49-F238E27FC236}">
                <a16:creationId xmlns:a16="http://schemas.microsoft.com/office/drawing/2014/main" id="{5FB0ED95-38E7-2A5D-7BFA-218DE01901E4}"/>
              </a:ext>
            </a:extLst>
          </p:cNvPr>
          <p:cNvSpPr>
            <a:spLocks noGrp="1"/>
          </p:cNvSpPr>
          <p:nvPr>
            <p:ph type="ctrTitle" hasCustomPrompt="1"/>
          </p:nvPr>
        </p:nvSpPr>
        <p:spPr>
          <a:xfrm>
            <a:off x="621967" y="1766048"/>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11" name="Text Placeholder 2">
            <a:extLst>
              <a:ext uri="{FF2B5EF4-FFF2-40B4-BE49-F238E27FC236}">
                <a16:creationId xmlns:a16="http://schemas.microsoft.com/office/drawing/2014/main" id="{4D01B711-3A91-6FAB-F154-53DD712B5BD5}"/>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3292031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y Text Left">
    <p:bg>
      <p:bgPr>
        <a:solidFill>
          <a:schemeClr val="accent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88E9818-CDB2-294C-86DC-E17877CD33A8}"/>
              </a:ext>
            </a:extLst>
          </p:cNvPr>
          <p:cNvSpPr>
            <a:spLocks noGrp="1"/>
          </p:cNvSpPr>
          <p:nvPr>
            <p:ph type="body" sz="quarter" idx="15" hasCustomPrompt="1"/>
          </p:nvPr>
        </p:nvSpPr>
        <p:spPr>
          <a:xfrm>
            <a:off x="62196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9" name="Text Placeholder 2">
            <a:extLst>
              <a:ext uri="{FF2B5EF4-FFF2-40B4-BE49-F238E27FC236}">
                <a16:creationId xmlns:a16="http://schemas.microsoft.com/office/drawing/2014/main" id="{355C6030-64DC-1C43-BC53-97F66AC982AB}"/>
              </a:ext>
            </a:extLst>
          </p:cNvPr>
          <p:cNvSpPr>
            <a:spLocks noGrp="1"/>
          </p:cNvSpPr>
          <p:nvPr>
            <p:ph type="body" sz="quarter" idx="16" hasCustomPrompt="1"/>
          </p:nvPr>
        </p:nvSpPr>
        <p:spPr>
          <a:xfrm>
            <a:off x="62196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8" name="Title 1">
            <a:extLst>
              <a:ext uri="{FF2B5EF4-FFF2-40B4-BE49-F238E27FC236}">
                <a16:creationId xmlns:a16="http://schemas.microsoft.com/office/drawing/2014/main" id="{5FB0ED95-38E7-2A5D-7BFA-218DE01901E4}"/>
              </a:ext>
            </a:extLst>
          </p:cNvPr>
          <p:cNvSpPr>
            <a:spLocks noGrp="1"/>
          </p:cNvSpPr>
          <p:nvPr>
            <p:ph type="ctrTitle" hasCustomPrompt="1"/>
          </p:nvPr>
        </p:nvSpPr>
        <p:spPr>
          <a:xfrm>
            <a:off x="621967" y="1766048"/>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11" name="Text Placeholder 2">
            <a:extLst>
              <a:ext uri="{FF2B5EF4-FFF2-40B4-BE49-F238E27FC236}">
                <a16:creationId xmlns:a16="http://schemas.microsoft.com/office/drawing/2014/main" id="{4D01B711-3A91-6FAB-F154-53DD712B5BD5}"/>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594721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Left 2">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D74462BA-6EBC-1140-992B-557518B13645}"/>
              </a:ext>
            </a:extLst>
          </p:cNvPr>
          <p:cNvSpPr>
            <a:spLocks noGrp="1"/>
          </p:cNvSpPr>
          <p:nvPr>
            <p:ph type="body" sz="quarter" idx="20" hasCustomPrompt="1"/>
          </p:nvPr>
        </p:nvSpPr>
        <p:spPr>
          <a:xfrm>
            <a:off x="621965" y="4226952"/>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1" name="Text Placeholder 2">
            <a:extLst>
              <a:ext uri="{FF2B5EF4-FFF2-40B4-BE49-F238E27FC236}">
                <a16:creationId xmlns:a16="http://schemas.microsoft.com/office/drawing/2014/main" id="{80F1C889-3D11-B94B-8DC7-F979FE6EE152}"/>
              </a:ext>
            </a:extLst>
          </p:cNvPr>
          <p:cNvSpPr>
            <a:spLocks noGrp="1"/>
          </p:cNvSpPr>
          <p:nvPr>
            <p:ph type="body" sz="quarter" idx="21" hasCustomPrompt="1"/>
          </p:nvPr>
        </p:nvSpPr>
        <p:spPr>
          <a:xfrm>
            <a:off x="621965" y="4630179"/>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2" name="Text Placeholder 2">
            <a:extLst>
              <a:ext uri="{FF2B5EF4-FFF2-40B4-BE49-F238E27FC236}">
                <a16:creationId xmlns:a16="http://schemas.microsoft.com/office/drawing/2014/main" id="{ED42BE5F-6F6F-F37B-C64E-3CA0471064D5}"/>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5" name="Text Placeholder 2">
            <a:extLst>
              <a:ext uri="{FF2B5EF4-FFF2-40B4-BE49-F238E27FC236}">
                <a16:creationId xmlns:a16="http://schemas.microsoft.com/office/drawing/2014/main" id="{07CC7059-5853-40FD-F640-AA28414874BB}"/>
              </a:ext>
            </a:extLst>
          </p:cNvPr>
          <p:cNvSpPr>
            <a:spLocks noGrp="1"/>
          </p:cNvSpPr>
          <p:nvPr>
            <p:ph type="body" sz="quarter" idx="15" hasCustomPrompt="1"/>
          </p:nvPr>
        </p:nvSpPr>
        <p:spPr>
          <a:xfrm>
            <a:off x="62196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6" name="Text Placeholder 2">
            <a:extLst>
              <a:ext uri="{FF2B5EF4-FFF2-40B4-BE49-F238E27FC236}">
                <a16:creationId xmlns:a16="http://schemas.microsoft.com/office/drawing/2014/main" id="{D5C82917-3C59-E329-4092-6FE5AC7EED56}"/>
              </a:ext>
            </a:extLst>
          </p:cNvPr>
          <p:cNvSpPr>
            <a:spLocks noGrp="1"/>
          </p:cNvSpPr>
          <p:nvPr>
            <p:ph type="body" sz="quarter" idx="16" hasCustomPrompt="1"/>
          </p:nvPr>
        </p:nvSpPr>
        <p:spPr>
          <a:xfrm>
            <a:off x="62196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7" name="Title 1">
            <a:extLst>
              <a:ext uri="{FF2B5EF4-FFF2-40B4-BE49-F238E27FC236}">
                <a16:creationId xmlns:a16="http://schemas.microsoft.com/office/drawing/2014/main" id="{2D1E7E73-3E89-BA10-DC01-7E300E996439}"/>
              </a:ext>
            </a:extLst>
          </p:cNvPr>
          <p:cNvSpPr>
            <a:spLocks noGrp="1"/>
          </p:cNvSpPr>
          <p:nvPr>
            <p:ph type="ctrTitle" hasCustomPrompt="1"/>
          </p:nvPr>
        </p:nvSpPr>
        <p:spPr>
          <a:xfrm>
            <a:off x="621967" y="1766048"/>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Tree>
    <p:extLst>
      <p:ext uri="{BB962C8B-B14F-4D97-AF65-F5344CB8AC3E}">
        <p14:creationId xmlns:p14="http://schemas.microsoft.com/office/powerpoint/2010/main" val="3547573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ky Text Left 2">
    <p:bg>
      <p:bgPr>
        <a:solidFill>
          <a:schemeClr val="accent1"/>
        </a:solidFill>
        <a:effectLst/>
      </p:bgPr>
    </p:bg>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D74462BA-6EBC-1140-992B-557518B13645}"/>
              </a:ext>
            </a:extLst>
          </p:cNvPr>
          <p:cNvSpPr>
            <a:spLocks noGrp="1"/>
          </p:cNvSpPr>
          <p:nvPr>
            <p:ph type="body" sz="quarter" idx="20" hasCustomPrompt="1"/>
          </p:nvPr>
        </p:nvSpPr>
        <p:spPr>
          <a:xfrm>
            <a:off x="621965" y="4226952"/>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1" name="Text Placeholder 2">
            <a:extLst>
              <a:ext uri="{FF2B5EF4-FFF2-40B4-BE49-F238E27FC236}">
                <a16:creationId xmlns:a16="http://schemas.microsoft.com/office/drawing/2014/main" id="{80F1C889-3D11-B94B-8DC7-F979FE6EE152}"/>
              </a:ext>
            </a:extLst>
          </p:cNvPr>
          <p:cNvSpPr>
            <a:spLocks noGrp="1"/>
          </p:cNvSpPr>
          <p:nvPr>
            <p:ph type="body" sz="quarter" idx="21" hasCustomPrompt="1"/>
          </p:nvPr>
        </p:nvSpPr>
        <p:spPr>
          <a:xfrm>
            <a:off x="621965" y="4630179"/>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2" name="Text Placeholder 2">
            <a:extLst>
              <a:ext uri="{FF2B5EF4-FFF2-40B4-BE49-F238E27FC236}">
                <a16:creationId xmlns:a16="http://schemas.microsoft.com/office/drawing/2014/main" id="{ED42BE5F-6F6F-F37B-C64E-3CA0471064D5}"/>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5" name="Text Placeholder 2">
            <a:extLst>
              <a:ext uri="{FF2B5EF4-FFF2-40B4-BE49-F238E27FC236}">
                <a16:creationId xmlns:a16="http://schemas.microsoft.com/office/drawing/2014/main" id="{07CC7059-5853-40FD-F640-AA28414874BB}"/>
              </a:ext>
            </a:extLst>
          </p:cNvPr>
          <p:cNvSpPr>
            <a:spLocks noGrp="1"/>
          </p:cNvSpPr>
          <p:nvPr>
            <p:ph type="body" sz="quarter" idx="15" hasCustomPrompt="1"/>
          </p:nvPr>
        </p:nvSpPr>
        <p:spPr>
          <a:xfrm>
            <a:off x="62196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6" name="Text Placeholder 2">
            <a:extLst>
              <a:ext uri="{FF2B5EF4-FFF2-40B4-BE49-F238E27FC236}">
                <a16:creationId xmlns:a16="http://schemas.microsoft.com/office/drawing/2014/main" id="{D5C82917-3C59-E329-4092-6FE5AC7EED56}"/>
              </a:ext>
            </a:extLst>
          </p:cNvPr>
          <p:cNvSpPr>
            <a:spLocks noGrp="1"/>
          </p:cNvSpPr>
          <p:nvPr>
            <p:ph type="body" sz="quarter" idx="16" hasCustomPrompt="1"/>
          </p:nvPr>
        </p:nvSpPr>
        <p:spPr>
          <a:xfrm>
            <a:off x="62196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7" name="Title 1">
            <a:extLst>
              <a:ext uri="{FF2B5EF4-FFF2-40B4-BE49-F238E27FC236}">
                <a16:creationId xmlns:a16="http://schemas.microsoft.com/office/drawing/2014/main" id="{2D1E7E73-3E89-BA10-DC01-7E300E996439}"/>
              </a:ext>
            </a:extLst>
          </p:cNvPr>
          <p:cNvSpPr>
            <a:spLocks noGrp="1"/>
          </p:cNvSpPr>
          <p:nvPr>
            <p:ph type="ctrTitle" hasCustomPrompt="1"/>
          </p:nvPr>
        </p:nvSpPr>
        <p:spPr>
          <a:xfrm>
            <a:off x="621967" y="1766048"/>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Tree>
    <p:extLst>
      <p:ext uri="{BB962C8B-B14F-4D97-AF65-F5344CB8AC3E}">
        <p14:creationId xmlns:p14="http://schemas.microsoft.com/office/powerpoint/2010/main" val="264358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2E8BD34-9749-B741-B93E-2D7E0CB595D9}"/>
              </a:ext>
            </a:extLst>
          </p:cNvPr>
          <p:cNvSpPr>
            <a:spLocks noGrp="1"/>
          </p:cNvSpPr>
          <p:nvPr>
            <p:ph type="body" sz="quarter" idx="19" hasCustomPrompt="1"/>
          </p:nvPr>
        </p:nvSpPr>
        <p:spPr>
          <a:xfrm>
            <a:off x="6407661" y="1766048"/>
            <a:ext cx="5165819" cy="443754"/>
          </a:xfrm>
          <a:prstGeom prst="rect">
            <a:avLst/>
          </a:prstGeom>
        </p:spPr>
        <p:txBody>
          <a:bodyPr lIns="0" tIns="0" rIns="0" bIns="0" anchor="b"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6" name="Text Placeholder 2">
            <a:extLst>
              <a:ext uri="{FF2B5EF4-FFF2-40B4-BE49-F238E27FC236}">
                <a16:creationId xmlns:a16="http://schemas.microsoft.com/office/drawing/2014/main" id="{35059BF6-2F19-7F49-9CBE-82197BDDFC8C}"/>
              </a:ext>
            </a:extLst>
          </p:cNvPr>
          <p:cNvSpPr>
            <a:spLocks noGrp="1"/>
          </p:cNvSpPr>
          <p:nvPr>
            <p:ph type="body" sz="quarter" idx="24" hasCustomPrompt="1"/>
          </p:nvPr>
        </p:nvSpPr>
        <p:spPr>
          <a:xfrm>
            <a:off x="6410937" y="2382521"/>
            <a:ext cx="5169260" cy="182881"/>
          </a:xfrm>
          <a:prstGeom prst="rect">
            <a:avLst/>
          </a:prstGeom>
        </p:spPr>
        <p:txBody>
          <a:bodyPr lIns="0" tIns="0" rIns="0" bIns="0"/>
          <a:lstStyle>
            <a:lvl1pPr marL="0" indent="0">
              <a:spcBef>
                <a:spcPts val="0"/>
              </a:spcBef>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65873738-C849-95A4-C52A-CD496785A3AA}"/>
              </a:ext>
            </a:extLst>
          </p:cNvPr>
          <p:cNvSpPr>
            <a:spLocks noGrp="1"/>
          </p:cNvSpPr>
          <p:nvPr>
            <p:ph type="body" sz="quarter" idx="27" hasCustomPrompt="1"/>
          </p:nvPr>
        </p:nvSpPr>
        <p:spPr>
          <a:xfrm>
            <a:off x="6410937" y="2812142"/>
            <a:ext cx="5169260" cy="129218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1" name="Title 1">
            <a:extLst>
              <a:ext uri="{FF2B5EF4-FFF2-40B4-BE49-F238E27FC236}">
                <a16:creationId xmlns:a16="http://schemas.microsoft.com/office/drawing/2014/main" id="{96FF2EC3-7B94-61AD-89EE-6563C3D30D5B}"/>
              </a:ext>
            </a:extLst>
          </p:cNvPr>
          <p:cNvSpPr>
            <a:spLocks noGrp="1"/>
          </p:cNvSpPr>
          <p:nvPr>
            <p:ph type="ctrTitle" hasCustomPrompt="1"/>
          </p:nvPr>
        </p:nvSpPr>
        <p:spPr>
          <a:xfrm>
            <a:off x="621966" y="1766048"/>
            <a:ext cx="5169260"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22" name="Text Placeholder 2">
            <a:extLst>
              <a:ext uri="{FF2B5EF4-FFF2-40B4-BE49-F238E27FC236}">
                <a16:creationId xmlns:a16="http://schemas.microsoft.com/office/drawing/2014/main" id="{D19CCA2B-1CE2-77CF-F749-DC772E2A717C}"/>
              </a:ext>
            </a:extLst>
          </p:cNvPr>
          <p:cNvSpPr>
            <a:spLocks noGrp="1"/>
          </p:cNvSpPr>
          <p:nvPr>
            <p:ph type="body" sz="quarter" idx="15" hasCustomPrompt="1"/>
          </p:nvPr>
        </p:nvSpPr>
        <p:spPr>
          <a:xfrm>
            <a:off x="621966" y="2812142"/>
            <a:ext cx="5169260" cy="129218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3" name="Text Placeholder 2">
            <a:extLst>
              <a:ext uri="{FF2B5EF4-FFF2-40B4-BE49-F238E27FC236}">
                <a16:creationId xmlns:a16="http://schemas.microsoft.com/office/drawing/2014/main" id="{A8B70A03-DFE5-BAFE-E792-E9F9971D5DDA}"/>
              </a:ext>
            </a:extLst>
          </p:cNvPr>
          <p:cNvSpPr>
            <a:spLocks noGrp="1"/>
          </p:cNvSpPr>
          <p:nvPr>
            <p:ph type="body" sz="quarter" idx="28" hasCustomPrompt="1"/>
          </p:nvPr>
        </p:nvSpPr>
        <p:spPr>
          <a:xfrm>
            <a:off x="621965" y="2382521"/>
            <a:ext cx="5169260" cy="182881"/>
          </a:xfrm>
          <a:prstGeom prst="rect">
            <a:avLst/>
          </a:prstGeom>
        </p:spPr>
        <p:txBody>
          <a:bodyPr lIns="0" tIns="0" rIns="0" bIns="0"/>
          <a:lstStyle>
            <a:lvl1pPr marL="0" indent="0">
              <a:spcBef>
                <a:spcPts val="0"/>
              </a:spcBef>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0" name="Text Placeholder 2">
            <a:extLst>
              <a:ext uri="{FF2B5EF4-FFF2-40B4-BE49-F238E27FC236}">
                <a16:creationId xmlns:a16="http://schemas.microsoft.com/office/drawing/2014/main" id="{492B656F-A7D0-42FB-D9A5-80362B0197F2}"/>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476076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hree Column">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B27A1D91-B0C5-82DE-7D46-53E481769CC7}"/>
              </a:ext>
            </a:extLst>
          </p:cNvPr>
          <p:cNvSpPr>
            <a:spLocks noGrp="1"/>
          </p:cNvSpPr>
          <p:nvPr>
            <p:ph type="body" sz="quarter" idx="16" hasCustomPrompt="1"/>
          </p:nvPr>
        </p:nvSpPr>
        <p:spPr>
          <a:xfrm>
            <a:off x="63212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56024974-A0B0-7C6B-9AD0-E630E95DA949}"/>
              </a:ext>
            </a:extLst>
          </p:cNvPr>
          <p:cNvSpPr>
            <a:spLocks noGrp="1"/>
          </p:cNvSpPr>
          <p:nvPr>
            <p:ph type="body" sz="quarter" idx="15" hasCustomPrompt="1"/>
          </p:nvPr>
        </p:nvSpPr>
        <p:spPr>
          <a:xfrm>
            <a:off x="63212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1" name="Text Placeholder 2">
            <a:extLst>
              <a:ext uri="{FF2B5EF4-FFF2-40B4-BE49-F238E27FC236}">
                <a16:creationId xmlns:a16="http://schemas.microsoft.com/office/drawing/2014/main" id="{45F39481-2908-3822-701D-5FF87E1F03A5}"/>
              </a:ext>
            </a:extLst>
          </p:cNvPr>
          <p:cNvSpPr>
            <a:spLocks noGrp="1"/>
          </p:cNvSpPr>
          <p:nvPr>
            <p:ph type="body" sz="quarter" idx="17" hasCustomPrompt="1"/>
          </p:nvPr>
        </p:nvSpPr>
        <p:spPr>
          <a:xfrm>
            <a:off x="809316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2" name="Text Placeholder 2">
            <a:extLst>
              <a:ext uri="{FF2B5EF4-FFF2-40B4-BE49-F238E27FC236}">
                <a16:creationId xmlns:a16="http://schemas.microsoft.com/office/drawing/2014/main" id="{8390454E-C6EF-BF2D-F598-5D31E91A5C5B}"/>
              </a:ext>
            </a:extLst>
          </p:cNvPr>
          <p:cNvSpPr>
            <a:spLocks noGrp="1"/>
          </p:cNvSpPr>
          <p:nvPr>
            <p:ph type="body" sz="quarter" idx="18" hasCustomPrompt="1"/>
          </p:nvPr>
        </p:nvSpPr>
        <p:spPr>
          <a:xfrm>
            <a:off x="809316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7" name="Text Placeholder 2">
            <a:extLst>
              <a:ext uri="{FF2B5EF4-FFF2-40B4-BE49-F238E27FC236}">
                <a16:creationId xmlns:a16="http://schemas.microsoft.com/office/drawing/2014/main" id="{3BD0ABDF-0D5E-A765-9F69-3BC9541847C2}"/>
              </a:ext>
            </a:extLst>
          </p:cNvPr>
          <p:cNvSpPr>
            <a:spLocks noGrp="1"/>
          </p:cNvSpPr>
          <p:nvPr>
            <p:ph type="body" sz="quarter" idx="19" hasCustomPrompt="1"/>
          </p:nvPr>
        </p:nvSpPr>
        <p:spPr>
          <a:xfrm>
            <a:off x="436264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9" name="Text Placeholder 2">
            <a:extLst>
              <a:ext uri="{FF2B5EF4-FFF2-40B4-BE49-F238E27FC236}">
                <a16:creationId xmlns:a16="http://schemas.microsoft.com/office/drawing/2014/main" id="{57A872EF-F192-39C4-B234-D15D6561B47C}"/>
              </a:ext>
            </a:extLst>
          </p:cNvPr>
          <p:cNvSpPr>
            <a:spLocks noGrp="1"/>
          </p:cNvSpPr>
          <p:nvPr>
            <p:ph type="body" sz="quarter" idx="20" hasCustomPrompt="1"/>
          </p:nvPr>
        </p:nvSpPr>
        <p:spPr>
          <a:xfrm>
            <a:off x="436264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30" name="Text Placeholder 6">
            <a:extLst>
              <a:ext uri="{FF2B5EF4-FFF2-40B4-BE49-F238E27FC236}">
                <a16:creationId xmlns:a16="http://schemas.microsoft.com/office/drawing/2014/main" id="{3EB9F6D8-47DF-1F5B-55DF-071309C37FDE}"/>
              </a:ext>
            </a:extLst>
          </p:cNvPr>
          <p:cNvSpPr>
            <a:spLocks noGrp="1"/>
          </p:cNvSpPr>
          <p:nvPr>
            <p:ph type="body" sz="quarter" idx="21" hasCustomPrompt="1"/>
          </p:nvPr>
        </p:nvSpPr>
        <p:spPr>
          <a:xfrm>
            <a:off x="4359392" y="1766048"/>
            <a:ext cx="3486912" cy="443754"/>
          </a:xfrm>
          <a:prstGeom prst="rect">
            <a:avLst/>
          </a:prstGeom>
        </p:spPr>
        <p:txBody>
          <a:bodyPr lIns="0" tIns="0" rIns="0" bIns="0" anchor="b" anchorCtr="0"/>
          <a:lstStyle>
            <a:lvl1pPr marL="0" indent="0">
              <a:lnSpc>
                <a:spcPts val="3467"/>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31" name="Text Placeholder 6">
            <a:extLst>
              <a:ext uri="{FF2B5EF4-FFF2-40B4-BE49-F238E27FC236}">
                <a16:creationId xmlns:a16="http://schemas.microsoft.com/office/drawing/2014/main" id="{1B9F0F59-8C07-4391-070A-F127239E51B0}"/>
              </a:ext>
            </a:extLst>
          </p:cNvPr>
          <p:cNvSpPr>
            <a:spLocks noGrp="1"/>
          </p:cNvSpPr>
          <p:nvPr>
            <p:ph type="body" sz="quarter" idx="22" hasCustomPrompt="1"/>
          </p:nvPr>
        </p:nvSpPr>
        <p:spPr>
          <a:xfrm>
            <a:off x="8096015" y="1766048"/>
            <a:ext cx="3486912" cy="443754"/>
          </a:xfrm>
          <a:prstGeom prst="rect">
            <a:avLst/>
          </a:prstGeom>
        </p:spPr>
        <p:txBody>
          <a:bodyPr lIns="0" tIns="0" rIns="0" bIns="0" anchor="b" anchorCtr="0"/>
          <a:lstStyle>
            <a:lvl1pPr marL="0" indent="0">
              <a:lnSpc>
                <a:spcPts val="3467"/>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3" name="Title 1">
            <a:extLst>
              <a:ext uri="{FF2B5EF4-FFF2-40B4-BE49-F238E27FC236}">
                <a16:creationId xmlns:a16="http://schemas.microsoft.com/office/drawing/2014/main" id="{BE2AD77B-1466-B731-C28A-2731D668CCBE}"/>
              </a:ext>
            </a:extLst>
          </p:cNvPr>
          <p:cNvSpPr>
            <a:spLocks noGrp="1"/>
          </p:cNvSpPr>
          <p:nvPr>
            <p:ph type="ctrTitle" hasCustomPrompt="1"/>
          </p:nvPr>
        </p:nvSpPr>
        <p:spPr>
          <a:xfrm>
            <a:off x="632127" y="1766048"/>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14" name="Text Placeholder 2">
            <a:extLst>
              <a:ext uri="{FF2B5EF4-FFF2-40B4-BE49-F238E27FC236}">
                <a16:creationId xmlns:a16="http://schemas.microsoft.com/office/drawing/2014/main" id="{D81B37B4-1168-CDEB-FB62-4B4E3C4E0ADA}"/>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216224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wo Column Icons">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632127"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16" name="Text Placeholder 2">
            <a:extLst>
              <a:ext uri="{FF2B5EF4-FFF2-40B4-BE49-F238E27FC236}">
                <a16:creationId xmlns:a16="http://schemas.microsoft.com/office/drawing/2014/main" id="{17EBF19C-49E3-D24F-8832-1A12184F6688}"/>
              </a:ext>
            </a:extLst>
          </p:cNvPr>
          <p:cNvSpPr>
            <a:spLocks noGrp="1"/>
          </p:cNvSpPr>
          <p:nvPr>
            <p:ph type="body" sz="quarter" idx="15" hasCustomPrompt="1"/>
          </p:nvPr>
        </p:nvSpPr>
        <p:spPr>
          <a:xfrm>
            <a:off x="623679" y="3668310"/>
            <a:ext cx="5178612" cy="131535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6" name="Text Placeholder 6">
            <a:extLst>
              <a:ext uri="{FF2B5EF4-FFF2-40B4-BE49-F238E27FC236}">
                <a16:creationId xmlns:a16="http://schemas.microsoft.com/office/drawing/2014/main" id="{3148D23F-4FB0-0283-D700-8A06DCABC281}"/>
              </a:ext>
            </a:extLst>
          </p:cNvPr>
          <p:cNvSpPr>
            <a:spLocks noGrp="1"/>
          </p:cNvSpPr>
          <p:nvPr>
            <p:ph type="body" sz="quarter" idx="25" hasCustomPrompt="1"/>
          </p:nvPr>
        </p:nvSpPr>
        <p:spPr>
          <a:xfrm>
            <a:off x="6390621" y="2938820"/>
            <a:ext cx="5178611" cy="482748"/>
          </a:xfrm>
          <a:prstGeom prst="rect">
            <a:avLst/>
          </a:prstGeom>
        </p:spPr>
        <p:txBody>
          <a:bodyPr lIns="0" tIns="0" rIns="0" bIns="0" anchor="b"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7" name="Picture Placeholder 2">
            <a:extLst>
              <a:ext uri="{FF2B5EF4-FFF2-40B4-BE49-F238E27FC236}">
                <a16:creationId xmlns:a16="http://schemas.microsoft.com/office/drawing/2014/main" id="{C5C6BDEC-E33F-4C34-5403-6A238AB80D5E}"/>
              </a:ext>
            </a:extLst>
          </p:cNvPr>
          <p:cNvSpPr>
            <a:spLocks noGrp="1"/>
          </p:cNvSpPr>
          <p:nvPr>
            <p:ph type="pic" sz="quarter" idx="26" hasCustomPrompt="1"/>
          </p:nvPr>
        </p:nvSpPr>
        <p:spPr>
          <a:xfrm>
            <a:off x="6399978"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28" name="Text Placeholder 2">
            <a:extLst>
              <a:ext uri="{FF2B5EF4-FFF2-40B4-BE49-F238E27FC236}">
                <a16:creationId xmlns:a16="http://schemas.microsoft.com/office/drawing/2014/main" id="{2136F578-A3CF-9005-0901-E724D7D5226F}"/>
              </a:ext>
            </a:extLst>
          </p:cNvPr>
          <p:cNvSpPr>
            <a:spLocks noGrp="1"/>
          </p:cNvSpPr>
          <p:nvPr>
            <p:ph type="body" sz="quarter" idx="27" hasCustomPrompt="1"/>
          </p:nvPr>
        </p:nvSpPr>
        <p:spPr>
          <a:xfrm>
            <a:off x="6399977" y="3668310"/>
            <a:ext cx="5178612" cy="131535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9" name="Text Placeholder 6">
            <a:extLst>
              <a:ext uri="{FF2B5EF4-FFF2-40B4-BE49-F238E27FC236}">
                <a16:creationId xmlns:a16="http://schemas.microsoft.com/office/drawing/2014/main" id="{ADFE46B3-A8B5-C645-B495-DA6D53180536}"/>
              </a:ext>
            </a:extLst>
          </p:cNvPr>
          <p:cNvSpPr>
            <a:spLocks noGrp="1"/>
          </p:cNvSpPr>
          <p:nvPr>
            <p:ph type="body" sz="quarter" idx="23" hasCustomPrompt="1"/>
          </p:nvPr>
        </p:nvSpPr>
        <p:spPr>
          <a:xfrm>
            <a:off x="621758" y="2938820"/>
            <a:ext cx="5178611" cy="482748"/>
          </a:xfrm>
          <a:prstGeom prst="rect">
            <a:avLst/>
          </a:prstGeom>
        </p:spPr>
        <p:txBody>
          <a:bodyPr lIns="0" tIns="0" rIns="0" bIns="0" anchor="b"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0" name="Text Placeholder 2">
            <a:extLst>
              <a:ext uri="{FF2B5EF4-FFF2-40B4-BE49-F238E27FC236}">
                <a16:creationId xmlns:a16="http://schemas.microsoft.com/office/drawing/2014/main" id="{0D0EB105-4FE7-7E30-8C23-A63566AB41F9}"/>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613328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Three Column Icons">
    <p:spTree>
      <p:nvGrpSpPr>
        <p:cNvPr id="1" name=""/>
        <p:cNvGrpSpPr/>
        <p:nvPr/>
      </p:nvGrpSpPr>
      <p:grpSpPr>
        <a:xfrm>
          <a:off x="0" y="0"/>
          <a:ext cx="0" cy="0"/>
          <a:chOff x="0" y="0"/>
          <a:chExt cx="0" cy="0"/>
        </a:xfrm>
      </p:grpSpPr>
      <p:sp>
        <p:nvSpPr>
          <p:cNvPr id="17" name="Text Placeholder 6">
            <a:extLst>
              <a:ext uri="{FF2B5EF4-FFF2-40B4-BE49-F238E27FC236}">
                <a16:creationId xmlns:a16="http://schemas.microsoft.com/office/drawing/2014/main" id="{96CA1346-1D62-4F41-BA11-B3EEBA6B5192}"/>
              </a:ext>
            </a:extLst>
          </p:cNvPr>
          <p:cNvSpPr>
            <a:spLocks noGrp="1"/>
          </p:cNvSpPr>
          <p:nvPr>
            <p:ph type="body" sz="quarter" idx="20" hasCustomPrompt="1"/>
          </p:nvPr>
        </p:nvSpPr>
        <p:spPr>
          <a:xfrm>
            <a:off x="4340226" y="2946254"/>
            <a:ext cx="3511549"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8" name="Text Placeholder 6">
            <a:extLst>
              <a:ext uri="{FF2B5EF4-FFF2-40B4-BE49-F238E27FC236}">
                <a16:creationId xmlns:a16="http://schemas.microsoft.com/office/drawing/2014/main" id="{53E5B521-5917-164E-BF18-105160A01CA5}"/>
              </a:ext>
            </a:extLst>
          </p:cNvPr>
          <p:cNvSpPr>
            <a:spLocks noGrp="1"/>
          </p:cNvSpPr>
          <p:nvPr>
            <p:ph type="body" sz="quarter" idx="22" hasCustomPrompt="1"/>
          </p:nvPr>
        </p:nvSpPr>
        <p:spPr>
          <a:xfrm>
            <a:off x="8076847" y="2946254"/>
            <a:ext cx="3511549"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9" name="Text Placeholder 6">
            <a:extLst>
              <a:ext uri="{FF2B5EF4-FFF2-40B4-BE49-F238E27FC236}">
                <a16:creationId xmlns:a16="http://schemas.microsoft.com/office/drawing/2014/main" id="{0721738F-FD2D-4146-A62E-4ECD6E8AF6FC}"/>
              </a:ext>
            </a:extLst>
          </p:cNvPr>
          <p:cNvSpPr>
            <a:spLocks noGrp="1"/>
          </p:cNvSpPr>
          <p:nvPr>
            <p:ph type="body" sz="quarter" idx="23" hasCustomPrompt="1"/>
          </p:nvPr>
        </p:nvSpPr>
        <p:spPr>
          <a:xfrm>
            <a:off x="622771" y="2946254"/>
            <a:ext cx="3511549"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0" name="Picture Placeholder 2">
            <a:extLst>
              <a:ext uri="{FF2B5EF4-FFF2-40B4-BE49-F238E27FC236}">
                <a16:creationId xmlns:a16="http://schemas.microsoft.com/office/drawing/2014/main" id="{8143D29F-44CB-0E44-8852-5377E5E8F518}"/>
              </a:ext>
            </a:extLst>
          </p:cNvPr>
          <p:cNvSpPr>
            <a:spLocks noGrp="1"/>
          </p:cNvSpPr>
          <p:nvPr>
            <p:ph type="pic" sz="quarter" idx="10" hasCustomPrompt="1"/>
          </p:nvPr>
        </p:nvSpPr>
        <p:spPr>
          <a:xfrm>
            <a:off x="4359394"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632127"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22" name="Picture Placeholder 2">
            <a:extLst>
              <a:ext uri="{FF2B5EF4-FFF2-40B4-BE49-F238E27FC236}">
                <a16:creationId xmlns:a16="http://schemas.microsoft.com/office/drawing/2014/main" id="{EE6224FA-C881-7942-88CA-85C557540C4C}"/>
              </a:ext>
            </a:extLst>
          </p:cNvPr>
          <p:cNvSpPr>
            <a:spLocks noGrp="1"/>
          </p:cNvSpPr>
          <p:nvPr>
            <p:ph type="pic" sz="quarter" idx="25" hasCustomPrompt="1"/>
          </p:nvPr>
        </p:nvSpPr>
        <p:spPr>
          <a:xfrm>
            <a:off x="8086661"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16" name="Text Placeholder 2">
            <a:extLst>
              <a:ext uri="{FF2B5EF4-FFF2-40B4-BE49-F238E27FC236}">
                <a16:creationId xmlns:a16="http://schemas.microsoft.com/office/drawing/2014/main" id="{17EBF19C-49E3-D24F-8832-1A12184F6688}"/>
              </a:ext>
            </a:extLst>
          </p:cNvPr>
          <p:cNvSpPr>
            <a:spLocks noGrp="1"/>
          </p:cNvSpPr>
          <p:nvPr>
            <p:ph type="body" sz="quarter" idx="15" hasCustomPrompt="1"/>
          </p:nvPr>
        </p:nvSpPr>
        <p:spPr>
          <a:xfrm>
            <a:off x="632125" y="3675743"/>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3" name="Text Placeholder 2">
            <a:extLst>
              <a:ext uri="{FF2B5EF4-FFF2-40B4-BE49-F238E27FC236}">
                <a16:creationId xmlns:a16="http://schemas.microsoft.com/office/drawing/2014/main" id="{A1125D49-7617-524D-93FF-568220A243A4}"/>
              </a:ext>
            </a:extLst>
          </p:cNvPr>
          <p:cNvSpPr>
            <a:spLocks noGrp="1"/>
          </p:cNvSpPr>
          <p:nvPr>
            <p:ph type="body" sz="quarter" idx="29" hasCustomPrompt="1"/>
          </p:nvPr>
        </p:nvSpPr>
        <p:spPr>
          <a:xfrm>
            <a:off x="4350253" y="3675743"/>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4" name="Text Placeholder 2">
            <a:extLst>
              <a:ext uri="{FF2B5EF4-FFF2-40B4-BE49-F238E27FC236}">
                <a16:creationId xmlns:a16="http://schemas.microsoft.com/office/drawing/2014/main" id="{32FC023A-9146-A042-BD74-7CC8EF53A068}"/>
              </a:ext>
            </a:extLst>
          </p:cNvPr>
          <p:cNvSpPr>
            <a:spLocks noGrp="1"/>
          </p:cNvSpPr>
          <p:nvPr>
            <p:ph type="body" sz="quarter" idx="30" hasCustomPrompt="1"/>
          </p:nvPr>
        </p:nvSpPr>
        <p:spPr>
          <a:xfrm>
            <a:off x="8102968" y="3675743"/>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3" name="Text Placeholder 2">
            <a:extLst>
              <a:ext uri="{FF2B5EF4-FFF2-40B4-BE49-F238E27FC236}">
                <a16:creationId xmlns:a16="http://schemas.microsoft.com/office/drawing/2014/main" id="{3B88B2C6-7B71-2E10-C2D7-2073ED166CFF}"/>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359933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2089E-7F2B-905B-FA2C-823F6FB7CE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48EBC-AFF6-588F-F8EF-4C46BE2086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FF3880-2FDA-9E29-405D-20853DE983B2}"/>
              </a:ext>
            </a:extLst>
          </p:cNvPr>
          <p:cNvSpPr>
            <a:spLocks noGrp="1"/>
          </p:cNvSpPr>
          <p:nvPr>
            <p:ph type="dt" sz="half" idx="10"/>
          </p:nvPr>
        </p:nvSpPr>
        <p:spPr/>
        <p:txBody>
          <a:bodyPr/>
          <a:lstStyle/>
          <a:p>
            <a:fld id="{EADE0E47-76CB-F547-882D-44DC868C4E57}" type="datetimeFigureOut">
              <a:rPr lang="en-US" smtClean="0"/>
              <a:t>3/17/23</a:t>
            </a:fld>
            <a:endParaRPr lang="en-US"/>
          </a:p>
        </p:txBody>
      </p:sp>
      <p:sp>
        <p:nvSpPr>
          <p:cNvPr id="5" name="Footer Placeholder 4">
            <a:extLst>
              <a:ext uri="{FF2B5EF4-FFF2-40B4-BE49-F238E27FC236}">
                <a16:creationId xmlns:a16="http://schemas.microsoft.com/office/drawing/2014/main" id="{CF034062-7CA9-B2AD-2DF8-4B90C7FEC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F5026-BFE7-A9B5-C7CB-AA02EF8BABA8}"/>
              </a:ext>
            </a:extLst>
          </p:cNvPr>
          <p:cNvSpPr>
            <a:spLocks noGrp="1"/>
          </p:cNvSpPr>
          <p:nvPr>
            <p:ph type="sldNum" sz="quarter" idx="12"/>
          </p:nvPr>
        </p:nvSpPr>
        <p:spPr/>
        <p:txBody>
          <a:bodyPr/>
          <a:lstStyle/>
          <a:p>
            <a:fld id="{B15776F5-E2E5-E54B-A503-40614AC831C1}" type="slidenum">
              <a:rPr lang="en-US" smtClean="0"/>
              <a:t>‹#›</a:t>
            </a:fld>
            <a:endParaRPr lang="en-US"/>
          </a:p>
        </p:txBody>
      </p:sp>
    </p:spTree>
    <p:extLst>
      <p:ext uri="{BB962C8B-B14F-4D97-AF65-F5344CB8AC3E}">
        <p14:creationId xmlns:p14="http://schemas.microsoft.com/office/powerpoint/2010/main" val="3599104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ky Text Three Column Icons">
    <p:bg>
      <p:bgPr>
        <a:solidFill>
          <a:schemeClr val="accent1"/>
        </a:solidFill>
        <a:effectLst/>
      </p:bgPr>
    </p:bg>
    <p:spTree>
      <p:nvGrpSpPr>
        <p:cNvPr id="1" name=""/>
        <p:cNvGrpSpPr/>
        <p:nvPr/>
      </p:nvGrpSpPr>
      <p:grpSpPr>
        <a:xfrm>
          <a:off x="0" y="0"/>
          <a:ext cx="0" cy="0"/>
          <a:chOff x="0" y="0"/>
          <a:chExt cx="0" cy="0"/>
        </a:xfrm>
      </p:grpSpPr>
      <p:sp>
        <p:nvSpPr>
          <p:cNvPr id="17" name="Text Placeholder 6">
            <a:extLst>
              <a:ext uri="{FF2B5EF4-FFF2-40B4-BE49-F238E27FC236}">
                <a16:creationId xmlns:a16="http://schemas.microsoft.com/office/drawing/2014/main" id="{96CA1346-1D62-4F41-BA11-B3EEBA6B5192}"/>
              </a:ext>
            </a:extLst>
          </p:cNvPr>
          <p:cNvSpPr>
            <a:spLocks noGrp="1"/>
          </p:cNvSpPr>
          <p:nvPr>
            <p:ph type="body" sz="quarter" idx="20" hasCustomPrompt="1"/>
          </p:nvPr>
        </p:nvSpPr>
        <p:spPr>
          <a:xfrm>
            <a:off x="4340226" y="2946254"/>
            <a:ext cx="3511549" cy="482748"/>
          </a:xfrm>
          <a:prstGeom prst="rect">
            <a:avLst/>
          </a:prstGeom>
        </p:spPr>
        <p:txBody>
          <a:bodyPr lIns="0" tIns="0" rIns="0" bIns="0" anchor="b"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8" name="Text Placeholder 6">
            <a:extLst>
              <a:ext uri="{FF2B5EF4-FFF2-40B4-BE49-F238E27FC236}">
                <a16:creationId xmlns:a16="http://schemas.microsoft.com/office/drawing/2014/main" id="{53E5B521-5917-164E-BF18-105160A01CA5}"/>
              </a:ext>
            </a:extLst>
          </p:cNvPr>
          <p:cNvSpPr>
            <a:spLocks noGrp="1"/>
          </p:cNvSpPr>
          <p:nvPr>
            <p:ph type="body" sz="quarter" idx="22" hasCustomPrompt="1"/>
          </p:nvPr>
        </p:nvSpPr>
        <p:spPr>
          <a:xfrm>
            <a:off x="8076847" y="2946254"/>
            <a:ext cx="3511549" cy="482748"/>
          </a:xfrm>
          <a:prstGeom prst="rect">
            <a:avLst/>
          </a:prstGeom>
        </p:spPr>
        <p:txBody>
          <a:bodyPr lIns="0" tIns="0" rIns="0" bIns="0" anchor="b"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9" name="Text Placeholder 6">
            <a:extLst>
              <a:ext uri="{FF2B5EF4-FFF2-40B4-BE49-F238E27FC236}">
                <a16:creationId xmlns:a16="http://schemas.microsoft.com/office/drawing/2014/main" id="{0721738F-FD2D-4146-A62E-4ECD6E8AF6FC}"/>
              </a:ext>
            </a:extLst>
          </p:cNvPr>
          <p:cNvSpPr>
            <a:spLocks noGrp="1"/>
          </p:cNvSpPr>
          <p:nvPr>
            <p:ph type="body" sz="quarter" idx="23" hasCustomPrompt="1"/>
          </p:nvPr>
        </p:nvSpPr>
        <p:spPr>
          <a:xfrm>
            <a:off x="622771" y="2946254"/>
            <a:ext cx="3511549" cy="482748"/>
          </a:xfrm>
          <a:prstGeom prst="rect">
            <a:avLst/>
          </a:prstGeom>
        </p:spPr>
        <p:txBody>
          <a:bodyPr lIns="0" tIns="0" rIns="0" bIns="0" anchor="b"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0" name="Picture Placeholder 2">
            <a:extLst>
              <a:ext uri="{FF2B5EF4-FFF2-40B4-BE49-F238E27FC236}">
                <a16:creationId xmlns:a16="http://schemas.microsoft.com/office/drawing/2014/main" id="{8143D29F-44CB-0E44-8852-5377E5E8F518}"/>
              </a:ext>
            </a:extLst>
          </p:cNvPr>
          <p:cNvSpPr>
            <a:spLocks noGrp="1"/>
          </p:cNvSpPr>
          <p:nvPr>
            <p:ph type="pic" sz="quarter" idx="10" hasCustomPrompt="1"/>
          </p:nvPr>
        </p:nvSpPr>
        <p:spPr>
          <a:xfrm>
            <a:off x="4359394" y="1607671"/>
            <a:ext cx="1024772" cy="957729"/>
          </a:xfrm>
          <a:prstGeom prst="rect">
            <a:avLst/>
          </a:prstGeom>
          <a:noFill/>
        </p:spPr>
        <p:txBody>
          <a:bodyPr vert="horz" lIns="91420" tIns="45710" rIns="91420" bIns="45710" anchor="ctr"/>
          <a:lstStyle>
            <a:lvl1pPr marL="0" indent="0" algn="ctr">
              <a:buNone/>
              <a:defRPr sz="1333" b="0" i="0" baseline="0">
                <a:solidFill>
                  <a:schemeClr val="bg1"/>
                </a:solidFill>
                <a:latin typeface="CiscoSansTT ExtraLight" panose="020B0303020201020303" pitchFamily="34" charset="0"/>
                <a:cs typeface="CiscoSans ExtraLight"/>
              </a:defRPr>
            </a:lvl1pPr>
          </a:lstStyle>
          <a:p>
            <a:pPr lvl="0"/>
            <a:r>
              <a:rPr lang="en-US" noProof="0"/>
              <a:t>Click to add marketing icon</a:t>
            </a:r>
          </a:p>
        </p:txBody>
      </p:sp>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632127" y="1607671"/>
            <a:ext cx="1024772" cy="957729"/>
          </a:xfrm>
          <a:prstGeom prst="rect">
            <a:avLst/>
          </a:prstGeom>
          <a:noFill/>
        </p:spPr>
        <p:txBody>
          <a:bodyPr vert="horz" lIns="91420" tIns="45710" rIns="91420" bIns="45710" anchor="ctr"/>
          <a:lstStyle>
            <a:lvl1pPr marL="0" indent="0" algn="ctr">
              <a:buNone/>
              <a:defRPr sz="1333" b="0" i="0" baseline="0">
                <a:solidFill>
                  <a:schemeClr val="bg1"/>
                </a:solidFill>
                <a:latin typeface="CiscoSansTT ExtraLight" panose="020B0303020201020303" pitchFamily="34" charset="0"/>
                <a:cs typeface="CiscoSans ExtraLight"/>
              </a:defRPr>
            </a:lvl1pPr>
          </a:lstStyle>
          <a:p>
            <a:pPr lvl="0"/>
            <a:r>
              <a:rPr lang="en-US" noProof="0"/>
              <a:t>Click to add marketing icon</a:t>
            </a:r>
          </a:p>
        </p:txBody>
      </p:sp>
      <p:sp>
        <p:nvSpPr>
          <p:cNvPr id="22" name="Picture Placeholder 2">
            <a:extLst>
              <a:ext uri="{FF2B5EF4-FFF2-40B4-BE49-F238E27FC236}">
                <a16:creationId xmlns:a16="http://schemas.microsoft.com/office/drawing/2014/main" id="{EE6224FA-C881-7942-88CA-85C557540C4C}"/>
              </a:ext>
            </a:extLst>
          </p:cNvPr>
          <p:cNvSpPr>
            <a:spLocks noGrp="1"/>
          </p:cNvSpPr>
          <p:nvPr>
            <p:ph type="pic" sz="quarter" idx="25" hasCustomPrompt="1"/>
          </p:nvPr>
        </p:nvSpPr>
        <p:spPr>
          <a:xfrm>
            <a:off x="8086661" y="1607671"/>
            <a:ext cx="1024772" cy="957729"/>
          </a:xfrm>
          <a:prstGeom prst="rect">
            <a:avLst/>
          </a:prstGeom>
          <a:noFill/>
        </p:spPr>
        <p:txBody>
          <a:bodyPr vert="horz" lIns="91420" tIns="45710" rIns="91420" bIns="45710" anchor="ctr"/>
          <a:lstStyle>
            <a:lvl1pPr marL="0" indent="0" algn="ctr">
              <a:buNone/>
              <a:defRPr sz="1333" b="0" i="0" baseline="0">
                <a:solidFill>
                  <a:schemeClr val="bg1"/>
                </a:solidFill>
                <a:latin typeface="CiscoSansTT ExtraLight" panose="020B0303020201020303" pitchFamily="34" charset="0"/>
                <a:cs typeface="CiscoSans ExtraLight"/>
              </a:defRPr>
            </a:lvl1pPr>
          </a:lstStyle>
          <a:p>
            <a:pPr lvl="0"/>
            <a:r>
              <a:rPr lang="en-US" noProof="0"/>
              <a:t>Click to add marketing icon</a:t>
            </a:r>
          </a:p>
        </p:txBody>
      </p:sp>
      <p:sp>
        <p:nvSpPr>
          <p:cNvPr id="16" name="Text Placeholder 2">
            <a:extLst>
              <a:ext uri="{FF2B5EF4-FFF2-40B4-BE49-F238E27FC236}">
                <a16:creationId xmlns:a16="http://schemas.microsoft.com/office/drawing/2014/main" id="{17EBF19C-49E3-D24F-8832-1A12184F6688}"/>
              </a:ext>
            </a:extLst>
          </p:cNvPr>
          <p:cNvSpPr>
            <a:spLocks noGrp="1"/>
          </p:cNvSpPr>
          <p:nvPr>
            <p:ph type="body" sz="quarter" idx="15" hasCustomPrompt="1"/>
          </p:nvPr>
        </p:nvSpPr>
        <p:spPr>
          <a:xfrm>
            <a:off x="632125" y="3675743"/>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3" name="Text Placeholder 2">
            <a:extLst>
              <a:ext uri="{FF2B5EF4-FFF2-40B4-BE49-F238E27FC236}">
                <a16:creationId xmlns:a16="http://schemas.microsoft.com/office/drawing/2014/main" id="{A1125D49-7617-524D-93FF-568220A243A4}"/>
              </a:ext>
            </a:extLst>
          </p:cNvPr>
          <p:cNvSpPr>
            <a:spLocks noGrp="1"/>
          </p:cNvSpPr>
          <p:nvPr>
            <p:ph type="body" sz="quarter" idx="29" hasCustomPrompt="1"/>
          </p:nvPr>
        </p:nvSpPr>
        <p:spPr>
          <a:xfrm>
            <a:off x="4350253" y="3675743"/>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4" name="Text Placeholder 2">
            <a:extLst>
              <a:ext uri="{FF2B5EF4-FFF2-40B4-BE49-F238E27FC236}">
                <a16:creationId xmlns:a16="http://schemas.microsoft.com/office/drawing/2014/main" id="{32FC023A-9146-A042-BD74-7CC8EF53A068}"/>
              </a:ext>
            </a:extLst>
          </p:cNvPr>
          <p:cNvSpPr>
            <a:spLocks noGrp="1"/>
          </p:cNvSpPr>
          <p:nvPr>
            <p:ph type="body" sz="quarter" idx="30" hasCustomPrompt="1"/>
          </p:nvPr>
        </p:nvSpPr>
        <p:spPr>
          <a:xfrm>
            <a:off x="8102968" y="3675743"/>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3" name="Text Placeholder 2">
            <a:extLst>
              <a:ext uri="{FF2B5EF4-FFF2-40B4-BE49-F238E27FC236}">
                <a16:creationId xmlns:a16="http://schemas.microsoft.com/office/drawing/2014/main" id="{3B88B2C6-7B71-2E10-C2D7-2073ED166CFF}"/>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92047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and title">
    <p:bg>
      <p:bgPr>
        <a:solidFill>
          <a:schemeClr val="bg2"/>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C30067D-BDB2-4ED3-9FF2-9A7F7110FF90}"/>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8" name="Text Placeholder 6">
            <a:extLst>
              <a:ext uri="{FF2B5EF4-FFF2-40B4-BE49-F238E27FC236}">
                <a16:creationId xmlns:a16="http://schemas.microsoft.com/office/drawing/2014/main" id="{1878F7B9-C122-B8FB-05FB-508A64772A99}"/>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2806427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7E84602F-A2F5-0AB3-EDDA-2F6FBCDFA885}"/>
              </a:ext>
            </a:extLst>
          </p:cNvPr>
          <p:cNvSpPr>
            <a:spLocks noGrp="1"/>
          </p:cNvSpPr>
          <p:nvPr>
            <p:ph type="body" sz="quarter" idx="10" hasCustomPrompt="1"/>
          </p:nvPr>
        </p:nvSpPr>
        <p:spPr>
          <a:xfrm>
            <a:off x="632818" y="1602317"/>
            <a:ext cx="11088236" cy="4519083"/>
          </a:xfrm>
          <a:prstGeom prst="rect">
            <a:avLst/>
          </a:prstGeom>
        </p:spPr>
        <p:txBody>
          <a:bodyPr lIns="91420" tIns="45710" rIns="91420" bIns="45710">
            <a:noAutofit/>
          </a:bodyPr>
          <a:lstStyle>
            <a:lvl1pPr marL="304798" indent="-228598">
              <a:lnSpc>
                <a:spcPct val="95000"/>
              </a:lnSpc>
              <a:spcBef>
                <a:spcPts val="1480"/>
              </a:spcBef>
              <a:buClr>
                <a:schemeClr val="bg1"/>
              </a:buClr>
              <a:buSzPct val="80000"/>
              <a:buFont typeface="Arial"/>
              <a:buChar char="•"/>
              <a:defRPr sz="2400" b="0" i="0">
                <a:solidFill>
                  <a:schemeClr val="tx1"/>
                </a:solidFill>
                <a:latin typeface="+mn-lt"/>
                <a:ea typeface="CiscoSansTT Thin" charset="0"/>
                <a:cs typeface="CiscoSansTT Thin" charset="0"/>
              </a:defRPr>
            </a:lvl1pPr>
            <a:lvl2pPr marL="609595" indent="-220132">
              <a:lnSpc>
                <a:spcPct val="95000"/>
              </a:lnSpc>
              <a:spcBef>
                <a:spcPts val="600"/>
              </a:spcBef>
              <a:buClr>
                <a:schemeClr val="bg1"/>
              </a:buClr>
              <a:buSzPct val="80000"/>
              <a:buFont typeface="Arial"/>
              <a:buChar char="•"/>
              <a:defRPr sz="1867" b="0" i="0">
                <a:solidFill>
                  <a:schemeClr val="tx1"/>
                </a:solidFill>
                <a:latin typeface="+mn-lt"/>
                <a:ea typeface="CiscoSansTT Thin" charset="0"/>
                <a:cs typeface="CiscoSansTT Thin" charset="0"/>
              </a:defRPr>
            </a:lvl2pPr>
            <a:lvl3pPr marL="914392" indent="-146050">
              <a:buClr>
                <a:schemeClr val="bg1"/>
              </a:buClr>
              <a:buSzPct val="80000"/>
              <a:buFont typeface="Arial"/>
              <a:buChar char="•"/>
              <a:defRPr sz="1600" b="0" i="0">
                <a:solidFill>
                  <a:schemeClr val="tx1"/>
                </a:solidFill>
                <a:latin typeface="CiscoSansTT" panose="020B0503020201020303" pitchFamily="34" charset="0"/>
                <a:ea typeface="CiscoSansTT" panose="020B0503020201020303" pitchFamily="34" charset="0"/>
                <a:cs typeface="CiscoSansTT" panose="020B0503020201020303" pitchFamily="34" charset="0"/>
              </a:defRPr>
            </a:lvl3pPr>
            <a:lvl4pPr marL="1214703" indent="-228552">
              <a:buClr>
                <a:schemeClr val="bg1"/>
              </a:buClr>
              <a:buSzPct val="80000"/>
              <a:buFont typeface="Arial"/>
              <a:buChar char="•"/>
              <a:defRPr sz="1333" b="0" i="0">
                <a:solidFill>
                  <a:schemeClr val="tx1"/>
                </a:solidFill>
                <a:latin typeface="CiscoSansTT Medium" panose="020B0503020201020303" pitchFamily="34" charset="0"/>
                <a:ea typeface="CiscoSansTT Medium" panose="020B0503020201020303" pitchFamily="34" charset="0"/>
                <a:cs typeface="CiscoSansTT Medium" panose="020B0503020201020303" pitchFamily="34" charset="0"/>
              </a:defRPr>
            </a:lvl4pPr>
            <a:lvl5pPr marL="1443255" indent="-224318">
              <a:buClr>
                <a:schemeClr val="bg2"/>
              </a:buClr>
              <a:buSzPct val="80000"/>
              <a:buFont typeface="Arial"/>
              <a:buChar char="•"/>
              <a:defRPr sz="1333" b="0" i="0">
                <a:solidFill>
                  <a:schemeClr val="bg2"/>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p:txBody>
      </p:sp>
      <p:sp>
        <p:nvSpPr>
          <p:cNvPr id="8" name="Text Placeholder 2">
            <a:extLst>
              <a:ext uri="{FF2B5EF4-FFF2-40B4-BE49-F238E27FC236}">
                <a16:creationId xmlns:a16="http://schemas.microsoft.com/office/drawing/2014/main" id="{59A4C47A-6966-3B09-BD1C-38665845F9B1}"/>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0" name="Text Placeholder 6">
            <a:extLst>
              <a:ext uri="{FF2B5EF4-FFF2-40B4-BE49-F238E27FC236}">
                <a16:creationId xmlns:a16="http://schemas.microsoft.com/office/drawing/2014/main" id="{1FCB4DFA-B41D-91DA-5108-E390AFFDD535}"/>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3072675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11">
            <a:extLst>
              <a:ext uri="{FF2B5EF4-FFF2-40B4-BE49-F238E27FC236}">
                <a16:creationId xmlns:a16="http://schemas.microsoft.com/office/drawing/2014/main" id="{C83B223E-030E-74D0-B6FA-BEC3DA7BD3FA}"/>
              </a:ext>
            </a:extLst>
          </p:cNvPr>
          <p:cNvSpPr>
            <a:spLocks noGrp="1"/>
          </p:cNvSpPr>
          <p:nvPr>
            <p:ph type="tbl" sz="quarter" idx="12"/>
          </p:nvPr>
        </p:nvSpPr>
        <p:spPr>
          <a:xfrm>
            <a:off x="621102" y="1602317"/>
            <a:ext cx="10974395" cy="3739704"/>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a:p>
        </p:txBody>
      </p:sp>
      <p:sp>
        <p:nvSpPr>
          <p:cNvPr id="11" name="Text Placeholder 2">
            <a:extLst>
              <a:ext uri="{FF2B5EF4-FFF2-40B4-BE49-F238E27FC236}">
                <a16:creationId xmlns:a16="http://schemas.microsoft.com/office/drawing/2014/main" id="{89B8D9E7-EAC8-4A5C-4139-BA396711F078}"/>
              </a:ext>
            </a:extLst>
          </p:cNvPr>
          <p:cNvSpPr>
            <a:spLocks noGrp="1"/>
          </p:cNvSpPr>
          <p:nvPr>
            <p:ph type="body" sz="quarter" idx="16" hasCustomPrompt="1"/>
          </p:nvPr>
        </p:nvSpPr>
        <p:spPr>
          <a:xfrm>
            <a:off x="632125" y="5586424"/>
            <a:ext cx="5463875" cy="249933"/>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Table caption goes here</a:t>
            </a:r>
          </a:p>
        </p:txBody>
      </p:sp>
      <p:sp>
        <p:nvSpPr>
          <p:cNvPr id="7" name="Text Placeholder 2">
            <a:extLst>
              <a:ext uri="{FF2B5EF4-FFF2-40B4-BE49-F238E27FC236}">
                <a16:creationId xmlns:a16="http://schemas.microsoft.com/office/drawing/2014/main" id="{DD6F855F-C6CE-B2F9-57E7-33E8ABD1C6C3}"/>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8" name="Text Placeholder 6">
            <a:extLst>
              <a:ext uri="{FF2B5EF4-FFF2-40B4-BE49-F238E27FC236}">
                <a16:creationId xmlns:a16="http://schemas.microsoft.com/office/drawing/2014/main" id="{AABDEAAE-DE1D-CF0D-8281-B39078C1DE9D}"/>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2228655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48CE7DB6-039C-AC58-5C90-9B19A4AA26C7}"/>
              </a:ext>
            </a:extLst>
          </p:cNvPr>
          <p:cNvSpPr>
            <a:spLocks noGrp="1"/>
          </p:cNvSpPr>
          <p:nvPr>
            <p:ph type="body" sz="quarter" idx="16" hasCustomPrompt="1"/>
          </p:nvPr>
        </p:nvSpPr>
        <p:spPr>
          <a:xfrm>
            <a:off x="632125" y="5586424"/>
            <a:ext cx="5463875" cy="249933"/>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Table caption goes here</a:t>
            </a:r>
          </a:p>
        </p:txBody>
      </p:sp>
      <p:sp>
        <p:nvSpPr>
          <p:cNvPr id="14" name="Chart Placeholder 2">
            <a:extLst>
              <a:ext uri="{FF2B5EF4-FFF2-40B4-BE49-F238E27FC236}">
                <a16:creationId xmlns:a16="http://schemas.microsoft.com/office/drawing/2014/main" id="{BD75F8AD-CDF4-CE28-1C24-08F6FA9598D3}"/>
              </a:ext>
            </a:extLst>
          </p:cNvPr>
          <p:cNvSpPr>
            <a:spLocks noGrp="1"/>
          </p:cNvSpPr>
          <p:nvPr>
            <p:ph type="chart" sz="quarter" idx="10"/>
          </p:nvPr>
        </p:nvSpPr>
        <p:spPr>
          <a:xfrm>
            <a:off x="632125" y="1602319"/>
            <a:ext cx="10960608"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p>
        </p:txBody>
      </p:sp>
      <p:sp>
        <p:nvSpPr>
          <p:cNvPr id="9" name="Text Placeholder 2">
            <a:extLst>
              <a:ext uri="{FF2B5EF4-FFF2-40B4-BE49-F238E27FC236}">
                <a16:creationId xmlns:a16="http://schemas.microsoft.com/office/drawing/2014/main" id="{705B1628-7130-AF0C-17E8-DBDAD7001336}"/>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0" name="Text Placeholder 6">
            <a:extLst>
              <a:ext uri="{FF2B5EF4-FFF2-40B4-BE49-F238E27FC236}">
                <a16:creationId xmlns:a16="http://schemas.microsoft.com/office/drawing/2014/main" id="{A7267393-CC82-21AE-BF48-82206C9952EE}"/>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1706759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ulti">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E6D804B-991F-15D0-1B5C-852F088F2293}"/>
              </a:ext>
            </a:extLst>
          </p:cNvPr>
          <p:cNvSpPr>
            <a:spLocks noGrp="1"/>
          </p:cNvSpPr>
          <p:nvPr>
            <p:ph type="body" sz="quarter" idx="16" hasCustomPrompt="1"/>
          </p:nvPr>
        </p:nvSpPr>
        <p:spPr>
          <a:xfrm>
            <a:off x="632125" y="5586424"/>
            <a:ext cx="5463875" cy="249933"/>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Table caption goes here</a:t>
            </a:r>
          </a:p>
        </p:txBody>
      </p:sp>
      <p:sp>
        <p:nvSpPr>
          <p:cNvPr id="12" name="Content Placeholder 2">
            <a:extLst>
              <a:ext uri="{FF2B5EF4-FFF2-40B4-BE49-F238E27FC236}">
                <a16:creationId xmlns:a16="http://schemas.microsoft.com/office/drawing/2014/main" id="{5E762CBB-3A34-48C3-DD45-61F4F2FD11D1}"/>
              </a:ext>
            </a:extLst>
          </p:cNvPr>
          <p:cNvSpPr>
            <a:spLocks noGrp="1"/>
          </p:cNvSpPr>
          <p:nvPr>
            <p:ph idx="1"/>
          </p:nvPr>
        </p:nvSpPr>
        <p:spPr>
          <a:xfrm>
            <a:off x="632884" y="1602317"/>
            <a:ext cx="10961511" cy="3739704"/>
          </a:xfrm>
          <a:prstGeom prst="rect">
            <a:avLst/>
          </a:prstGeom>
        </p:spPr>
        <p:txBody>
          <a:bodyPr lIns="91420" tIns="45710" rIns="91420" bIns="45710">
            <a:noAutofit/>
          </a:bodyPr>
          <a:lstStyle>
            <a:lvl1pPr marL="380917" marR="0" indent="-380917" algn="ctr" defTabSz="609469"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7" name="Text Placeholder 2">
            <a:extLst>
              <a:ext uri="{FF2B5EF4-FFF2-40B4-BE49-F238E27FC236}">
                <a16:creationId xmlns:a16="http://schemas.microsoft.com/office/drawing/2014/main" id="{014E7A9D-AA27-1BDE-DF75-A66B1A4E967A}"/>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8" name="Text Placeholder 6">
            <a:extLst>
              <a:ext uri="{FF2B5EF4-FFF2-40B4-BE49-F238E27FC236}">
                <a16:creationId xmlns:a16="http://schemas.microsoft.com/office/drawing/2014/main" id="{8DB9C6A2-1768-FE67-38C1-DAE221A3B73A}"/>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2696802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8A973767-6838-8C37-C9AB-EBCBB78A52A3}"/>
              </a:ext>
            </a:extLst>
          </p:cNvPr>
          <p:cNvSpPr>
            <a:spLocks noGrp="1"/>
          </p:cNvSpPr>
          <p:nvPr>
            <p:ph type="body" sz="quarter" idx="82" hasCustomPrompt="1"/>
          </p:nvPr>
        </p:nvSpPr>
        <p:spPr>
          <a:xfrm>
            <a:off x="625928" y="450012"/>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2012403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alf Page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22ACBA-6A0D-C74B-AFCB-38D9D94CE143}"/>
              </a:ext>
            </a:extLst>
          </p:cNvPr>
          <p:cNvSpPr/>
          <p:nvPr userDrawn="1"/>
        </p:nvSpPr>
        <p:spPr>
          <a:xfrm>
            <a:off x="6104471"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latin typeface="CiscoSansTT ExtraLight" panose="020B0303020201020303" pitchFamily="34" charset="0"/>
            </a:endParaRPr>
          </a:p>
        </p:txBody>
      </p:sp>
      <p:sp>
        <p:nvSpPr>
          <p:cNvPr id="7" name="Title 1">
            <a:extLst>
              <a:ext uri="{FF2B5EF4-FFF2-40B4-BE49-F238E27FC236}">
                <a16:creationId xmlns:a16="http://schemas.microsoft.com/office/drawing/2014/main" id="{EB0442CC-18E0-97B7-E62C-0397FB025279}"/>
              </a:ext>
            </a:extLst>
          </p:cNvPr>
          <p:cNvSpPr>
            <a:spLocks noGrp="1"/>
          </p:cNvSpPr>
          <p:nvPr>
            <p:ph type="ctrTitle" hasCustomPrompt="1"/>
          </p:nvPr>
        </p:nvSpPr>
        <p:spPr>
          <a:xfrm>
            <a:off x="627425" y="1766047"/>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9" name="Text Placeholder 2">
            <a:extLst>
              <a:ext uri="{FF2B5EF4-FFF2-40B4-BE49-F238E27FC236}">
                <a16:creationId xmlns:a16="http://schemas.microsoft.com/office/drawing/2014/main" id="{5F030301-E75F-E7BE-D423-283E76983DD5}"/>
              </a:ext>
            </a:extLst>
          </p:cNvPr>
          <p:cNvSpPr>
            <a:spLocks noGrp="1"/>
          </p:cNvSpPr>
          <p:nvPr>
            <p:ph type="body" sz="quarter" idx="16" hasCustomPrompt="1"/>
          </p:nvPr>
        </p:nvSpPr>
        <p:spPr>
          <a:xfrm>
            <a:off x="627425" y="2421515"/>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Text Placeholder 2">
            <a:extLst>
              <a:ext uri="{FF2B5EF4-FFF2-40B4-BE49-F238E27FC236}">
                <a16:creationId xmlns:a16="http://schemas.microsoft.com/office/drawing/2014/main" id="{9CFD8466-F4CC-C5A0-9C5C-BABB06B9214C}"/>
              </a:ext>
            </a:extLst>
          </p:cNvPr>
          <p:cNvSpPr>
            <a:spLocks noGrp="1"/>
          </p:cNvSpPr>
          <p:nvPr>
            <p:ph type="body" sz="quarter" idx="15" hasCustomPrompt="1"/>
          </p:nvPr>
        </p:nvSpPr>
        <p:spPr>
          <a:xfrm>
            <a:off x="627425" y="2852062"/>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1" name="Text Placeholder 2">
            <a:extLst>
              <a:ext uri="{FF2B5EF4-FFF2-40B4-BE49-F238E27FC236}">
                <a16:creationId xmlns:a16="http://schemas.microsoft.com/office/drawing/2014/main" id="{56C75B5F-2754-AB33-5A12-A2F80412EA7C}"/>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925898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lf Page Text 2">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7" name="Title 1">
            <a:extLst>
              <a:ext uri="{FF2B5EF4-FFF2-40B4-BE49-F238E27FC236}">
                <a16:creationId xmlns:a16="http://schemas.microsoft.com/office/drawing/2014/main" id="{500FB767-EEA9-D740-8EE8-2114332F6203}"/>
              </a:ext>
            </a:extLst>
          </p:cNvPr>
          <p:cNvSpPr>
            <a:spLocks noGrp="1"/>
          </p:cNvSpPr>
          <p:nvPr>
            <p:ph type="ctrTitle" hasCustomPrompt="1"/>
          </p:nvPr>
        </p:nvSpPr>
        <p:spPr>
          <a:xfrm>
            <a:off x="623904"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pic>
        <p:nvPicPr>
          <p:cNvPr id="21" name="Picture 7">
            <a:extLst>
              <a:ext uri="{FF2B5EF4-FFF2-40B4-BE49-F238E27FC236}">
                <a16:creationId xmlns:a16="http://schemas.microsoft.com/office/drawing/2014/main" id="{C8840F6B-282B-A945-9690-ABC74CE8E7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6342698"/>
            <a:ext cx="396305" cy="208228"/>
          </a:xfrm>
          <a:prstGeom prst="rect">
            <a:avLst/>
          </a:prstGeom>
        </p:spPr>
      </p:pic>
      <p:sp>
        <p:nvSpPr>
          <p:cNvPr id="22" name="Rectangle 21">
            <a:extLst>
              <a:ext uri="{FF2B5EF4-FFF2-40B4-BE49-F238E27FC236}">
                <a16:creationId xmlns:a16="http://schemas.microsoft.com/office/drawing/2014/main" id="{2C5D8762-2A1E-3E48-9704-3A8D36FCB834}"/>
              </a:ext>
            </a:extLst>
          </p:cNvPr>
          <p:cNvSpPr>
            <a:spLocks noChangeArrowheads="1"/>
          </p:cNvSpPr>
          <p:nvPr userDrawn="1"/>
        </p:nvSpPr>
        <p:spPr bwMode="ltGray">
          <a:xfrm>
            <a:off x="1142755" y="6383796"/>
            <a:ext cx="4534733" cy="164924"/>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533" b="0" i="0" spc="27" baseline="0">
                <a:solidFill>
                  <a:srgbClr val="0D274D"/>
                </a:solidFill>
                <a:latin typeface="CiscoSansTT Light" panose="020B0503020201020303" pitchFamily="34" charset="0"/>
                <a:ea typeface="+mn-ea"/>
                <a:cs typeface="CiscoSansTT Light" panose="020B0503020201020303" pitchFamily="34" charset="0"/>
              </a:rPr>
              <a:t>© 2022  Cisco and/or its affiliates. All rights reserved.   Cisco Confidential</a:t>
            </a:r>
          </a:p>
        </p:txBody>
      </p:sp>
      <p:sp>
        <p:nvSpPr>
          <p:cNvPr id="12" name="Text Placeholder 2">
            <a:extLst>
              <a:ext uri="{FF2B5EF4-FFF2-40B4-BE49-F238E27FC236}">
                <a16:creationId xmlns:a16="http://schemas.microsoft.com/office/drawing/2014/main" id="{D9178804-B96E-BE4F-9C01-F123A4E79750}"/>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4" name="Text Placeholder 2">
            <a:extLst>
              <a:ext uri="{FF2B5EF4-FFF2-40B4-BE49-F238E27FC236}">
                <a16:creationId xmlns:a16="http://schemas.microsoft.com/office/drawing/2014/main" id="{0496D4BA-1A90-CD12-46A7-BEFF3610D8BF}"/>
              </a:ext>
            </a:extLst>
          </p:cNvPr>
          <p:cNvSpPr>
            <a:spLocks noGrp="1"/>
          </p:cNvSpPr>
          <p:nvPr>
            <p:ph type="body" sz="quarter" idx="21" hasCustomPrompt="1"/>
          </p:nvPr>
        </p:nvSpPr>
        <p:spPr>
          <a:xfrm>
            <a:off x="7360302" y="75839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6" name="Text Placeholder 2">
            <a:extLst>
              <a:ext uri="{FF2B5EF4-FFF2-40B4-BE49-F238E27FC236}">
                <a16:creationId xmlns:a16="http://schemas.microsoft.com/office/drawing/2014/main" id="{E5754773-B320-74FF-360B-AE12573C9FE6}"/>
              </a:ext>
            </a:extLst>
          </p:cNvPr>
          <p:cNvSpPr>
            <a:spLocks noGrp="1"/>
          </p:cNvSpPr>
          <p:nvPr>
            <p:ph type="body" sz="quarter" idx="24" hasCustomPrompt="1"/>
          </p:nvPr>
        </p:nvSpPr>
        <p:spPr>
          <a:xfrm>
            <a:off x="7360302" y="268901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0E77DDFA-F376-BD29-5DEA-72F5308CBF7A}"/>
              </a:ext>
            </a:extLst>
          </p:cNvPr>
          <p:cNvSpPr>
            <a:spLocks noGrp="1"/>
          </p:cNvSpPr>
          <p:nvPr>
            <p:ph type="body" sz="quarter" idx="26" hasCustomPrompt="1"/>
          </p:nvPr>
        </p:nvSpPr>
        <p:spPr>
          <a:xfrm>
            <a:off x="7360302" y="4610989"/>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9" name="Text Placeholder 2">
            <a:extLst>
              <a:ext uri="{FF2B5EF4-FFF2-40B4-BE49-F238E27FC236}">
                <a16:creationId xmlns:a16="http://schemas.microsoft.com/office/drawing/2014/main" id="{12102193-3492-4BAB-8F98-FC7C55191E4D}"/>
              </a:ext>
            </a:extLst>
          </p:cNvPr>
          <p:cNvSpPr>
            <a:spLocks noGrp="1"/>
          </p:cNvSpPr>
          <p:nvPr>
            <p:ph type="body" sz="quarter" idx="15" hasCustomPrompt="1"/>
          </p:nvPr>
        </p:nvSpPr>
        <p:spPr>
          <a:xfrm>
            <a:off x="7360302" y="1190595"/>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0" name="Text Placeholder 2">
            <a:extLst>
              <a:ext uri="{FF2B5EF4-FFF2-40B4-BE49-F238E27FC236}">
                <a16:creationId xmlns:a16="http://schemas.microsoft.com/office/drawing/2014/main" id="{0A6491F4-97AD-1094-3D4C-75416A30CE37}"/>
              </a:ext>
            </a:extLst>
          </p:cNvPr>
          <p:cNvSpPr>
            <a:spLocks noGrp="1"/>
          </p:cNvSpPr>
          <p:nvPr>
            <p:ph type="body" sz="quarter" idx="28" hasCustomPrompt="1"/>
          </p:nvPr>
        </p:nvSpPr>
        <p:spPr>
          <a:xfrm>
            <a:off x="7360302" y="3112568"/>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ext Placeholder 2">
            <a:extLst>
              <a:ext uri="{FF2B5EF4-FFF2-40B4-BE49-F238E27FC236}">
                <a16:creationId xmlns:a16="http://schemas.microsoft.com/office/drawing/2014/main" id="{792FD8C7-8C8B-6909-C32B-EAA567C1FEF3}"/>
              </a:ext>
            </a:extLst>
          </p:cNvPr>
          <p:cNvSpPr>
            <a:spLocks noGrp="1"/>
          </p:cNvSpPr>
          <p:nvPr>
            <p:ph type="body" sz="quarter" idx="29" hasCustomPrompt="1"/>
          </p:nvPr>
        </p:nvSpPr>
        <p:spPr>
          <a:xfrm>
            <a:off x="7360302" y="5043187"/>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Tree>
    <p:extLst>
      <p:ext uri="{BB962C8B-B14F-4D97-AF65-F5344CB8AC3E}">
        <p14:creationId xmlns:p14="http://schemas.microsoft.com/office/powerpoint/2010/main" val="3519730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alf Page Text 3">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E8268D0-2B6B-14C3-F3A8-834B9EAEC765}"/>
              </a:ext>
            </a:extLst>
          </p:cNvPr>
          <p:cNvSpPr>
            <a:spLocks noGrp="1"/>
          </p:cNvSpPr>
          <p:nvPr>
            <p:ph type="body" sz="quarter" idx="21" hasCustomPrompt="1"/>
          </p:nvPr>
        </p:nvSpPr>
        <p:spPr>
          <a:xfrm>
            <a:off x="7360302" y="75839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4" name="Text Placeholder 2">
            <a:extLst>
              <a:ext uri="{FF2B5EF4-FFF2-40B4-BE49-F238E27FC236}">
                <a16:creationId xmlns:a16="http://schemas.microsoft.com/office/drawing/2014/main" id="{8A14A143-03AF-F347-89FC-0666167C56A7}"/>
              </a:ext>
            </a:extLst>
          </p:cNvPr>
          <p:cNvSpPr>
            <a:spLocks noGrp="1"/>
          </p:cNvSpPr>
          <p:nvPr>
            <p:ph type="body" sz="quarter" idx="24" hasCustomPrompt="1"/>
          </p:nvPr>
        </p:nvSpPr>
        <p:spPr>
          <a:xfrm>
            <a:off x="7360302" y="268901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5" name="Text Placeholder 2">
            <a:extLst>
              <a:ext uri="{FF2B5EF4-FFF2-40B4-BE49-F238E27FC236}">
                <a16:creationId xmlns:a16="http://schemas.microsoft.com/office/drawing/2014/main" id="{1E323F44-643B-8464-6F8E-6F0C68F4A75A}"/>
              </a:ext>
            </a:extLst>
          </p:cNvPr>
          <p:cNvSpPr>
            <a:spLocks noGrp="1"/>
          </p:cNvSpPr>
          <p:nvPr>
            <p:ph type="body" sz="quarter" idx="26" hasCustomPrompt="1"/>
          </p:nvPr>
        </p:nvSpPr>
        <p:spPr>
          <a:xfrm>
            <a:off x="7360302" y="4610989"/>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6" name="Text Placeholder 2">
            <a:extLst>
              <a:ext uri="{FF2B5EF4-FFF2-40B4-BE49-F238E27FC236}">
                <a16:creationId xmlns:a16="http://schemas.microsoft.com/office/drawing/2014/main" id="{77D7AA59-52D3-A85E-06D7-7D6C84CBBB83}"/>
              </a:ext>
            </a:extLst>
          </p:cNvPr>
          <p:cNvSpPr>
            <a:spLocks noGrp="1"/>
          </p:cNvSpPr>
          <p:nvPr>
            <p:ph type="body" sz="quarter" idx="15" hasCustomPrompt="1"/>
          </p:nvPr>
        </p:nvSpPr>
        <p:spPr>
          <a:xfrm>
            <a:off x="7360302" y="1190595"/>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0" name="Text Placeholder 2">
            <a:extLst>
              <a:ext uri="{FF2B5EF4-FFF2-40B4-BE49-F238E27FC236}">
                <a16:creationId xmlns:a16="http://schemas.microsoft.com/office/drawing/2014/main" id="{6481995A-7D97-808B-623A-0F2B9B54B1FA}"/>
              </a:ext>
            </a:extLst>
          </p:cNvPr>
          <p:cNvSpPr>
            <a:spLocks noGrp="1"/>
          </p:cNvSpPr>
          <p:nvPr>
            <p:ph type="body" sz="quarter" idx="28" hasCustomPrompt="1"/>
          </p:nvPr>
        </p:nvSpPr>
        <p:spPr>
          <a:xfrm>
            <a:off x="7360302" y="3112568"/>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2" name="Text Placeholder 2">
            <a:extLst>
              <a:ext uri="{FF2B5EF4-FFF2-40B4-BE49-F238E27FC236}">
                <a16:creationId xmlns:a16="http://schemas.microsoft.com/office/drawing/2014/main" id="{C2C22A22-15C4-D3F3-399F-EBDDB222B289}"/>
              </a:ext>
            </a:extLst>
          </p:cNvPr>
          <p:cNvSpPr>
            <a:spLocks noGrp="1"/>
          </p:cNvSpPr>
          <p:nvPr>
            <p:ph type="body" sz="quarter" idx="29" hasCustomPrompt="1"/>
          </p:nvPr>
        </p:nvSpPr>
        <p:spPr>
          <a:xfrm>
            <a:off x="7360302" y="5043187"/>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itle 1">
            <a:extLst>
              <a:ext uri="{FF2B5EF4-FFF2-40B4-BE49-F238E27FC236}">
                <a16:creationId xmlns:a16="http://schemas.microsoft.com/office/drawing/2014/main" id="{3576ECFD-ABB0-1491-EDD7-7F12498F6CCC}"/>
              </a:ext>
            </a:extLst>
          </p:cNvPr>
          <p:cNvSpPr>
            <a:spLocks noGrp="1"/>
          </p:cNvSpPr>
          <p:nvPr>
            <p:ph type="ctrTitle" hasCustomPrompt="1"/>
          </p:nvPr>
        </p:nvSpPr>
        <p:spPr>
          <a:xfrm>
            <a:off x="623904"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24" name="Text Placeholder 2">
            <a:extLst>
              <a:ext uri="{FF2B5EF4-FFF2-40B4-BE49-F238E27FC236}">
                <a16:creationId xmlns:a16="http://schemas.microsoft.com/office/drawing/2014/main" id="{AEDD64BB-96E9-B53B-7D4D-690B8C23D059}"/>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998272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0B21-FAD2-7845-6A9A-A4182D6C1A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84FC42-DA5B-6288-A5A6-0104C55ADF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D0D8D7-B620-7A33-2F3C-BCC14B5694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E1C627-7816-4BBA-CF0B-FE20E099DAF0}"/>
              </a:ext>
            </a:extLst>
          </p:cNvPr>
          <p:cNvSpPr>
            <a:spLocks noGrp="1"/>
          </p:cNvSpPr>
          <p:nvPr>
            <p:ph type="dt" sz="half" idx="10"/>
          </p:nvPr>
        </p:nvSpPr>
        <p:spPr/>
        <p:txBody>
          <a:bodyPr/>
          <a:lstStyle/>
          <a:p>
            <a:fld id="{EADE0E47-76CB-F547-882D-44DC868C4E57}" type="datetimeFigureOut">
              <a:rPr lang="en-US" smtClean="0"/>
              <a:t>3/17/23</a:t>
            </a:fld>
            <a:endParaRPr lang="en-US"/>
          </a:p>
        </p:txBody>
      </p:sp>
      <p:sp>
        <p:nvSpPr>
          <p:cNvPr id="6" name="Footer Placeholder 5">
            <a:extLst>
              <a:ext uri="{FF2B5EF4-FFF2-40B4-BE49-F238E27FC236}">
                <a16:creationId xmlns:a16="http://schemas.microsoft.com/office/drawing/2014/main" id="{C41EF976-6332-991E-1FC8-666546A49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A6D1D0-50FC-35B9-C3AC-135304D54635}"/>
              </a:ext>
            </a:extLst>
          </p:cNvPr>
          <p:cNvSpPr>
            <a:spLocks noGrp="1"/>
          </p:cNvSpPr>
          <p:nvPr>
            <p:ph type="sldNum" sz="quarter" idx="12"/>
          </p:nvPr>
        </p:nvSpPr>
        <p:spPr/>
        <p:txBody>
          <a:bodyPr/>
          <a:lstStyle/>
          <a:p>
            <a:fld id="{B15776F5-E2E5-E54B-A503-40614AC831C1}" type="slidenum">
              <a:rPr lang="en-US" smtClean="0"/>
              <a:t>‹#›</a:t>
            </a:fld>
            <a:endParaRPr lang="en-US"/>
          </a:p>
        </p:txBody>
      </p:sp>
    </p:spTree>
    <p:extLst>
      <p:ext uri="{BB962C8B-B14F-4D97-AF65-F5344CB8AC3E}">
        <p14:creationId xmlns:p14="http://schemas.microsoft.com/office/powerpoint/2010/main" val="36972194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alf Page Text 4">
    <p:spTree>
      <p:nvGrpSpPr>
        <p:cNvPr id="1" name=""/>
        <p:cNvGrpSpPr/>
        <p:nvPr/>
      </p:nvGrpSpPr>
      <p:grpSpPr>
        <a:xfrm>
          <a:off x="0" y="0"/>
          <a:ext cx="0" cy="0"/>
          <a:chOff x="0" y="0"/>
          <a:chExt cx="0" cy="0"/>
        </a:xfrm>
      </p:grpSpPr>
      <p:sp>
        <p:nvSpPr>
          <p:cNvPr id="4" name="Rectangle 3"/>
          <p:cNvSpPr/>
          <p:nvPr userDrawn="1"/>
        </p:nvSpPr>
        <p:spPr>
          <a:xfrm>
            <a:off x="6104471"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latin typeface="CiscoSansTT ExtraLight" panose="020B0303020201020303" pitchFamily="34" charset="0"/>
            </a:endParaRPr>
          </a:p>
        </p:txBody>
      </p:sp>
      <p:sp>
        <p:nvSpPr>
          <p:cNvPr id="7" name="Title 1">
            <a:extLst>
              <a:ext uri="{FF2B5EF4-FFF2-40B4-BE49-F238E27FC236}">
                <a16:creationId xmlns:a16="http://schemas.microsoft.com/office/drawing/2014/main" id="{500FB767-EEA9-D740-8EE8-2114332F6203}"/>
              </a:ext>
            </a:extLst>
          </p:cNvPr>
          <p:cNvSpPr>
            <a:spLocks noGrp="1"/>
          </p:cNvSpPr>
          <p:nvPr>
            <p:ph type="ctrTitle" hasCustomPrompt="1"/>
          </p:nvPr>
        </p:nvSpPr>
        <p:spPr>
          <a:xfrm>
            <a:off x="626048"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16" name="Text Placeholder 2">
            <a:extLst>
              <a:ext uri="{FF2B5EF4-FFF2-40B4-BE49-F238E27FC236}">
                <a16:creationId xmlns:a16="http://schemas.microsoft.com/office/drawing/2014/main" id="{6D48D0B9-5AAE-5EA0-915E-F4A587C78DEA}"/>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3" name="Text Placeholder 2">
            <a:extLst>
              <a:ext uri="{FF2B5EF4-FFF2-40B4-BE49-F238E27FC236}">
                <a16:creationId xmlns:a16="http://schemas.microsoft.com/office/drawing/2014/main" id="{FD776BEA-9222-9BAE-1B0A-D130A0C27386}"/>
              </a:ext>
            </a:extLst>
          </p:cNvPr>
          <p:cNvSpPr>
            <a:spLocks noGrp="1"/>
          </p:cNvSpPr>
          <p:nvPr>
            <p:ph type="body" sz="quarter" idx="21" hasCustomPrompt="1"/>
          </p:nvPr>
        </p:nvSpPr>
        <p:spPr>
          <a:xfrm>
            <a:off x="7360304" y="758396"/>
            <a:ext cx="3985947"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4" name="Text Placeholder 2">
            <a:extLst>
              <a:ext uri="{FF2B5EF4-FFF2-40B4-BE49-F238E27FC236}">
                <a16:creationId xmlns:a16="http://schemas.microsoft.com/office/drawing/2014/main" id="{4FF5CF4C-D0EB-653A-EF97-9B340B356D4E}"/>
              </a:ext>
            </a:extLst>
          </p:cNvPr>
          <p:cNvSpPr>
            <a:spLocks noGrp="1"/>
          </p:cNvSpPr>
          <p:nvPr>
            <p:ph type="body" sz="quarter" idx="24" hasCustomPrompt="1"/>
          </p:nvPr>
        </p:nvSpPr>
        <p:spPr>
          <a:xfrm>
            <a:off x="7360304" y="2689016"/>
            <a:ext cx="3985947"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5" name="Text Placeholder 2">
            <a:extLst>
              <a:ext uri="{FF2B5EF4-FFF2-40B4-BE49-F238E27FC236}">
                <a16:creationId xmlns:a16="http://schemas.microsoft.com/office/drawing/2014/main" id="{AD7E996C-EDDD-1C3A-F435-CE74CC8C66CD}"/>
              </a:ext>
            </a:extLst>
          </p:cNvPr>
          <p:cNvSpPr>
            <a:spLocks noGrp="1"/>
          </p:cNvSpPr>
          <p:nvPr>
            <p:ph type="body" sz="quarter" idx="26" hasCustomPrompt="1"/>
          </p:nvPr>
        </p:nvSpPr>
        <p:spPr>
          <a:xfrm>
            <a:off x="7360304" y="4610989"/>
            <a:ext cx="3985947"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0" name="Text Placeholder 2">
            <a:extLst>
              <a:ext uri="{FF2B5EF4-FFF2-40B4-BE49-F238E27FC236}">
                <a16:creationId xmlns:a16="http://schemas.microsoft.com/office/drawing/2014/main" id="{7EAE9D52-E667-E111-D1B1-C8DA2561EB82}"/>
              </a:ext>
            </a:extLst>
          </p:cNvPr>
          <p:cNvSpPr>
            <a:spLocks noGrp="1"/>
          </p:cNvSpPr>
          <p:nvPr>
            <p:ph type="body" sz="quarter" idx="15" hasCustomPrompt="1"/>
          </p:nvPr>
        </p:nvSpPr>
        <p:spPr>
          <a:xfrm>
            <a:off x="7360304" y="1190595"/>
            <a:ext cx="398594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2" name="Text Placeholder 2">
            <a:extLst>
              <a:ext uri="{FF2B5EF4-FFF2-40B4-BE49-F238E27FC236}">
                <a16:creationId xmlns:a16="http://schemas.microsoft.com/office/drawing/2014/main" id="{43217552-FC77-55C0-C4C3-86742477333B}"/>
              </a:ext>
            </a:extLst>
          </p:cNvPr>
          <p:cNvSpPr>
            <a:spLocks noGrp="1"/>
          </p:cNvSpPr>
          <p:nvPr>
            <p:ph type="body" sz="quarter" idx="28" hasCustomPrompt="1"/>
          </p:nvPr>
        </p:nvSpPr>
        <p:spPr>
          <a:xfrm>
            <a:off x="7360304" y="3112568"/>
            <a:ext cx="398594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ext Placeholder 2">
            <a:extLst>
              <a:ext uri="{FF2B5EF4-FFF2-40B4-BE49-F238E27FC236}">
                <a16:creationId xmlns:a16="http://schemas.microsoft.com/office/drawing/2014/main" id="{61B96D09-51F8-E400-53C3-04E0CB41305D}"/>
              </a:ext>
            </a:extLst>
          </p:cNvPr>
          <p:cNvSpPr>
            <a:spLocks noGrp="1"/>
          </p:cNvSpPr>
          <p:nvPr>
            <p:ph type="body" sz="quarter" idx="29" hasCustomPrompt="1"/>
          </p:nvPr>
        </p:nvSpPr>
        <p:spPr>
          <a:xfrm>
            <a:off x="7360304" y="5043187"/>
            <a:ext cx="398594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Tree>
    <p:extLst>
      <p:ext uri="{BB962C8B-B14F-4D97-AF65-F5344CB8AC3E}">
        <p14:creationId xmlns:p14="http://schemas.microsoft.com/office/powerpoint/2010/main" val="3835830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alf page text 5">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F37C714-926C-B64D-A4F5-C938E3E4ED20}"/>
              </a:ext>
            </a:extLst>
          </p:cNvPr>
          <p:cNvSpPr/>
          <p:nvPr userDrawn="1"/>
        </p:nvSpPr>
        <p:spPr>
          <a:xfrm>
            <a:off x="6104471"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latin typeface="CiscoSansTT ExtraLight" panose="020B0303020201020303" pitchFamily="34" charset="0"/>
            </a:endParaRPr>
          </a:p>
        </p:txBody>
      </p:sp>
      <p:sp>
        <p:nvSpPr>
          <p:cNvPr id="16" name="Text Placeholder 2">
            <a:extLst>
              <a:ext uri="{FF2B5EF4-FFF2-40B4-BE49-F238E27FC236}">
                <a16:creationId xmlns:a16="http://schemas.microsoft.com/office/drawing/2014/main" id="{C2CBB27D-4ECC-7D57-A8D7-9837ACB4C785}"/>
              </a:ext>
            </a:extLst>
          </p:cNvPr>
          <p:cNvSpPr>
            <a:spLocks noGrp="1"/>
          </p:cNvSpPr>
          <p:nvPr>
            <p:ph type="body" sz="quarter" idx="21" hasCustomPrompt="1"/>
          </p:nvPr>
        </p:nvSpPr>
        <p:spPr>
          <a:xfrm>
            <a:off x="7360304" y="758396"/>
            <a:ext cx="3985947"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4E4DEDCA-B1D8-2700-95AE-F61F2A5A40E4}"/>
              </a:ext>
            </a:extLst>
          </p:cNvPr>
          <p:cNvSpPr>
            <a:spLocks noGrp="1"/>
          </p:cNvSpPr>
          <p:nvPr>
            <p:ph type="body" sz="quarter" idx="24" hasCustomPrompt="1"/>
          </p:nvPr>
        </p:nvSpPr>
        <p:spPr>
          <a:xfrm>
            <a:off x="7360304" y="2689016"/>
            <a:ext cx="3985947"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9" name="Text Placeholder 2">
            <a:extLst>
              <a:ext uri="{FF2B5EF4-FFF2-40B4-BE49-F238E27FC236}">
                <a16:creationId xmlns:a16="http://schemas.microsoft.com/office/drawing/2014/main" id="{DCB8C56B-FD0B-ED99-1F78-93E2F9DB6316}"/>
              </a:ext>
            </a:extLst>
          </p:cNvPr>
          <p:cNvSpPr>
            <a:spLocks noGrp="1"/>
          </p:cNvSpPr>
          <p:nvPr>
            <p:ph type="body" sz="quarter" idx="26" hasCustomPrompt="1"/>
          </p:nvPr>
        </p:nvSpPr>
        <p:spPr>
          <a:xfrm>
            <a:off x="7360304" y="4610989"/>
            <a:ext cx="3985947"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1" name="Text Placeholder 2">
            <a:extLst>
              <a:ext uri="{FF2B5EF4-FFF2-40B4-BE49-F238E27FC236}">
                <a16:creationId xmlns:a16="http://schemas.microsoft.com/office/drawing/2014/main" id="{4FF4178D-EA14-1DB3-76F5-F17A2F680081}"/>
              </a:ext>
            </a:extLst>
          </p:cNvPr>
          <p:cNvSpPr>
            <a:spLocks noGrp="1"/>
          </p:cNvSpPr>
          <p:nvPr>
            <p:ph type="body" sz="quarter" idx="15" hasCustomPrompt="1"/>
          </p:nvPr>
        </p:nvSpPr>
        <p:spPr>
          <a:xfrm>
            <a:off x="7360304" y="1190595"/>
            <a:ext cx="398594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2" name="Text Placeholder 2">
            <a:extLst>
              <a:ext uri="{FF2B5EF4-FFF2-40B4-BE49-F238E27FC236}">
                <a16:creationId xmlns:a16="http://schemas.microsoft.com/office/drawing/2014/main" id="{C50465A6-124F-F258-49BE-3472BBC000E1}"/>
              </a:ext>
            </a:extLst>
          </p:cNvPr>
          <p:cNvSpPr>
            <a:spLocks noGrp="1"/>
          </p:cNvSpPr>
          <p:nvPr>
            <p:ph type="body" sz="quarter" idx="28" hasCustomPrompt="1"/>
          </p:nvPr>
        </p:nvSpPr>
        <p:spPr>
          <a:xfrm>
            <a:off x="7360304" y="3112568"/>
            <a:ext cx="398594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ext Placeholder 2">
            <a:extLst>
              <a:ext uri="{FF2B5EF4-FFF2-40B4-BE49-F238E27FC236}">
                <a16:creationId xmlns:a16="http://schemas.microsoft.com/office/drawing/2014/main" id="{88F04DA7-F805-D415-F2BB-79E89146E2C0}"/>
              </a:ext>
            </a:extLst>
          </p:cNvPr>
          <p:cNvSpPr>
            <a:spLocks noGrp="1"/>
          </p:cNvSpPr>
          <p:nvPr>
            <p:ph type="body" sz="quarter" idx="29" hasCustomPrompt="1"/>
          </p:nvPr>
        </p:nvSpPr>
        <p:spPr>
          <a:xfrm>
            <a:off x="7360304" y="5043187"/>
            <a:ext cx="398594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4" name="Title 1">
            <a:extLst>
              <a:ext uri="{FF2B5EF4-FFF2-40B4-BE49-F238E27FC236}">
                <a16:creationId xmlns:a16="http://schemas.microsoft.com/office/drawing/2014/main" id="{63195051-635B-6257-E964-771DABF5DF3B}"/>
              </a:ext>
            </a:extLst>
          </p:cNvPr>
          <p:cNvSpPr>
            <a:spLocks noGrp="1"/>
          </p:cNvSpPr>
          <p:nvPr>
            <p:ph type="ctrTitle" hasCustomPrompt="1"/>
          </p:nvPr>
        </p:nvSpPr>
        <p:spPr>
          <a:xfrm>
            <a:off x="632125" y="1771876"/>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25" name="Text Placeholder 2">
            <a:extLst>
              <a:ext uri="{FF2B5EF4-FFF2-40B4-BE49-F238E27FC236}">
                <a16:creationId xmlns:a16="http://schemas.microsoft.com/office/drawing/2014/main" id="{D0A8471E-2BBA-AE3D-CE56-68CCA2519DA0}"/>
              </a:ext>
            </a:extLst>
          </p:cNvPr>
          <p:cNvSpPr>
            <a:spLocks noGrp="1"/>
          </p:cNvSpPr>
          <p:nvPr>
            <p:ph type="body" sz="quarter" idx="16" hasCustomPrompt="1"/>
          </p:nvPr>
        </p:nvSpPr>
        <p:spPr>
          <a:xfrm>
            <a:off x="63212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6" name="Text Placeholder 2">
            <a:extLst>
              <a:ext uri="{FF2B5EF4-FFF2-40B4-BE49-F238E27FC236}">
                <a16:creationId xmlns:a16="http://schemas.microsoft.com/office/drawing/2014/main" id="{748B7AD2-C316-D1F7-99FE-EF6B9A10F889}"/>
              </a:ext>
            </a:extLst>
          </p:cNvPr>
          <p:cNvSpPr>
            <a:spLocks noGrp="1"/>
          </p:cNvSpPr>
          <p:nvPr>
            <p:ph type="body" sz="quarter" idx="30" hasCustomPrompt="1"/>
          </p:nvPr>
        </p:nvSpPr>
        <p:spPr>
          <a:xfrm>
            <a:off x="632125" y="2813068"/>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8" name="Text Placeholder 2">
            <a:extLst>
              <a:ext uri="{FF2B5EF4-FFF2-40B4-BE49-F238E27FC236}">
                <a16:creationId xmlns:a16="http://schemas.microsoft.com/office/drawing/2014/main" id="{B3D1F05A-245C-2C85-24CE-BAD42CCB0C2A}"/>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781446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8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Large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B9F0-3EE9-0046-B656-7796BE0520F4}"/>
              </a:ext>
            </a:extLst>
          </p:cNvPr>
          <p:cNvSpPr>
            <a:spLocks noGrp="1"/>
          </p:cNvSpPr>
          <p:nvPr>
            <p:ph type="ctrTitle" hasCustomPrompt="1"/>
          </p:nvPr>
        </p:nvSpPr>
        <p:spPr>
          <a:xfrm>
            <a:off x="979707" y="4324906"/>
            <a:ext cx="10232588" cy="1955628"/>
          </a:xfrm>
          <a:prstGeom prst="rect">
            <a:avLst/>
          </a:prstGeom>
        </p:spPr>
        <p:txBody>
          <a:bodyPr anchor="ctr"/>
          <a:lstStyle>
            <a:lvl1pPr marL="0" indent="0" algn="ctr">
              <a:lnSpc>
                <a:spcPct val="1000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goes here</a:t>
            </a:r>
            <a:endParaRPr lang="en-US"/>
          </a:p>
        </p:txBody>
      </p:sp>
      <p:sp>
        <p:nvSpPr>
          <p:cNvPr id="6" name="Picture Placeholder 2">
            <a:extLst>
              <a:ext uri="{FF2B5EF4-FFF2-40B4-BE49-F238E27FC236}">
                <a16:creationId xmlns:a16="http://schemas.microsoft.com/office/drawing/2014/main" id="{EF1594EA-D397-6C41-A885-CC4BB73C61CA}"/>
              </a:ext>
            </a:extLst>
          </p:cNvPr>
          <p:cNvSpPr>
            <a:spLocks noGrp="1"/>
          </p:cNvSpPr>
          <p:nvPr>
            <p:ph type="pic" sz="quarter" idx="10" hasCustomPrompt="1"/>
          </p:nvPr>
        </p:nvSpPr>
        <p:spPr>
          <a:xfrm>
            <a:off x="1" y="0"/>
            <a:ext cx="12192000" cy="4324904"/>
          </a:xfrm>
          <a:prstGeom prst="rect">
            <a:avLst/>
          </a:prstGeom>
          <a:solidFill>
            <a:schemeClr val="bg2">
              <a:alpha val="13000"/>
            </a:schemeClr>
          </a:solid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Tree>
    <p:extLst>
      <p:ext uri="{BB962C8B-B14F-4D97-AF65-F5344CB8AC3E}">
        <p14:creationId xmlns:p14="http://schemas.microsoft.com/office/powerpoint/2010/main" val="1934226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ky Image Large Caption">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B9F0-3EE9-0046-B656-7796BE0520F4}"/>
              </a:ext>
            </a:extLst>
          </p:cNvPr>
          <p:cNvSpPr>
            <a:spLocks noGrp="1"/>
          </p:cNvSpPr>
          <p:nvPr>
            <p:ph type="ctrTitle" hasCustomPrompt="1"/>
          </p:nvPr>
        </p:nvSpPr>
        <p:spPr>
          <a:xfrm>
            <a:off x="979707" y="4324906"/>
            <a:ext cx="10232588" cy="1955628"/>
          </a:xfrm>
          <a:prstGeom prst="rect">
            <a:avLst/>
          </a:prstGeom>
        </p:spPr>
        <p:txBody>
          <a:bodyPr anchor="ctr"/>
          <a:lstStyle>
            <a:lvl1pPr marL="0" indent="0" algn="ctr">
              <a:lnSpc>
                <a:spcPct val="1000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goes here</a:t>
            </a:r>
            <a:endParaRPr lang="en-US"/>
          </a:p>
        </p:txBody>
      </p:sp>
      <p:sp>
        <p:nvSpPr>
          <p:cNvPr id="6" name="Picture Placeholder 2">
            <a:extLst>
              <a:ext uri="{FF2B5EF4-FFF2-40B4-BE49-F238E27FC236}">
                <a16:creationId xmlns:a16="http://schemas.microsoft.com/office/drawing/2014/main" id="{EF1594EA-D397-6C41-A885-CC4BB73C61CA}"/>
              </a:ext>
            </a:extLst>
          </p:cNvPr>
          <p:cNvSpPr>
            <a:spLocks noGrp="1"/>
          </p:cNvSpPr>
          <p:nvPr>
            <p:ph type="pic" sz="quarter" idx="10" hasCustomPrompt="1"/>
          </p:nvPr>
        </p:nvSpPr>
        <p:spPr>
          <a:xfrm>
            <a:off x="1" y="0"/>
            <a:ext cx="12192000" cy="4324904"/>
          </a:xfrm>
          <a:prstGeom prst="rect">
            <a:avLst/>
          </a:prstGeom>
          <a:solidFill>
            <a:schemeClr val="bg2">
              <a:alpha val="13000"/>
            </a:schemeClr>
          </a:solid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Tree>
    <p:extLst>
      <p:ext uri="{BB962C8B-B14F-4D97-AF65-F5344CB8AC3E}">
        <p14:creationId xmlns:p14="http://schemas.microsoft.com/office/powerpoint/2010/main" val="2557432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Full">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5C13F8A-9C96-BC4F-A27C-6AF68C9B9A84}"/>
              </a:ext>
            </a:extLst>
          </p:cNvPr>
          <p:cNvSpPr>
            <a:spLocks noGrp="1"/>
          </p:cNvSpPr>
          <p:nvPr>
            <p:ph type="pic" sz="quarter" idx="10" hasCustomPrompt="1"/>
          </p:nvPr>
        </p:nvSpPr>
        <p:spPr>
          <a:xfrm>
            <a:off x="1" y="0"/>
            <a:ext cx="12192000" cy="5992432"/>
          </a:xfrm>
          <a:prstGeom prst="rect">
            <a:avLst/>
          </a:prstGeom>
          <a:solidFill>
            <a:schemeClr val="bg2">
              <a:alpha val="13000"/>
            </a:schemeClr>
          </a:solid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Tree>
    <p:extLst>
      <p:ext uri="{BB962C8B-B14F-4D97-AF65-F5344CB8AC3E}">
        <p14:creationId xmlns:p14="http://schemas.microsoft.com/office/powerpoint/2010/main" val="2714990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ky Image Full">
    <p:bg>
      <p:bgPr>
        <a:solidFill>
          <a:schemeClr val="accent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5C13F8A-9C96-BC4F-A27C-6AF68C9B9A84}"/>
              </a:ext>
            </a:extLst>
          </p:cNvPr>
          <p:cNvSpPr>
            <a:spLocks noGrp="1"/>
          </p:cNvSpPr>
          <p:nvPr>
            <p:ph type="pic" sz="quarter" idx="10" hasCustomPrompt="1"/>
          </p:nvPr>
        </p:nvSpPr>
        <p:spPr>
          <a:xfrm>
            <a:off x="1" y="0"/>
            <a:ext cx="12192000" cy="5992432"/>
          </a:xfrm>
          <a:prstGeom prst="rect">
            <a:avLst/>
          </a:prstGeom>
          <a:solidFill>
            <a:schemeClr val="bg2">
              <a:alpha val="13000"/>
            </a:schemeClr>
          </a:solid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Tree>
    <p:extLst>
      <p:ext uri="{BB962C8B-B14F-4D97-AF65-F5344CB8AC3E}">
        <p14:creationId xmlns:p14="http://schemas.microsoft.com/office/powerpoint/2010/main" val="1124226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alf page image caption">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786035" y="431802"/>
            <a:ext cx="5405967" cy="5201356"/>
          </a:xfrm>
          <a:prstGeom prst="rect">
            <a:avLst/>
          </a:prstGeom>
        </p:spPr>
        <p:txBody>
          <a:bodyPr anchor="ctr" anchorCtr="0"/>
          <a:lstStyle>
            <a:lvl1pPr marL="0" indent="0" algn="ctr">
              <a:buNone/>
              <a:defRPr>
                <a:solidFill>
                  <a:schemeClr val="tx1"/>
                </a:solidFill>
              </a:defRPr>
            </a:lvl1pPr>
          </a:lstStyle>
          <a:p>
            <a:endParaRPr lang="en-US"/>
          </a:p>
        </p:txBody>
      </p:sp>
      <p:sp>
        <p:nvSpPr>
          <p:cNvPr id="9" name="Text Placeholder 8"/>
          <p:cNvSpPr>
            <a:spLocks noGrp="1"/>
          </p:cNvSpPr>
          <p:nvPr>
            <p:ph type="body" sz="quarter" idx="11"/>
          </p:nvPr>
        </p:nvSpPr>
        <p:spPr>
          <a:xfrm>
            <a:off x="6786035" y="5893686"/>
            <a:ext cx="4745567" cy="227716"/>
          </a:xfrm>
          <a:prstGeom prst="rect">
            <a:avLst/>
          </a:prstGeom>
        </p:spPr>
        <p:txBody>
          <a:bodyPr lIns="0" tIns="0" rIns="0" bIns="0"/>
          <a:lstStyle>
            <a:lvl1pPr marL="0" indent="0">
              <a:buNone/>
              <a:defRPr sz="1600">
                <a:solidFill>
                  <a:schemeClr val="tx1"/>
                </a:solidFill>
              </a:defRPr>
            </a:lvl1pPr>
          </a:lstStyle>
          <a:p>
            <a:pPr lvl="0"/>
            <a:r>
              <a:rPr lang="en-US"/>
              <a:t>Click to edit Master text styles</a:t>
            </a:r>
          </a:p>
        </p:txBody>
      </p:sp>
      <p:sp>
        <p:nvSpPr>
          <p:cNvPr id="13" name="Title 1">
            <a:extLst>
              <a:ext uri="{FF2B5EF4-FFF2-40B4-BE49-F238E27FC236}">
                <a16:creationId xmlns:a16="http://schemas.microsoft.com/office/drawing/2014/main" id="{ED0CF905-953D-514D-A5C8-5787B32C1E08}"/>
              </a:ext>
            </a:extLst>
          </p:cNvPr>
          <p:cNvSpPr>
            <a:spLocks noGrp="1"/>
          </p:cNvSpPr>
          <p:nvPr>
            <p:ph type="ctrTitle" hasCustomPrompt="1"/>
          </p:nvPr>
        </p:nvSpPr>
        <p:spPr>
          <a:xfrm>
            <a:off x="626048"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6" name="Text Placeholder 2">
            <a:extLst>
              <a:ext uri="{FF2B5EF4-FFF2-40B4-BE49-F238E27FC236}">
                <a16:creationId xmlns:a16="http://schemas.microsoft.com/office/drawing/2014/main" id="{1590B87F-2616-792A-8A7A-058FE3E9E649}"/>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091140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7" pos="427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ky Half page image caption">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786035" y="431802"/>
            <a:ext cx="5405967" cy="5201356"/>
          </a:xfrm>
          <a:prstGeom prst="rect">
            <a:avLst/>
          </a:prstGeom>
        </p:spPr>
        <p:txBody>
          <a:bodyPr anchor="ctr" anchorCtr="0"/>
          <a:lstStyle>
            <a:lvl1pPr marL="0" indent="0" algn="ctr">
              <a:buNone/>
              <a:defRPr>
                <a:solidFill>
                  <a:schemeClr val="tx1"/>
                </a:solidFill>
              </a:defRPr>
            </a:lvl1pPr>
          </a:lstStyle>
          <a:p>
            <a:endParaRPr lang="en-US"/>
          </a:p>
        </p:txBody>
      </p:sp>
      <p:sp>
        <p:nvSpPr>
          <p:cNvPr id="9" name="Text Placeholder 8"/>
          <p:cNvSpPr>
            <a:spLocks noGrp="1"/>
          </p:cNvSpPr>
          <p:nvPr>
            <p:ph type="body" sz="quarter" idx="11"/>
          </p:nvPr>
        </p:nvSpPr>
        <p:spPr>
          <a:xfrm>
            <a:off x="6786035" y="5893686"/>
            <a:ext cx="4745567" cy="227716"/>
          </a:xfrm>
          <a:prstGeom prst="rect">
            <a:avLst/>
          </a:prstGeom>
        </p:spPr>
        <p:txBody>
          <a:bodyPr lIns="0" tIns="0" rIns="0" bIns="0"/>
          <a:lstStyle>
            <a:lvl1pPr marL="0" indent="0">
              <a:buNone/>
              <a:defRPr sz="1600">
                <a:solidFill>
                  <a:schemeClr val="bg1"/>
                </a:solidFill>
              </a:defRPr>
            </a:lvl1pPr>
          </a:lstStyle>
          <a:p>
            <a:pPr lvl="0"/>
            <a:r>
              <a:rPr lang="en-US"/>
              <a:t>Click to edit Master text styles</a:t>
            </a:r>
          </a:p>
        </p:txBody>
      </p:sp>
      <p:sp>
        <p:nvSpPr>
          <p:cNvPr id="13" name="Title 1">
            <a:extLst>
              <a:ext uri="{FF2B5EF4-FFF2-40B4-BE49-F238E27FC236}">
                <a16:creationId xmlns:a16="http://schemas.microsoft.com/office/drawing/2014/main" id="{ED0CF905-953D-514D-A5C8-5787B32C1E08}"/>
              </a:ext>
            </a:extLst>
          </p:cNvPr>
          <p:cNvSpPr>
            <a:spLocks noGrp="1"/>
          </p:cNvSpPr>
          <p:nvPr>
            <p:ph type="ctrTitle" hasCustomPrompt="1"/>
          </p:nvPr>
        </p:nvSpPr>
        <p:spPr>
          <a:xfrm>
            <a:off x="626048"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6" name="Text Placeholder 2">
            <a:extLst>
              <a:ext uri="{FF2B5EF4-FFF2-40B4-BE49-F238E27FC236}">
                <a16:creationId xmlns:a16="http://schemas.microsoft.com/office/drawing/2014/main" id="{1590B87F-2616-792A-8A7A-058FE3E9E649}"/>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315505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7" pos="427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alf page im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4A223E-4FAB-424A-BE75-6FA1B39C4DB5}"/>
              </a:ext>
            </a:extLst>
          </p:cNvPr>
          <p:cNvSpPr>
            <a:spLocks noGrp="1"/>
          </p:cNvSpPr>
          <p:nvPr>
            <p:ph type="ctrTitle" hasCustomPrompt="1"/>
          </p:nvPr>
        </p:nvSpPr>
        <p:spPr>
          <a:xfrm>
            <a:off x="626050" y="2209802"/>
            <a:ext cx="5025988"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6096003" y="431800"/>
            <a:ext cx="6096000" cy="6045200"/>
          </a:xfrm>
          <a:prstGeom prst="rect">
            <a:avLst/>
          </a:prstGeom>
        </p:spPr>
        <p:txBody>
          <a:bodyPr anchor="ctr" anchorCtr="0"/>
          <a:lstStyle>
            <a:lvl1pPr marL="0" indent="0" algn="ctr">
              <a:buNone/>
              <a:defRPr>
                <a:solidFill>
                  <a:schemeClr val="tx1"/>
                </a:solidFill>
              </a:defRPr>
            </a:lvl1pPr>
          </a:lstStyle>
          <a:p>
            <a:endParaRPr lang="en-US"/>
          </a:p>
        </p:txBody>
      </p:sp>
      <p:sp>
        <p:nvSpPr>
          <p:cNvPr id="6" name="Text Placeholder 2">
            <a:extLst>
              <a:ext uri="{FF2B5EF4-FFF2-40B4-BE49-F238E27FC236}">
                <a16:creationId xmlns:a16="http://schemas.microsoft.com/office/drawing/2014/main" id="{9160C303-0E0A-0956-D717-7DF1839453EA}"/>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406264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ky Half page imag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4A223E-4FAB-424A-BE75-6FA1B39C4DB5}"/>
              </a:ext>
            </a:extLst>
          </p:cNvPr>
          <p:cNvSpPr>
            <a:spLocks noGrp="1"/>
          </p:cNvSpPr>
          <p:nvPr>
            <p:ph type="ctrTitle" hasCustomPrompt="1"/>
          </p:nvPr>
        </p:nvSpPr>
        <p:spPr>
          <a:xfrm>
            <a:off x="626050" y="2209802"/>
            <a:ext cx="5025988"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6096003" y="431800"/>
            <a:ext cx="6096000" cy="6045200"/>
          </a:xfrm>
          <a:prstGeom prst="rect">
            <a:avLst/>
          </a:prstGeom>
        </p:spPr>
        <p:txBody>
          <a:bodyPr anchor="ctr" anchorCtr="0"/>
          <a:lstStyle>
            <a:lvl1pPr marL="0" indent="0" algn="ctr">
              <a:buNone/>
              <a:defRPr>
                <a:solidFill>
                  <a:schemeClr val="bg1"/>
                </a:solidFill>
              </a:defRPr>
            </a:lvl1pPr>
          </a:lstStyle>
          <a:p>
            <a:endParaRPr lang="en-US"/>
          </a:p>
        </p:txBody>
      </p:sp>
      <p:sp>
        <p:nvSpPr>
          <p:cNvPr id="6" name="Text Placeholder 2">
            <a:extLst>
              <a:ext uri="{FF2B5EF4-FFF2-40B4-BE49-F238E27FC236}">
                <a16:creationId xmlns:a16="http://schemas.microsoft.com/office/drawing/2014/main" id="{9160C303-0E0A-0956-D717-7DF1839453EA}"/>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95721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2BBD-A1C9-1ECB-7E9C-87F17975DC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2D9956-1CF2-92F9-38CB-44108C430E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677384-E8CE-7A57-F81B-10F0A9FB86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09F313-7E81-02C5-2AD5-1B6BEAB150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518AE1-E683-133B-C42A-5364876E65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F7B7F4-2711-DC90-3CBD-60D90EA541D8}"/>
              </a:ext>
            </a:extLst>
          </p:cNvPr>
          <p:cNvSpPr>
            <a:spLocks noGrp="1"/>
          </p:cNvSpPr>
          <p:nvPr>
            <p:ph type="dt" sz="half" idx="10"/>
          </p:nvPr>
        </p:nvSpPr>
        <p:spPr/>
        <p:txBody>
          <a:bodyPr/>
          <a:lstStyle/>
          <a:p>
            <a:fld id="{EADE0E47-76CB-F547-882D-44DC868C4E57}" type="datetimeFigureOut">
              <a:rPr lang="en-US" smtClean="0"/>
              <a:t>3/17/23</a:t>
            </a:fld>
            <a:endParaRPr lang="en-US"/>
          </a:p>
        </p:txBody>
      </p:sp>
      <p:sp>
        <p:nvSpPr>
          <p:cNvPr id="8" name="Footer Placeholder 7">
            <a:extLst>
              <a:ext uri="{FF2B5EF4-FFF2-40B4-BE49-F238E27FC236}">
                <a16:creationId xmlns:a16="http://schemas.microsoft.com/office/drawing/2014/main" id="{BB28C627-068D-7823-8F0B-28DAC14656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5DE994-BDC4-EFE6-2C3A-D01E27205486}"/>
              </a:ext>
            </a:extLst>
          </p:cNvPr>
          <p:cNvSpPr>
            <a:spLocks noGrp="1"/>
          </p:cNvSpPr>
          <p:nvPr>
            <p:ph type="sldNum" sz="quarter" idx="12"/>
          </p:nvPr>
        </p:nvSpPr>
        <p:spPr/>
        <p:txBody>
          <a:bodyPr/>
          <a:lstStyle/>
          <a:p>
            <a:fld id="{B15776F5-E2E5-E54B-A503-40614AC831C1}" type="slidenum">
              <a:rPr lang="en-US" smtClean="0"/>
              <a:t>‹#›</a:t>
            </a:fld>
            <a:endParaRPr lang="en-US"/>
          </a:p>
        </p:txBody>
      </p:sp>
    </p:spTree>
    <p:extLst>
      <p:ext uri="{BB962C8B-B14F-4D97-AF65-F5344CB8AC3E}">
        <p14:creationId xmlns:p14="http://schemas.microsoft.com/office/powerpoint/2010/main" val="30861788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alf page image tex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6087535" y="431800"/>
            <a:ext cx="6104467" cy="6045200"/>
          </a:xfrm>
          <a:prstGeom prst="rect">
            <a:avLst/>
          </a:prstGeom>
        </p:spPr>
        <p:txBody>
          <a:bodyPr anchor="ctr" anchorCtr="0"/>
          <a:lstStyle>
            <a:lvl1pPr marL="0" indent="0" algn="ctr">
              <a:buNone/>
              <a:defRPr>
                <a:solidFill>
                  <a:schemeClr val="tx1"/>
                </a:solidFill>
              </a:defRPr>
            </a:lvl1pPr>
          </a:lstStyle>
          <a:p>
            <a:endParaRPr lang="en-US"/>
          </a:p>
        </p:txBody>
      </p:sp>
      <p:sp>
        <p:nvSpPr>
          <p:cNvPr id="11" name="Title 1">
            <a:extLst>
              <a:ext uri="{FF2B5EF4-FFF2-40B4-BE49-F238E27FC236}">
                <a16:creationId xmlns:a16="http://schemas.microsoft.com/office/drawing/2014/main" id="{421E50EE-B08A-1619-635E-A2F7D64943D1}"/>
              </a:ext>
            </a:extLst>
          </p:cNvPr>
          <p:cNvSpPr>
            <a:spLocks noGrp="1"/>
          </p:cNvSpPr>
          <p:nvPr>
            <p:ph type="ctrTitle" hasCustomPrompt="1"/>
          </p:nvPr>
        </p:nvSpPr>
        <p:spPr>
          <a:xfrm>
            <a:off x="632125" y="1760885"/>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12" name="Text Placeholder 2">
            <a:extLst>
              <a:ext uri="{FF2B5EF4-FFF2-40B4-BE49-F238E27FC236}">
                <a16:creationId xmlns:a16="http://schemas.microsoft.com/office/drawing/2014/main" id="{A9C9E047-3B79-01FB-2668-552BA3E030C5}"/>
              </a:ext>
            </a:extLst>
          </p:cNvPr>
          <p:cNvSpPr>
            <a:spLocks noGrp="1"/>
          </p:cNvSpPr>
          <p:nvPr>
            <p:ph type="body" sz="quarter" idx="16" hasCustomPrompt="1"/>
          </p:nvPr>
        </p:nvSpPr>
        <p:spPr>
          <a:xfrm>
            <a:off x="632125" y="2372473"/>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3" name="Text Placeholder 2">
            <a:extLst>
              <a:ext uri="{FF2B5EF4-FFF2-40B4-BE49-F238E27FC236}">
                <a16:creationId xmlns:a16="http://schemas.microsoft.com/office/drawing/2014/main" id="{59B16207-AF3E-950B-D412-7CB2B8BB687D}"/>
              </a:ext>
            </a:extLst>
          </p:cNvPr>
          <p:cNvSpPr>
            <a:spLocks noGrp="1"/>
          </p:cNvSpPr>
          <p:nvPr>
            <p:ph type="body" sz="quarter" idx="30" hasCustomPrompt="1"/>
          </p:nvPr>
        </p:nvSpPr>
        <p:spPr>
          <a:xfrm>
            <a:off x="632125" y="2803020"/>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4" name="Text Placeholder 2">
            <a:extLst>
              <a:ext uri="{FF2B5EF4-FFF2-40B4-BE49-F238E27FC236}">
                <a16:creationId xmlns:a16="http://schemas.microsoft.com/office/drawing/2014/main" id="{39E0DAAB-B12B-D73A-BFD5-E3645B1EFF04}"/>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21" name="Text Placeholder 2">
            <a:extLst>
              <a:ext uri="{FF2B5EF4-FFF2-40B4-BE49-F238E27FC236}">
                <a16:creationId xmlns:a16="http://schemas.microsoft.com/office/drawing/2014/main" id="{D575CD87-CAFE-A05B-6B97-0E87969006E4}"/>
              </a:ext>
            </a:extLst>
          </p:cNvPr>
          <p:cNvSpPr>
            <a:spLocks noGrp="1"/>
          </p:cNvSpPr>
          <p:nvPr>
            <p:ph type="body" sz="quarter" idx="33" hasCustomPrompt="1"/>
          </p:nvPr>
        </p:nvSpPr>
        <p:spPr>
          <a:xfrm>
            <a:off x="632125" y="421690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2" name="Text Placeholder 2">
            <a:extLst>
              <a:ext uri="{FF2B5EF4-FFF2-40B4-BE49-F238E27FC236}">
                <a16:creationId xmlns:a16="http://schemas.microsoft.com/office/drawing/2014/main" id="{A9674B6B-6A39-1F78-81F7-17B4220675D4}"/>
              </a:ext>
            </a:extLst>
          </p:cNvPr>
          <p:cNvSpPr>
            <a:spLocks noGrp="1"/>
          </p:cNvSpPr>
          <p:nvPr>
            <p:ph type="body" sz="quarter" idx="34" hasCustomPrompt="1"/>
          </p:nvPr>
        </p:nvSpPr>
        <p:spPr>
          <a:xfrm>
            <a:off x="632125" y="4647451"/>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Tree>
    <p:extLst>
      <p:ext uri="{BB962C8B-B14F-4D97-AF65-F5344CB8AC3E}">
        <p14:creationId xmlns:p14="http://schemas.microsoft.com/office/powerpoint/2010/main" val="2397501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alf page char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6786035" y="431803"/>
            <a:ext cx="4796367" cy="6045199"/>
          </a:xfrm>
          <a:prstGeom prst="rect">
            <a:avLst/>
          </a:prstGeom>
        </p:spPr>
        <p:txBody>
          <a:bodyPr anchor="ctr" anchorCtr="0"/>
          <a:lstStyle>
            <a:lvl1pPr marL="0" indent="0" algn="ctr">
              <a:buNone/>
              <a:defRPr>
                <a:solidFill>
                  <a:schemeClr val="tx1"/>
                </a:solidFill>
              </a:defRPr>
            </a:lvl1pPr>
          </a:lstStyle>
          <a:p>
            <a:endParaRPr lang="en-US"/>
          </a:p>
        </p:txBody>
      </p:sp>
      <p:sp>
        <p:nvSpPr>
          <p:cNvPr id="4" name="Title 1">
            <a:extLst>
              <a:ext uri="{FF2B5EF4-FFF2-40B4-BE49-F238E27FC236}">
                <a16:creationId xmlns:a16="http://schemas.microsoft.com/office/drawing/2014/main" id="{7C0FB4A9-9785-254F-982E-7E82B77BF549}"/>
              </a:ext>
            </a:extLst>
          </p:cNvPr>
          <p:cNvSpPr>
            <a:spLocks noGrp="1"/>
          </p:cNvSpPr>
          <p:nvPr>
            <p:ph type="ctrTitle" hasCustomPrompt="1"/>
          </p:nvPr>
        </p:nvSpPr>
        <p:spPr>
          <a:xfrm>
            <a:off x="636096"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7" name="Text Placeholder 2">
            <a:extLst>
              <a:ext uri="{FF2B5EF4-FFF2-40B4-BE49-F238E27FC236}">
                <a16:creationId xmlns:a16="http://schemas.microsoft.com/office/drawing/2014/main" id="{25F9E7A7-281F-24AD-2948-98640334E329}"/>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218151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rg chart 3">
    <p:bg>
      <p:bgPr>
        <a:solidFill>
          <a:schemeClr val="bg2"/>
        </a:solidFill>
        <a:effectLst/>
      </p:bgPr>
    </p:bg>
    <p:spTree>
      <p:nvGrpSpPr>
        <p:cNvPr id="1" name=""/>
        <p:cNvGrpSpPr/>
        <p:nvPr/>
      </p:nvGrpSpPr>
      <p:grpSpPr>
        <a:xfrm>
          <a:off x="0" y="0"/>
          <a:ext cx="0" cy="0"/>
          <a:chOff x="0" y="0"/>
          <a:chExt cx="0" cy="0"/>
        </a:xfrm>
      </p:grpSpPr>
      <p:sp>
        <p:nvSpPr>
          <p:cNvPr id="76" name="Text Placeholder 7">
            <a:extLst>
              <a:ext uri="{FF2B5EF4-FFF2-40B4-BE49-F238E27FC236}">
                <a16:creationId xmlns:a16="http://schemas.microsoft.com/office/drawing/2014/main" id="{E17737D0-FC6B-7145-AB20-DD008328E7AF}"/>
              </a:ext>
            </a:extLst>
          </p:cNvPr>
          <p:cNvSpPr>
            <a:spLocks noGrp="1"/>
          </p:cNvSpPr>
          <p:nvPr>
            <p:ph type="body" sz="quarter" idx="21" hasCustomPrompt="1"/>
          </p:nvPr>
        </p:nvSpPr>
        <p:spPr>
          <a:xfrm>
            <a:off x="632126" y="1029572"/>
            <a:ext cx="2517617"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78" name="Picture Placeholder 3">
            <a:extLst>
              <a:ext uri="{FF2B5EF4-FFF2-40B4-BE49-F238E27FC236}">
                <a16:creationId xmlns:a16="http://schemas.microsoft.com/office/drawing/2014/main" id="{A7181BD4-D32F-9345-AF80-E1B50A790230}"/>
              </a:ext>
            </a:extLst>
          </p:cNvPr>
          <p:cNvSpPr>
            <a:spLocks noGrp="1"/>
          </p:cNvSpPr>
          <p:nvPr>
            <p:ph type="pic" sz="quarter" idx="23"/>
          </p:nvPr>
        </p:nvSpPr>
        <p:spPr>
          <a:xfrm>
            <a:off x="711691" y="1479553"/>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79" name="Picture Placeholder 3">
            <a:extLst>
              <a:ext uri="{FF2B5EF4-FFF2-40B4-BE49-F238E27FC236}">
                <a16:creationId xmlns:a16="http://schemas.microsoft.com/office/drawing/2014/main" id="{8B41B35C-4335-694B-BF5C-EFF21B146926}"/>
              </a:ext>
            </a:extLst>
          </p:cNvPr>
          <p:cNvSpPr>
            <a:spLocks noGrp="1"/>
          </p:cNvSpPr>
          <p:nvPr>
            <p:ph type="pic" sz="quarter" idx="24"/>
          </p:nvPr>
        </p:nvSpPr>
        <p:spPr>
          <a:xfrm>
            <a:off x="711691" y="2004320"/>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80" name="Picture Placeholder 3">
            <a:extLst>
              <a:ext uri="{FF2B5EF4-FFF2-40B4-BE49-F238E27FC236}">
                <a16:creationId xmlns:a16="http://schemas.microsoft.com/office/drawing/2014/main" id="{866CFDD6-B03C-D145-9DE2-DE5127549723}"/>
              </a:ext>
            </a:extLst>
          </p:cNvPr>
          <p:cNvSpPr>
            <a:spLocks noGrp="1"/>
          </p:cNvSpPr>
          <p:nvPr>
            <p:ph type="pic" sz="quarter" idx="25"/>
          </p:nvPr>
        </p:nvSpPr>
        <p:spPr>
          <a:xfrm>
            <a:off x="711691" y="2529085"/>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81" name="Picture Placeholder 3">
            <a:extLst>
              <a:ext uri="{FF2B5EF4-FFF2-40B4-BE49-F238E27FC236}">
                <a16:creationId xmlns:a16="http://schemas.microsoft.com/office/drawing/2014/main" id="{7E9D6FF4-058B-8046-ABE9-38E11FFC6001}"/>
              </a:ext>
            </a:extLst>
          </p:cNvPr>
          <p:cNvSpPr>
            <a:spLocks noGrp="1"/>
          </p:cNvSpPr>
          <p:nvPr>
            <p:ph type="pic" sz="quarter" idx="26"/>
          </p:nvPr>
        </p:nvSpPr>
        <p:spPr>
          <a:xfrm>
            <a:off x="711691" y="3053849"/>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82" name="Picture Placeholder 3">
            <a:extLst>
              <a:ext uri="{FF2B5EF4-FFF2-40B4-BE49-F238E27FC236}">
                <a16:creationId xmlns:a16="http://schemas.microsoft.com/office/drawing/2014/main" id="{7D143D2C-F993-FD4D-A334-8C81C2918C4C}"/>
              </a:ext>
            </a:extLst>
          </p:cNvPr>
          <p:cNvSpPr>
            <a:spLocks noGrp="1"/>
          </p:cNvSpPr>
          <p:nvPr>
            <p:ph type="pic" sz="quarter" idx="27"/>
          </p:nvPr>
        </p:nvSpPr>
        <p:spPr>
          <a:xfrm>
            <a:off x="711691" y="3578614"/>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83" name="Picture Placeholder 3">
            <a:extLst>
              <a:ext uri="{FF2B5EF4-FFF2-40B4-BE49-F238E27FC236}">
                <a16:creationId xmlns:a16="http://schemas.microsoft.com/office/drawing/2014/main" id="{989569BD-3B1E-2F43-AD8E-12EEFDBDB542}"/>
              </a:ext>
            </a:extLst>
          </p:cNvPr>
          <p:cNvSpPr>
            <a:spLocks noGrp="1"/>
          </p:cNvSpPr>
          <p:nvPr>
            <p:ph type="pic" sz="quarter" idx="28"/>
          </p:nvPr>
        </p:nvSpPr>
        <p:spPr>
          <a:xfrm>
            <a:off x="711691" y="4103380"/>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84" name="Picture Placeholder 3">
            <a:extLst>
              <a:ext uri="{FF2B5EF4-FFF2-40B4-BE49-F238E27FC236}">
                <a16:creationId xmlns:a16="http://schemas.microsoft.com/office/drawing/2014/main" id="{BEB04B58-EE83-374A-AB3A-FD4D12C64DD5}"/>
              </a:ext>
            </a:extLst>
          </p:cNvPr>
          <p:cNvSpPr>
            <a:spLocks noGrp="1"/>
          </p:cNvSpPr>
          <p:nvPr>
            <p:ph type="pic" sz="quarter" idx="29"/>
          </p:nvPr>
        </p:nvSpPr>
        <p:spPr>
          <a:xfrm>
            <a:off x="711690" y="4628145"/>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85" name="Text Placeholder 7">
            <a:extLst>
              <a:ext uri="{FF2B5EF4-FFF2-40B4-BE49-F238E27FC236}">
                <a16:creationId xmlns:a16="http://schemas.microsoft.com/office/drawing/2014/main" id="{8AAC0B54-C96C-C441-8863-1932E37ACBAD}"/>
              </a:ext>
            </a:extLst>
          </p:cNvPr>
          <p:cNvSpPr>
            <a:spLocks noGrp="1"/>
          </p:cNvSpPr>
          <p:nvPr>
            <p:ph type="body" sz="quarter" idx="30" hasCustomPrompt="1"/>
          </p:nvPr>
        </p:nvSpPr>
        <p:spPr>
          <a:xfrm>
            <a:off x="1108119" y="1458813"/>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86" name="Text Placeholder 7">
            <a:extLst>
              <a:ext uri="{FF2B5EF4-FFF2-40B4-BE49-F238E27FC236}">
                <a16:creationId xmlns:a16="http://schemas.microsoft.com/office/drawing/2014/main" id="{0F089C13-C00D-1746-A5D0-6C1948F1A73E}"/>
              </a:ext>
            </a:extLst>
          </p:cNvPr>
          <p:cNvSpPr>
            <a:spLocks noGrp="1"/>
          </p:cNvSpPr>
          <p:nvPr>
            <p:ph type="body" sz="quarter" idx="31" hasCustomPrompt="1"/>
          </p:nvPr>
        </p:nvSpPr>
        <p:spPr>
          <a:xfrm>
            <a:off x="1108119" y="1983005"/>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87" name="Text Placeholder 7">
            <a:extLst>
              <a:ext uri="{FF2B5EF4-FFF2-40B4-BE49-F238E27FC236}">
                <a16:creationId xmlns:a16="http://schemas.microsoft.com/office/drawing/2014/main" id="{3AB30254-5518-6C40-BF50-3E9FAE4EDF85}"/>
              </a:ext>
            </a:extLst>
          </p:cNvPr>
          <p:cNvSpPr>
            <a:spLocks noGrp="1"/>
          </p:cNvSpPr>
          <p:nvPr>
            <p:ph type="body" sz="quarter" idx="32" hasCustomPrompt="1"/>
          </p:nvPr>
        </p:nvSpPr>
        <p:spPr>
          <a:xfrm>
            <a:off x="1108119" y="2507197"/>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88" name="Text Placeholder 7">
            <a:extLst>
              <a:ext uri="{FF2B5EF4-FFF2-40B4-BE49-F238E27FC236}">
                <a16:creationId xmlns:a16="http://schemas.microsoft.com/office/drawing/2014/main" id="{0811A6CF-DD21-8D4C-9C08-8AF894110913}"/>
              </a:ext>
            </a:extLst>
          </p:cNvPr>
          <p:cNvSpPr>
            <a:spLocks noGrp="1"/>
          </p:cNvSpPr>
          <p:nvPr>
            <p:ph type="body" sz="quarter" idx="33" hasCustomPrompt="1"/>
          </p:nvPr>
        </p:nvSpPr>
        <p:spPr>
          <a:xfrm>
            <a:off x="1108119" y="3031389"/>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89" name="Text Placeholder 7">
            <a:extLst>
              <a:ext uri="{FF2B5EF4-FFF2-40B4-BE49-F238E27FC236}">
                <a16:creationId xmlns:a16="http://schemas.microsoft.com/office/drawing/2014/main" id="{D21AD92C-4C78-7443-BE76-29C48973EDB2}"/>
              </a:ext>
            </a:extLst>
          </p:cNvPr>
          <p:cNvSpPr>
            <a:spLocks noGrp="1"/>
          </p:cNvSpPr>
          <p:nvPr>
            <p:ph type="body" sz="quarter" idx="34" hasCustomPrompt="1"/>
          </p:nvPr>
        </p:nvSpPr>
        <p:spPr>
          <a:xfrm>
            <a:off x="1108119" y="3555581"/>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90" name="Text Placeholder 7">
            <a:extLst>
              <a:ext uri="{FF2B5EF4-FFF2-40B4-BE49-F238E27FC236}">
                <a16:creationId xmlns:a16="http://schemas.microsoft.com/office/drawing/2014/main" id="{C2B48CD5-A321-6E4E-A37C-2F205EF929FB}"/>
              </a:ext>
            </a:extLst>
          </p:cNvPr>
          <p:cNvSpPr>
            <a:spLocks noGrp="1"/>
          </p:cNvSpPr>
          <p:nvPr>
            <p:ph type="body" sz="quarter" idx="35" hasCustomPrompt="1"/>
          </p:nvPr>
        </p:nvSpPr>
        <p:spPr>
          <a:xfrm>
            <a:off x="1108119" y="4079773"/>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91" name="Text Placeholder 7">
            <a:extLst>
              <a:ext uri="{FF2B5EF4-FFF2-40B4-BE49-F238E27FC236}">
                <a16:creationId xmlns:a16="http://schemas.microsoft.com/office/drawing/2014/main" id="{D1F05418-8D4D-C748-A3F2-A4480B3CD983}"/>
              </a:ext>
            </a:extLst>
          </p:cNvPr>
          <p:cNvSpPr>
            <a:spLocks noGrp="1"/>
          </p:cNvSpPr>
          <p:nvPr>
            <p:ph type="body" sz="quarter" idx="36" hasCustomPrompt="1"/>
          </p:nvPr>
        </p:nvSpPr>
        <p:spPr>
          <a:xfrm>
            <a:off x="1108119" y="4603965"/>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08" name="Text Placeholder 7">
            <a:extLst>
              <a:ext uri="{FF2B5EF4-FFF2-40B4-BE49-F238E27FC236}">
                <a16:creationId xmlns:a16="http://schemas.microsoft.com/office/drawing/2014/main" id="{F7397E79-89BD-7149-B996-8FADDB83B5EC}"/>
              </a:ext>
            </a:extLst>
          </p:cNvPr>
          <p:cNvSpPr>
            <a:spLocks noGrp="1"/>
          </p:cNvSpPr>
          <p:nvPr>
            <p:ph type="body" sz="quarter" idx="37" hasCustomPrompt="1"/>
          </p:nvPr>
        </p:nvSpPr>
        <p:spPr>
          <a:xfrm>
            <a:off x="9203831" y="1029572"/>
            <a:ext cx="2507711"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09" name="Picture Placeholder 3">
            <a:extLst>
              <a:ext uri="{FF2B5EF4-FFF2-40B4-BE49-F238E27FC236}">
                <a16:creationId xmlns:a16="http://schemas.microsoft.com/office/drawing/2014/main" id="{65977F0B-74CE-E44C-93B2-249490598A1B}"/>
              </a:ext>
            </a:extLst>
          </p:cNvPr>
          <p:cNvSpPr>
            <a:spLocks noGrp="1"/>
          </p:cNvSpPr>
          <p:nvPr>
            <p:ph type="pic" sz="quarter" idx="38"/>
          </p:nvPr>
        </p:nvSpPr>
        <p:spPr>
          <a:xfrm>
            <a:off x="9300887" y="1479553"/>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10" name="Picture Placeholder 3">
            <a:extLst>
              <a:ext uri="{FF2B5EF4-FFF2-40B4-BE49-F238E27FC236}">
                <a16:creationId xmlns:a16="http://schemas.microsoft.com/office/drawing/2014/main" id="{219BB1E5-9F99-5143-A2D1-EABF082DCA12}"/>
              </a:ext>
            </a:extLst>
          </p:cNvPr>
          <p:cNvSpPr>
            <a:spLocks noGrp="1"/>
          </p:cNvSpPr>
          <p:nvPr>
            <p:ph type="pic" sz="quarter" idx="39"/>
          </p:nvPr>
        </p:nvSpPr>
        <p:spPr>
          <a:xfrm>
            <a:off x="9300887" y="2004320"/>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11" name="Picture Placeholder 3">
            <a:extLst>
              <a:ext uri="{FF2B5EF4-FFF2-40B4-BE49-F238E27FC236}">
                <a16:creationId xmlns:a16="http://schemas.microsoft.com/office/drawing/2014/main" id="{916A17DF-2388-4B4F-9CF8-7379304305A8}"/>
              </a:ext>
            </a:extLst>
          </p:cNvPr>
          <p:cNvSpPr>
            <a:spLocks noGrp="1"/>
          </p:cNvSpPr>
          <p:nvPr>
            <p:ph type="pic" sz="quarter" idx="40"/>
          </p:nvPr>
        </p:nvSpPr>
        <p:spPr>
          <a:xfrm>
            <a:off x="9300887" y="2529085"/>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12" name="Picture Placeholder 3">
            <a:extLst>
              <a:ext uri="{FF2B5EF4-FFF2-40B4-BE49-F238E27FC236}">
                <a16:creationId xmlns:a16="http://schemas.microsoft.com/office/drawing/2014/main" id="{DC933AF6-FC67-8444-94EE-A70793FE14EC}"/>
              </a:ext>
            </a:extLst>
          </p:cNvPr>
          <p:cNvSpPr>
            <a:spLocks noGrp="1"/>
          </p:cNvSpPr>
          <p:nvPr>
            <p:ph type="pic" sz="quarter" idx="41"/>
          </p:nvPr>
        </p:nvSpPr>
        <p:spPr>
          <a:xfrm>
            <a:off x="9300887" y="3053849"/>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13" name="Picture Placeholder 3">
            <a:extLst>
              <a:ext uri="{FF2B5EF4-FFF2-40B4-BE49-F238E27FC236}">
                <a16:creationId xmlns:a16="http://schemas.microsoft.com/office/drawing/2014/main" id="{CB399D5E-7F31-A24F-A1DE-A37A559BF962}"/>
              </a:ext>
            </a:extLst>
          </p:cNvPr>
          <p:cNvSpPr>
            <a:spLocks noGrp="1"/>
          </p:cNvSpPr>
          <p:nvPr>
            <p:ph type="pic" sz="quarter" idx="42"/>
          </p:nvPr>
        </p:nvSpPr>
        <p:spPr>
          <a:xfrm>
            <a:off x="9300887" y="3578614"/>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14" name="Picture Placeholder 3">
            <a:extLst>
              <a:ext uri="{FF2B5EF4-FFF2-40B4-BE49-F238E27FC236}">
                <a16:creationId xmlns:a16="http://schemas.microsoft.com/office/drawing/2014/main" id="{B965FBBE-9194-2143-8B08-05E031CD6DBF}"/>
              </a:ext>
            </a:extLst>
          </p:cNvPr>
          <p:cNvSpPr>
            <a:spLocks noGrp="1"/>
          </p:cNvSpPr>
          <p:nvPr>
            <p:ph type="pic" sz="quarter" idx="43"/>
          </p:nvPr>
        </p:nvSpPr>
        <p:spPr>
          <a:xfrm>
            <a:off x="9300887" y="4103380"/>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15" name="Picture Placeholder 3">
            <a:extLst>
              <a:ext uri="{FF2B5EF4-FFF2-40B4-BE49-F238E27FC236}">
                <a16:creationId xmlns:a16="http://schemas.microsoft.com/office/drawing/2014/main" id="{49F35041-77CA-1848-B269-74C604CA7E40}"/>
              </a:ext>
            </a:extLst>
          </p:cNvPr>
          <p:cNvSpPr>
            <a:spLocks noGrp="1"/>
          </p:cNvSpPr>
          <p:nvPr>
            <p:ph type="pic" sz="quarter" idx="44"/>
          </p:nvPr>
        </p:nvSpPr>
        <p:spPr>
          <a:xfrm>
            <a:off x="9300886" y="4628145"/>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16" name="Text Placeholder 7">
            <a:extLst>
              <a:ext uri="{FF2B5EF4-FFF2-40B4-BE49-F238E27FC236}">
                <a16:creationId xmlns:a16="http://schemas.microsoft.com/office/drawing/2014/main" id="{7523ABB3-75D2-EB4B-8C6E-3820D8F4D52B}"/>
              </a:ext>
            </a:extLst>
          </p:cNvPr>
          <p:cNvSpPr>
            <a:spLocks noGrp="1"/>
          </p:cNvSpPr>
          <p:nvPr>
            <p:ph type="body" sz="quarter" idx="45" hasCustomPrompt="1"/>
          </p:nvPr>
        </p:nvSpPr>
        <p:spPr>
          <a:xfrm>
            <a:off x="9697315" y="1458813"/>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17" name="Text Placeholder 7">
            <a:extLst>
              <a:ext uri="{FF2B5EF4-FFF2-40B4-BE49-F238E27FC236}">
                <a16:creationId xmlns:a16="http://schemas.microsoft.com/office/drawing/2014/main" id="{31960E30-9C67-F74E-B253-1DE44672EE81}"/>
              </a:ext>
            </a:extLst>
          </p:cNvPr>
          <p:cNvSpPr>
            <a:spLocks noGrp="1"/>
          </p:cNvSpPr>
          <p:nvPr>
            <p:ph type="body" sz="quarter" idx="46" hasCustomPrompt="1"/>
          </p:nvPr>
        </p:nvSpPr>
        <p:spPr>
          <a:xfrm>
            <a:off x="9697315" y="1983005"/>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18" name="Text Placeholder 7">
            <a:extLst>
              <a:ext uri="{FF2B5EF4-FFF2-40B4-BE49-F238E27FC236}">
                <a16:creationId xmlns:a16="http://schemas.microsoft.com/office/drawing/2014/main" id="{D198513C-EECB-854A-B6A3-42BC9E6FB8C4}"/>
              </a:ext>
            </a:extLst>
          </p:cNvPr>
          <p:cNvSpPr>
            <a:spLocks noGrp="1"/>
          </p:cNvSpPr>
          <p:nvPr>
            <p:ph type="body" sz="quarter" idx="47" hasCustomPrompt="1"/>
          </p:nvPr>
        </p:nvSpPr>
        <p:spPr>
          <a:xfrm>
            <a:off x="9697315" y="2507197"/>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19" name="Text Placeholder 7">
            <a:extLst>
              <a:ext uri="{FF2B5EF4-FFF2-40B4-BE49-F238E27FC236}">
                <a16:creationId xmlns:a16="http://schemas.microsoft.com/office/drawing/2014/main" id="{D7710000-DF90-134E-97A1-21653758D218}"/>
              </a:ext>
            </a:extLst>
          </p:cNvPr>
          <p:cNvSpPr>
            <a:spLocks noGrp="1"/>
          </p:cNvSpPr>
          <p:nvPr>
            <p:ph type="body" sz="quarter" idx="48" hasCustomPrompt="1"/>
          </p:nvPr>
        </p:nvSpPr>
        <p:spPr>
          <a:xfrm>
            <a:off x="9697315" y="3031389"/>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20" name="Text Placeholder 7">
            <a:extLst>
              <a:ext uri="{FF2B5EF4-FFF2-40B4-BE49-F238E27FC236}">
                <a16:creationId xmlns:a16="http://schemas.microsoft.com/office/drawing/2014/main" id="{22BB9ACD-30E4-4842-B8B6-F65E21604C23}"/>
              </a:ext>
            </a:extLst>
          </p:cNvPr>
          <p:cNvSpPr>
            <a:spLocks noGrp="1"/>
          </p:cNvSpPr>
          <p:nvPr>
            <p:ph type="body" sz="quarter" idx="49" hasCustomPrompt="1"/>
          </p:nvPr>
        </p:nvSpPr>
        <p:spPr>
          <a:xfrm>
            <a:off x="9697315" y="3555581"/>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21" name="Text Placeholder 7">
            <a:extLst>
              <a:ext uri="{FF2B5EF4-FFF2-40B4-BE49-F238E27FC236}">
                <a16:creationId xmlns:a16="http://schemas.microsoft.com/office/drawing/2014/main" id="{F1A7767C-FCA9-9742-8B5C-0539AFAAB5B0}"/>
              </a:ext>
            </a:extLst>
          </p:cNvPr>
          <p:cNvSpPr>
            <a:spLocks noGrp="1"/>
          </p:cNvSpPr>
          <p:nvPr>
            <p:ph type="body" sz="quarter" idx="50" hasCustomPrompt="1"/>
          </p:nvPr>
        </p:nvSpPr>
        <p:spPr>
          <a:xfrm>
            <a:off x="9697315" y="4079773"/>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22" name="Text Placeholder 7">
            <a:extLst>
              <a:ext uri="{FF2B5EF4-FFF2-40B4-BE49-F238E27FC236}">
                <a16:creationId xmlns:a16="http://schemas.microsoft.com/office/drawing/2014/main" id="{C3DF1340-33D8-624D-A201-67A4FB45E295}"/>
              </a:ext>
            </a:extLst>
          </p:cNvPr>
          <p:cNvSpPr>
            <a:spLocks noGrp="1"/>
          </p:cNvSpPr>
          <p:nvPr>
            <p:ph type="body" sz="quarter" idx="51" hasCustomPrompt="1"/>
          </p:nvPr>
        </p:nvSpPr>
        <p:spPr>
          <a:xfrm>
            <a:off x="9697315" y="4603965"/>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23" name="Text Placeholder 7">
            <a:extLst>
              <a:ext uri="{FF2B5EF4-FFF2-40B4-BE49-F238E27FC236}">
                <a16:creationId xmlns:a16="http://schemas.microsoft.com/office/drawing/2014/main" id="{9A8C8EBC-B967-3441-9C50-E663A1873548}"/>
              </a:ext>
            </a:extLst>
          </p:cNvPr>
          <p:cNvSpPr>
            <a:spLocks noGrp="1"/>
          </p:cNvSpPr>
          <p:nvPr>
            <p:ph type="body" sz="quarter" idx="52" hasCustomPrompt="1"/>
          </p:nvPr>
        </p:nvSpPr>
        <p:spPr>
          <a:xfrm>
            <a:off x="6340767" y="1029572"/>
            <a:ext cx="2507711"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24" name="Picture Placeholder 3">
            <a:extLst>
              <a:ext uri="{FF2B5EF4-FFF2-40B4-BE49-F238E27FC236}">
                <a16:creationId xmlns:a16="http://schemas.microsoft.com/office/drawing/2014/main" id="{85D84EFE-A9F0-F949-8B06-B05A3CF9FC86}"/>
              </a:ext>
            </a:extLst>
          </p:cNvPr>
          <p:cNvSpPr>
            <a:spLocks noGrp="1"/>
          </p:cNvSpPr>
          <p:nvPr>
            <p:ph type="pic" sz="quarter" idx="53"/>
          </p:nvPr>
        </p:nvSpPr>
        <p:spPr>
          <a:xfrm>
            <a:off x="6437822" y="1479553"/>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25" name="Picture Placeholder 3">
            <a:extLst>
              <a:ext uri="{FF2B5EF4-FFF2-40B4-BE49-F238E27FC236}">
                <a16:creationId xmlns:a16="http://schemas.microsoft.com/office/drawing/2014/main" id="{8EFF426A-2289-1D42-9B4B-084B41BA8E48}"/>
              </a:ext>
            </a:extLst>
          </p:cNvPr>
          <p:cNvSpPr>
            <a:spLocks noGrp="1"/>
          </p:cNvSpPr>
          <p:nvPr>
            <p:ph type="pic" sz="quarter" idx="54"/>
          </p:nvPr>
        </p:nvSpPr>
        <p:spPr>
          <a:xfrm>
            <a:off x="6437822" y="2004320"/>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26" name="Picture Placeholder 3">
            <a:extLst>
              <a:ext uri="{FF2B5EF4-FFF2-40B4-BE49-F238E27FC236}">
                <a16:creationId xmlns:a16="http://schemas.microsoft.com/office/drawing/2014/main" id="{0A50ED24-F3A8-5A4B-9ABA-EE3E81B5D8D3}"/>
              </a:ext>
            </a:extLst>
          </p:cNvPr>
          <p:cNvSpPr>
            <a:spLocks noGrp="1"/>
          </p:cNvSpPr>
          <p:nvPr>
            <p:ph type="pic" sz="quarter" idx="55"/>
          </p:nvPr>
        </p:nvSpPr>
        <p:spPr>
          <a:xfrm>
            <a:off x="6437822" y="2529085"/>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27" name="Picture Placeholder 3">
            <a:extLst>
              <a:ext uri="{FF2B5EF4-FFF2-40B4-BE49-F238E27FC236}">
                <a16:creationId xmlns:a16="http://schemas.microsoft.com/office/drawing/2014/main" id="{86391241-E295-F04A-8D4F-B3CC3531A58C}"/>
              </a:ext>
            </a:extLst>
          </p:cNvPr>
          <p:cNvSpPr>
            <a:spLocks noGrp="1"/>
          </p:cNvSpPr>
          <p:nvPr>
            <p:ph type="pic" sz="quarter" idx="56"/>
          </p:nvPr>
        </p:nvSpPr>
        <p:spPr>
          <a:xfrm>
            <a:off x="6437822" y="3053849"/>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28" name="Picture Placeholder 3">
            <a:extLst>
              <a:ext uri="{FF2B5EF4-FFF2-40B4-BE49-F238E27FC236}">
                <a16:creationId xmlns:a16="http://schemas.microsoft.com/office/drawing/2014/main" id="{5800B324-271D-A144-994E-8EEC38FAD6E2}"/>
              </a:ext>
            </a:extLst>
          </p:cNvPr>
          <p:cNvSpPr>
            <a:spLocks noGrp="1"/>
          </p:cNvSpPr>
          <p:nvPr>
            <p:ph type="pic" sz="quarter" idx="57"/>
          </p:nvPr>
        </p:nvSpPr>
        <p:spPr>
          <a:xfrm>
            <a:off x="6437822" y="3578614"/>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29" name="Picture Placeholder 3">
            <a:extLst>
              <a:ext uri="{FF2B5EF4-FFF2-40B4-BE49-F238E27FC236}">
                <a16:creationId xmlns:a16="http://schemas.microsoft.com/office/drawing/2014/main" id="{2B710327-3253-2A41-8C63-5C40B8CE1260}"/>
              </a:ext>
            </a:extLst>
          </p:cNvPr>
          <p:cNvSpPr>
            <a:spLocks noGrp="1"/>
          </p:cNvSpPr>
          <p:nvPr>
            <p:ph type="pic" sz="quarter" idx="58"/>
          </p:nvPr>
        </p:nvSpPr>
        <p:spPr>
          <a:xfrm>
            <a:off x="6437822" y="4103380"/>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30" name="Picture Placeholder 3">
            <a:extLst>
              <a:ext uri="{FF2B5EF4-FFF2-40B4-BE49-F238E27FC236}">
                <a16:creationId xmlns:a16="http://schemas.microsoft.com/office/drawing/2014/main" id="{73578B84-B907-EE47-BD2B-152CC5042C2F}"/>
              </a:ext>
            </a:extLst>
          </p:cNvPr>
          <p:cNvSpPr>
            <a:spLocks noGrp="1"/>
          </p:cNvSpPr>
          <p:nvPr>
            <p:ph type="pic" sz="quarter" idx="59"/>
          </p:nvPr>
        </p:nvSpPr>
        <p:spPr>
          <a:xfrm>
            <a:off x="6437820" y="4628145"/>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31" name="Text Placeholder 7">
            <a:extLst>
              <a:ext uri="{FF2B5EF4-FFF2-40B4-BE49-F238E27FC236}">
                <a16:creationId xmlns:a16="http://schemas.microsoft.com/office/drawing/2014/main" id="{B19546DA-147A-E247-8549-A1603BB54EA3}"/>
              </a:ext>
            </a:extLst>
          </p:cNvPr>
          <p:cNvSpPr>
            <a:spLocks noGrp="1"/>
          </p:cNvSpPr>
          <p:nvPr>
            <p:ph type="body" sz="quarter" idx="60" hasCustomPrompt="1"/>
          </p:nvPr>
        </p:nvSpPr>
        <p:spPr>
          <a:xfrm>
            <a:off x="6834251" y="1458813"/>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32" name="Text Placeholder 7">
            <a:extLst>
              <a:ext uri="{FF2B5EF4-FFF2-40B4-BE49-F238E27FC236}">
                <a16:creationId xmlns:a16="http://schemas.microsoft.com/office/drawing/2014/main" id="{18BADDE2-0D41-7F49-94A6-68B4FC423185}"/>
              </a:ext>
            </a:extLst>
          </p:cNvPr>
          <p:cNvSpPr>
            <a:spLocks noGrp="1"/>
          </p:cNvSpPr>
          <p:nvPr>
            <p:ph type="body" sz="quarter" idx="61" hasCustomPrompt="1"/>
          </p:nvPr>
        </p:nvSpPr>
        <p:spPr>
          <a:xfrm>
            <a:off x="6834251" y="1983005"/>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33" name="Text Placeholder 7">
            <a:extLst>
              <a:ext uri="{FF2B5EF4-FFF2-40B4-BE49-F238E27FC236}">
                <a16:creationId xmlns:a16="http://schemas.microsoft.com/office/drawing/2014/main" id="{7E6CE366-201D-8B40-BA7D-4A11C575FF36}"/>
              </a:ext>
            </a:extLst>
          </p:cNvPr>
          <p:cNvSpPr>
            <a:spLocks noGrp="1"/>
          </p:cNvSpPr>
          <p:nvPr>
            <p:ph type="body" sz="quarter" idx="62" hasCustomPrompt="1"/>
          </p:nvPr>
        </p:nvSpPr>
        <p:spPr>
          <a:xfrm>
            <a:off x="6834251" y="2507197"/>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34" name="Text Placeholder 7">
            <a:extLst>
              <a:ext uri="{FF2B5EF4-FFF2-40B4-BE49-F238E27FC236}">
                <a16:creationId xmlns:a16="http://schemas.microsoft.com/office/drawing/2014/main" id="{465604B6-8FCF-4B40-8A9B-0F5C655A7EE7}"/>
              </a:ext>
            </a:extLst>
          </p:cNvPr>
          <p:cNvSpPr>
            <a:spLocks noGrp="1"/>
          </p:cNvSpPr>
          <p:nvPr>
            <p:ph type="body" sz="quarter" idx="63" hasCustomPrompt="1"/>
          </p:nvPr>
        </p:nvSpPr>
        <p:spPr>
          <a:xfrm>
            <a:off x="6834251" y="3031389"/>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35" name="Text Placeholder 7">
            <a:extLst>
              <a:ext uri="{FF2B5EF4-FFF2-40B4-BE49-F238E27FC236}">
                <a16:creationId xmlns:a16="http://schemas.microsoft.com/office/drawing/2014/main" id="{D608FA58-EAB0-4D46-9359-1EB2C7A651E9}"/>
              </a:ext>
            </a:extLst>
          </p:cNvPr>
          <p:cNvSpPr>
            <a:spLocks noGrp="1"/>
          </p:cNvSpPr>
          <p:nvPr>
            <p:ph type="body" sz="quarter" idx="64" hasCustomPrompt="1"/>
          </p:nvPr>
        </p:nvSpPr>
        <p:spPr>
          <a:xfrm>
            <a:off x="6834251" y="3555581"/>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36" name="Text Placeholder 7">
            <a:extLst>
              <a:ext uri="{FF2B5EF4-FFF2-40B4-BE49-F238E27FC236}">
                <a16:creationId xmlns:a16="http://schemas.microsoft.com/office/drawing/2014/main" id="{66A1D58A-319D-484B-B270-C19908CCE522}"/>
              </a:ext>
            </a:extLst>
          </p:cNvPr>
          <p:cNvSpPr>
            <a:spLocks noGrp="1"/>
          </p:cNvSpPr>
          <p:nvPr>
            <p:ph type="body" sz="quarter" idx="65" hasCustomPrompt="1"/>
          </p:nvPr>
        </p:nvSpPr>
        <p:spPr>
          <a:xfrm>
            <a:off x="6834251" y="4079773"/>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37" name="Text Placeholder 7">
            <a:extLst>
              <a:ext uri="{FF2B5EF4-FFF2-40B4-BE49-F238E27FC236}">
                <a16:creationId xmlns:a16="http://schemas.microsoft.com/office/drawing/2014/main" id="{445DAC0C-999B-824E-8AA3-C28ED112E896}"/>
              </a:ext>
            </a:extLst>
          </p:cNvPr>
          <p:cNvSpPr>
            <a:spLocks noGrp="1"/>
          </p:cNvSpPr>
          <p:nvPr>
            <p:ph type="body" sz="quarter" idx="66" hasCustomPrompt="1"/>
          </p:nvPr>
        </p:nvSpPr>
        <p:spPr>
          <a:xfrm>
            <a:off x="6834251" y="4603965"/>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38" name="Text Placeholder 7">
            <a:extLst>
              <a:ext uri="{FF2B5EF4-FFF2-40B4-BE49-F238E27FC236}">
                <a16:creationId xmlns:a16="http://schemas.microsoft.com/office/drawing/2014/main" id="{3EE18008-A4F6-524A-9AF5-F1EA61E66A83}"/>
              </a:ext>
            </a:extLst>
          </p:cNvPr>
          <p:cNvSpPr>
            <a:spLocks noGrp="1"/>
          </p:cNvSpPr>
          <p:nvPr>
            <p:ph type="body" sz="quarter" idx="67" hasCustomPrompt="1"/>
          </p:nvPr>
        </p:nvSpPr>
        <p:spPr>
          <a:xfrm>
            <a:off x="3491401" y="1029572"/>
            <a:ext cx="2507711"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39" name="Picture Placeholder 3">
            <a:extLst>
              <a:ext uri="{FF2B5EF4-FFF2-40B4-BE49-F238E27FC236}">
                <a16:creationId xmlns:a16="http://schemas.microsoft.com/office/drawing/2014/main" id="{C606DDCF-1093-3C40-9DA4-C8FA9DDF68A6}"/>
              </a:ext>
            </a:extLst>
          </p:cNvPr>
          <p:cNvSpPr>
            <a:spLocks noGrp="1"/>
          </p:cNvSpPr>
          <p:nvPr>
            <p:ph type="pic" sz="quarter" idx="68"/>
          </p:nvPr>
        </p:nvSpPr>
        <p:spPr>
          <a:xfrm>
            <a:off x="3588455" y="1479553"/>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40" name="Picture Placeholder 3">
            <a:extLst>
              <a:ext uri="{FF2B5EF4-FFF2-40B4-BE49-F238E27FC236}">
                <a16:creationId xmlns:a16="http://schemas.microsoft.com/office/drawing/2014/main" id="{7D435CA4-D726-254B-8C0D-14AABA90391A}"/>
              </a:ext>
            </a:extLst>
          </p:cNvPr>
          <p:cNvSpPr>
            <a:spLocks noGrp="1"/>
          </p:cNvSpPr>
          <p:nvPr>
            <p:ph type="pic" sz="quarter" idx="69"/>
          </p:nvPr>
        </p:nvSpPr>
        <p:spPr>
          <a:xfrm>
            <a:off x="3588455" y="2004320"/>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41" name="Picture Placeholder 3">
            <a:extLst>
              <a:ext uri="{FF2B5EF4-FFF2-40B4-BE49-F238E27FC236}">
                <a16:creationId xmlns:a16="http://schemas.microsoft.com/office/drawing/2014/main" id="{0BD6C709-0DC1-2C44-B6B5-6FF36E6A3BE5}"/>
              </a:ext>
            </a:extLst>
          </p:cNvPr>
          <p:cNvSpPr>
            <a:spLocks noGrp="1"/>
          </p:cNvSpPr>
          <p:nvPr>
            <p:ph type="pic" sz="quarter" idx="70"/>
          </p:nvPr>
        </p:nvSpPr>
        <p:spPr>
          <a:xfrm>
            <a:off x="3588455" y="2529085"/>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42" name="Picture Placeholder 3">
            <a:extLst>
              <a:ext uri="{FF2B5EF4-FFF2-40B4-BE49-F238E27FC236}">
                <a16:creationId xmlns:a16="http://schemas.microsoft.com/office/drawing/2014/main" id="{DC8D87A0-3C79-C546-A435-B78B1F5D3A4F}"/>
              </a:ext>
            </a:extLst>
          </p:cNvPr>
          <p:cNvSpPr>
            <a:spLocks noGrp="1"/>
          </p:cNvSpPr>
          <p:nvPr>
            <p:ph type="pic" sz="quarter" idx="71"/>
          </p:nvPr>
        </p:nvSpPr>
        <p:spPr>
          <a:xfrm>
            <a:off x="3588455" y="3053849"/>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43" name="Picture Placeholder 3">
            <a:extLst>
              <a:ext uri="{FF2B5EF4-FFF2-40B4-BE49-F238E27FC236}">
                <a16:creationId xmlns:a16="http://schemas.microsoft.com/office/drawing/2014/main" id="{A02C95F8-AB0D-6943-BE11-975298CD5587}"/>
              </a:ext>
            </a:extLst>
          </p:cNvPr>
          <p:cNvSpPr>
            <a:spLocks noGrp="1"/>
          </p:cNvSpPr>
          <p:nvPr>
            <p:ph type="pic" sz="quarter" idx="72"/>
          </p:nvPr>
        </p:nvSpPr>
        <p:spPr>
          <a:xfrm>
            <a:off x="3588455" y="3578614"/>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44" name="Picture Placeholder 3">
            <a:extLst>
              <a:ext uri="{FF2B5EF4-FFF2-40B4-BE49-F238E27FC236}">
                <a16:creationId xmlns:a16="http://schemas.microsoft.com/office/drawing/2014/main" id="{7F865E1B-0FE7-0D46-BDD2-A9C595992E87}"/>
              </a:ext>
            </a:extLst>
          </p:cNvPr>
          <p:cNvSpPr>
            <a:spLocks noGrp="1"/>
          </p:cNvSpPr>
          <p:nvPr>
            <p:ph type="pic" sz="quarter" idx="73"/>
          </p:nvPr>
        </p:nvSpPr>
        <p:spPr>
          <a:xfrm>
            <a:off x="3588455" y="4103380"/>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45" name="Picture Placeholder 3">
            <a:extLst>
              <a:ext uri="{FF2B5EF4-FFF2-40B4-BE49-F238E27FC236}">
                <a16:creationId xmlns:a16="http://schemas.microsoft.com/office/drawing/2014/main" id="{445B5578-E099-1041-967A-4DC54DB24B51}"/>
              </a:ext>
            </a:extLst>
          </p:cNvPr>
          <p:cNvSpPr>
            <a:spLocks noGrp="1"/>
          </p:cNvSpPr>
          <p:nvPr>
            <p:ph type="pic" sz="quarter" idx="74"/>
          </p:nvPr>
        </p:nvSpPr>
        <p:spPr>
          <a:xfrm>
            <a:off x="3588454" y="4628145"/>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46" name="Text Placeholder 7">
            <a:extLst>
              <a:ext uri="{FF2B5EF4-FFF2-40B4-BE49-F238E27FC236}">
                <a16:creationId xmlns:a16="http://schemas.microsoft.com/office/drawing/2014/main" id="{211687FD-DB71-0342-A587-F03CA82E1912}"/>
              </a:ext>
            </a:extLst>
          </p:cNvPr>
          <p:cNvSpPr>
            <a:spLocks noGrp="1"/>
          </p:cNvSpPr>
          <p:nvPr>
            <p:ph type="body" sz="quarter" idx="75" hasCustomPrompt="1"/>
          </p:nvPr>
        </p:nvSpPr>
        <p:spPr>
          <a:xfrm>
            <a:off x="3984883" y="1458813"/>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47" name="Text Placeholder 7">
            <a:extLst>
              <a:ext uri="{FF2B5EF4-FFF2-40B4-BE49-F238E27FC236}">
                <a16:creationId xmlns:a16="http://schemas.microsoft.com/office/drawing/2014/main" id="{C6266F2D-D76E-4B44-93DD-A34796AC023B}"/>
              </a:ext>
            </a:extLst>
          </p:cNvPr>
          <p:cNvSpPr>
            <a:spLocks noGrp="1"/>
          </p:cNvSpPr>
          <p:nvPr>
            <p:ph type="body" sz="quarter" idx="76" hasCustomPrompt="1"/>
          </p:nvPr>
        </p:nvSpPr>
        <p:spPr>
          <a:xfrm>
            <a:off x="3984883" y="1983005"/>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48" name="Text Placeholder 7">
            <a:extLst>
              <a:ext uri="{FF2B5EF4-FFF2-40B4-BE49-F238E27FC236}">
                <a16:creationId xmlns:a16="http://schemas.microsoft.com/office/drawing/2014/main" id="{EED47149-409B-B14D-8718-6D51AE3D3AB5}"/>
              </a:ext>
            </a:extLst>
          </p:cNvPr>
          <p:cNvSpPr>
            <a:spLocks noGrp="1"/>
          </p:cNvSpPr>
          <p:nvPr>
            <p:ph type="body" sz="quarter" idx="77" hasCustomPrompt="1"/>
          </p:nvPr>
        </p:nvSpPr>
        <p:spPr>
          <a:xfrm>
            <a:off x="3984883" y="2507197"/>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49" name="Text Placeholder 7">
            <a:extLst>
              <a:ext uri="{FF2B5EF4-FFF2-40B4-BE49-F238E27FC236}">
                <a16:creationId xmlns:a16="http://schemas.microsoft.com/office/drawing/2014/main" id="{4E84D3C7-B3A4-CC48-9855-4938E4E118AD}"/>
              </a:ext>
            </a:extLst>
          </p:cNvPr>
          <p:cNvSpPr>
            <a:spLocks noGrp="1"/>
          </p:cNvSpPr>
          <p:nvPr>
            <p:ph type="body" sz="quarter" idx="78" hasCustomPrompt="1"/>
          </p:nvPr>
        </p:nvSpPr>
        <p:spPr>
          <a:xfrm>
            <a:off x="3984883" y="3031389"/>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50" name="Text Placeholder 7">
            <a:extLst>
              <a:ext uri="{FF2B5EF4-FFF2-40B4-BE49-F238E27FC236}">
                <a16:creationId xmlns:a16="http://schemas.microsoft.com/office/drawing/2014/main" id="{DC0C48EA-7A34-944B-8132-DF37F09318AE}"/>
              </a:ext>
            </a:extLst>
          </p:cNvPr>
          <p:cNvSpPr>
            <a:spLocks noGrp="1"/>
          </p:cNvSpPr>
          <p:nvPr>
            <p:ph type="body" sz="quarter" idx="79" hasCustomPrompt="1"/>
          </p:nvPr>
        </p:nvSpPr>
        <p:spPr>
          <a:xfrm>
            <a:off x="3984883" y="3555581"/>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51" name="Text Placeholder 7">
            <a:extLst>
              <a:ext uri="{FF2B5EF4-FFF2-40B4-BE49-F238E27FC236}">
                <a16:creationId xmlns:a16="http://schemas.microsoft.com/office/drawing/2014/main" id="{7ACADDD2-9A10-6942-8259-473273FBB069}"/>
              </a:ext>
            </a:extLst>
          </p:cNvPr>
          <p:cNvSpPr>
            <a:spLocks noGrp="1"/>
          </p:cNvSpPr>
          <p:nvPr>
            <p:ph type="body" sz="quarter" idx="80" hasCustomPrompt="1"/>
          </p:nvPr>
        </p:nvSpPr>
        <p:spPr>
          <a:xfrm>
            <a:off x="3984883" y="4079773"/>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52" name="Text Placeholder 7">
            <a:extLst>
              <a:ext uri="{FF2B5EF4-FFF2-40B4-BE49-F238E27FC236}">
                <a16:creationId xmlns:a16="http://schemas.microsoft.com/office/drawing/2014/main" id="{B7475A50-9DE6-6F44-B7FA-C3C7928FF283}"/>
              </a:ext>
            </a:extLst>
          </p:cNvPr>
          <p:cNvSpPr>
            <a:spLocks noGrp="1"/>
          </p:cNvSpPr>
          <p:nvPr>
            <p:ph type="body" sz="quarter" idx="81" hasCustomPrompt="1"/>
          </p:nvPr>
        </p:nvSpPr>
        <p:spPr>
          <a:xfrm>
            <a:off x="3984883" y="4603965"/>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64" name="Picture Placeholder 3">
            <a:extLst>
              <a:ext uri="{FF2B5EF4-FFF2-40B4-BE49-F238E27FC236}">
                <a16:creationId xmlns:a16="http://schemas.microsoft.com/office/drawing/2014/main" id="{12FBBD29-DE96-1B40-80B4-0F0231B1AC5D}"/>
              </a:ext>
            </a:extLst>
          </p:cNvPr>
          <p:cNvSpPr>
            <a:spLocks noGrp="1"/>
          </p:cNvSpPr>
          <p:nvPr>
            <p:ph type="pic" sz="quarter" idx="82"/>
          </p:nvPr>
        </p:nvSpPr>
        <p:spPr>
          <a:xfrm>
            <a:off x="711690" y="5152912"/>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65" name="Text Placeholder 7">
            <a:extLst>
              <a:ext uri="{FF2B5EF4-FFF2-40B4-BE49-F238E27FC236}">
                <a16:creationId xmlns:a16="http://schemas.microsoft.com/office/drawing/2014/main" id="{39F508A9-3E93-DC43-B332-68A35B7D24FA}"/>
              </a:ext>
            </a:extLst>
          </p:cNvPr>
          <p:cNvSpPr>
            <a:spLocks noGrp="1"/>
          </p:cNvSpPr>
          <p:nvPr>
            <p:ph type="body" sz="quarter" idx="83" hasCustomPrompt="1"/>
          </p:nvPr>
        </p:nvSpPr>
        <p:spPr>
          <a:xfrm>
            <a:off x="1108119" y="5128157"/>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66" name="Picture Placeholder 3">
            <a:extLst>
              <a:ext uri="{FF2B5EF4-FFF2-40B4-BE49-F238E27FC236}">
                <a16:creationId xmlns:a16="http://schemas.microsoft.com/office/drawing/2014/main" id="{6840C14B-D589-C94B-B8F9-28CFE94FABCE}"/>
              </a:ext>
            </a:extLst>
          </p:cNvPr>
          <p:cNvSpPr>
            <a:spLocks noGrp="1"/>
          </p:cNvSpPr>
          <p:nvPr>
            <p:ph type="pic" sz="quarter" idx="84"/>
          </p:nvPr>
        </p:nvSpPr>
        <p:spPr>
          <a:xfrm>
            <a:off x="9300886" y="5152912"/>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67" name="Text Placeholder 7">
            <a:extLst>
              <a:ext uri="{FF2B5EF4-FFF2-40B4-BE49-F238E27FC236}">
                <a16:creationId xmlns:a16="http://schemas.microsoft.com/office/drawing/2014/main" id="{6F63A7A9-9CFA-0F4D-8695-447FE1CB25B8}"/>
              </a:ext>
            </a:extLst>
          </p:cNvPr>
          <p:cNvSpPr>
            <a:spLocks noGrp="1"/>
          </p:cNvSpPr>
          <p:nvPr>
            <p:ph type="body" sz="quarter" idx="85" hasCustomPrompt="1"/>
          </p:nvPr>
        </p:nvSpPr>
        <p:spPr>
          <a:xfrm>
            <a:off x="9697315" y="5128157"/>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68" name="Picture Placeholder 3">
            <a:extLst>
              <a:ext uri="{FF2B5EF4-FFF2-40B4-BE49-F238E27FC236}">
                <a16:creationId xmlns:a16="http://schemas.microsoft.com/office/drawing/2014/main" id="{39551C59-03A2-B642-967F-11FFE636352F}"/>
              </a:ext>
            </a:extLst>
          </p:cNvPr>
          <p:cNvSpPr>
            <a:spLocks noGrp="1"/>
          </p:cNvSpPr>
          <p:nvPr>
            <p:ph type="pic" sz="quarter" idx="86"/>
          </p:nvPr>
        </p:nvSpPr>
        <p:spPr>
          <a:xfrm>
            <a:off x="6437820" y="5152912"/>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69" name="Text Placeholder 7">
            <a:extLst>
              <a:ext uri="{FF2B5EF4-FFF2-40B4-BE49-F238E27FC236}">
                <a16:creationId xmlns:a16="http://schemas.microsoft.com/office/drawing/2014/main" id="{C02837D7-FC31-B34E-9191-971D6AEF1BA0}"/>
              </a:ext>
            </a:extLst>
          </p:cNvPr>
          <p:cNvSpPr>
            <a:spLocks noGrp="1"/>
          </p:cNvSpPr>
          <p:nvPr>
            <p:ph type="body" sz="quarter" idx="87" hasCustomPrompt="1"/>
          </p:nvPr>
        </p:nvSpPr>
        <p:spPr>
          <a:xfrm>
            <a:off x="6834251" y="5128157"/>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70" name="Picture Placeholder 3">
            <a:extLst>
              <a:ext uri="{FF2B5EF4-FFF2-40B4-BE49-F238E27FC236}">
                <a16:creationId xmlns:a16="http://schemas.microsoft.com/office/drawing/2014/main" id="{0A9A16C4-5950-FE46-8970-C4FE824F08F2}"/>
              </a:ext>
            </a:extLst>
          </p:cNvPr>
          <p:cNvSpPr>
            <a:spLocks noGrp="1"/>
          </p:cNvSpPr>
          <p:nvPr>
            <p:ph type="pic" sz="quarter" idx="88"/>
          </p:nvPr>
        </p:nvSpPr>
        <p:spPr>
          <a:xfrm>
            <a:off x="3588454" y="5152912"/>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71" name="Text Placeholder 7">
            <a:extLst>
              <a:ext uri="{FF2B5EF4-FFF2-40B4-BE49-F238E27FC236}">
                <a16:creationId xmlns:a16="http://schemas.microsoft.com/office/drawing/2014/main" id="{F0A4E703-0CB6-8D41-8B11-CDC79E494EEE}"/>
              </a:ext>
            </a:extLst>
          </p:cNvPr>
          <p:cNvSpPr>
            <a:spLocks noGrp="1"/>
          </p:cNvSpPr>
          <p:nvPr>
            <p:ph type="body" sz="quarter" idx="89" hasCustomPrompt="1"/>
          </p:nvPr>
        </p:nvSpPr>
        <p:spPr>
          <a:xfrm>
            <a:off x="3984883" y="5128157"/>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95" name="Picture Placeholder 3">
            <a:extLst>
              <a:ext uri="{FF2B5EF4-FFF2-40B4-BE49-F238E27FC236}">
                <a16:creationId xmlns:a16="http://schemas.microsoft.com/office/drawing/2014/main" id="{1DCBBC5A-83E1-534A-A729-2AAE15A559D1}"/>
              </a:ext>
            </a:extLst>
          </p:cNvPr>
          <p:cNvSpPr>
            <a:spLocks noGrp="1"/>
          </p:cNvSpPr>
          <p:nvPr>
            <p:ph type="pic" sz="quarter" idx="90"/>
          </p:nvPr>
        </p:nvSpPr>
        <p:spPr>
          <a:xfrm>
            <a:off x="711690" y="5677676"/>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96" name="Text Placeholder 7">
            <a:extLst>
              <a:ext uri="{FF2B5EF4-FFF2-40B4-BE49-F238E27FC236}">
                <a16:creationId xmlns:a16="http://schemas.microsoft.com/office/drawing/2014/main" id="{D7A1E629-C759-8A43-BBEE-5E84A4D978CA}"/>
              </a:ext>
            </a:extLst>
          </p:cNvPr>
          <p:cNvSpPr>
            <a:spLocks noGrp="1"/>
          </p:cNvSpPr>
          <p:nvPr>
            <p:ph type="body" sz="quarter" idx="91" hasCustomPrompt="1"/>
          </p:nvPr>
        </p:nvSpPr>
        <p:spPr>
          <a:xfrm>
            <a:off x="1108119" y="5652351"/>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97" name="Picture Placeholder 3">
            <a:extLst>
              <a:ext uri="{FF2B5EF4-FFF2-40B4-BE49-F238E27FC236}">
                <a16:creationId xmlns:a16="http://schemas.microsoft.com/office/drawing/2014/main" id="{32560AF2-6EDC-E545-AC85-CD3E6C2E8432}"/>
              </a:ext>
            </a:extLst>
          </p:cNvPr>
          <p:cNvSpPr>
            <a:spLocks noGrp="1"/>
          </p:cNvSpPr>
          <p:nvPr>
            <p:ph type="pic" sz="quarter" idx="92"/>
          </p:nvPr>
        </p:nvSpPr>
        <p:spPr>
          <a:xfrm>
            <a:off x="9300886" y="5677676"/>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98" name="Text Placeholder 7">
            <a:extLst>
              <a:ext uri="{FF2B5EF4-FFF2-40B4-BE49-F238E27FC236}">
                <a16:creationId xmlns:a16="http://schemas.microsoft.com/office/drawing/2014/main" id="{0BF57D0D-FFC1-8745-91E3-01339FD39DB6}"/>
              </a:ext>
            </a:extLst>
          </p:cNvPr>
          <p:cNvSpPr>
            <a:spLocks noGrp="1"/>
          </p:cNvSpPr>
          <p:nvPr>
            <p:ph type="body" sz="quarter" idx="93" hasCustomPrompt="1"/>
          </p:nvPr>
        </p:nvSpPr>
        <p:spPr>
          <a:xfrm>
            <a:off x="9697315" y="5652351"/>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99" name="Picture Placeholder 3">
            <a:extLst>
              <a:ext uri="{FF2B5EF4-FFF2-40B4-BE49-F238E27FC236}">
                <a16:creationId xmlns:a16="http://schemas.microsoft.com/office/drawing/2014/main" id="{98DE4193-D11C-344E-B5AB-974997CACEED}"/>
              </a:ext>
            </a:extLst>
          </p:cNvPr>
          <p:cNvSpPr>
            <a:spLocks noGrp="1"/>
          </p:cNvSpPr>
          <p:nvPr>
            <p:ph type="pic" sz="quarter" idx="94"/>
          </p:nvPr>
        </p:nvSpPr>
        <p:spPr>
          <a:xfrm>
            <a:off x="6437820" y="5677676"/>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00" name="Text Placeholder 7">
            <a:extLst>
              <a:ext uri="{FF2B5EF4-FFF2-40B4-BE49-F238E27FC236}">
                <a16:creationId xmlns:a16="http://schemas.microsoft.com/office/drawing/2014/main" id="{3765874A-1593-9045-B59A-2202C9F499A1}"/>
              </a:ext>
            </a:extLst>
          </p:cNvPr>
          <p:cNvSpPr>
            <a:spLocks noGrp="1"/>
          </p:cNvSpPr>
          <p:nvPr>
            <p:ph type="body" sz="quarter" idx="95" hasCustomPrompt="1"/>
          </p:nvPr>
        </p:nvSpPr>
        <p:spPr>
          <a:xfrm>
            <a:off x="6834251" y="5652351"/>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101" name="Picture Placeholder 3">
            <a:extLst>
              <a:ext uri="{FF2B5EF4-FFF2-40B4-BE49-F238E27FC236}">
                <a16:creationId xmlns:a16="http://schemas.microsoft.com/office/drawing/2014/main" id="{9EAEB5CC-1475-8842-A12E-5F1190B1EACB}"/>
              </a:ext>
            </a:extLst>
          </p:cNvPr>
          <p:cNvSpPr>
            <a:spLocks noGrp="1"/>
          </p:cNvSpPr>
          <p:nvPr>
            <p:ph type="pic" sz="quarter" idx="96"/>
          </p:nvPr>
        </p:nvSpPr>
        <p:spPr>
          <a:xfrm>
            <a:off x="3588454" y="5677676"/>
            <a:ext cx="396429" cy="396427"/>
          </a:xfrm>
          <a:prstGeom prst="ellipse">
            <a:avLst/>
          </a:prstGeom>
          <a:ln>
            <a:noFill/>
          </a:ln>
        </p:spPr>
        <p:txBody>
          <a:bodyPr anchor="ctr" anchorCtr="0"/>
          <a:lstStyle>
            <a:lvl1pPr marL="0" indent="0" algn="ctr">
              <a:buNone/>
              <a:defRPr sz="267">
                <a:solidFill>
                  <a:schemeClr val="tx1"/>
                </a:solidFill>
              </a:defRPr>
            </a:lvl1pPr>
          </a:lstStyle>
          <a:p>
            <a:endParaRPr lang="en-US"/>
          </a:p>
        </p:txBody>
      </p:sp>
      <p:sp>
        <p:nvSpPr>
          <p:cNvPr id="102" name="Text Placeholder 7">
            <a:extLst>
              <a:ext uri="{FF2B5EF4-FFF2-40B4-BE49-F238E27FC236}">
                <a16:creationId xmlns:a16="http://schemas.microsoft.com/office/drawing/2014/main" id="{6203C484-A713-F14B-94DA-4C6D5A4958CC}"/>
              </a:ext>
            </a:extLst>
          </p:cNvPr>
          <p:cNvSpPr>
            <a:spLocks noGrp="1"/>
          </p:cNvSpPr>
          <p:nvPr>
            <p:ph type="body" sz="quarter" idx="97" hasCustomPrompt="1"/>
          </p:nvPr>
        </p:nvSpPr>
        <p:spPr>
          <a:xfrm>
            <a:off x="3984883" y="5652351"/>
            <a:ext cx="2028765" cy="436376"/>
          </a:xfrm>
          <a:prstGeom prst="rect">
            <a:avLst/>
          </a:prstGeom>
        </p:spPr>
        <p:txBody>
          <a:bodyPr anchor="ctr"/>
          <a:lstStyle>
            <a:lvl1pPr marL="0" indent="0">
              <a:lnSpc>
                <a:spcPct val="100000"/>
              </a:lnSpc>
              <a:spcBef>
                <a:spcPts val="0"/>
              </a:spcBef>
              <a:buNone/>
              <a:defRPr sz="933" b="0" i="0" baseline="0">
                <a:solidFill>
                  <a:schemeClr val="tx1"/>
                </a:solidFill>
                <a:latin typeface="CiscoSansTT Light" panose="020B0503020201020303" pitchFamily="34" charset="0"/>
                <a:cs typeface="CiscoSansTT Light" panose="020B0503020201020303" pitchFamily="34" charset="0"/>
              </a:defRPr>
            </a:lvl1pPr>
          </a:lstStyle>
          <a:p>
            <a:pPr lvl="0"/>
            <a:r>
              <a:rPr lang="en-US"/>
              <a:t>Place text here</a:t>
            </a:r>
          </a:p>
        </p:txBody>
      </p:sp>
      <p:sp>
        <p:nvSpPr>
          <p:cNvPr id="94" name="Text Placeholder 6">
            <a:extLst>
              <a:ext uri="{FF2B5EF4-FFF2-40B4-BE49-F238E27FC236}">
                <a16:creationId xmlns:a16="http://schemas.microsoft.com/office/drawing/2014/main" id="{125F027B-F432-97D0-4000-2DD17AFB9473}"/>
              </a:ext>
            </a:extLst>
          </p:cNvPr>
          <p:cNvSpPr>
            <a:spLocks noGrp="1"/>
          </p:cNvSpPr>
          <p:nvPr>
            <p:ph type="body" sz="quarter" idx="98" hasCustomPrompt="1"/>
          </p:nvPr>
        </p:nvSpPr>
        <p:spPr>
          <a:xfrm>
            <a:off x="625928" y="450012"/>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11156348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 grid 1">
    <p:bg>
      <p:bgPr>
        <a:solidFill>
          <a:schemeClr val="bg2"/>
        </a:solidFill>
        <a:effectLst/>
      </p:bgPr>
    </p:bg>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711200" y="1650808"/>
            <a:ext cx="1828800" cy="1828800"/>
          </a:xfrm>
          <a:prstGeom prst="ellipse">
            <a:avLst/>
          </a:prstGeom>
          <a:ln>
            <a:noFill/>
          </a:ln>
        </p:spPr>
        <p:txBody>
          <a:bodyPr anchor="ctr" anchorCtr="0"/>
          <a:lstStyle>
            <a:lvl1pPr marL="0" indent="0" algn="ctr">
              <a:buNone/>
              <a:defRPr sz="1467">
                <a:solidFill>
                  <a:schemeClr val="tx1"/>
                </a:solidFill>
              </a:defRPr>
            </a:lvl1pPr>
          </a:lstStyle>
          <a:p>
            <a:endParaRPr lang="en-US"/>
          </a:p>
        </p:txBody>
      </p:sp>
      <p:sp>
        <p:nvSpPr>
          <p:cNvPr id="3" name="Picture Placeholder 3"/>
          <p:cNvSpPr>
            <a:spLocks noGrp="1"/>
          </p:cNvSpPr>
          <p:nvPr>
            <p:ph type="pic" sz="quarter" idx="11"/>
          </p:nvPr>
        </p:nvSpPr>
        <p:spPr>
          <a:xfrm>
            <a:off x="711200" y="3946044"/>
            <a:ext cx="1828800" cy="1828800"/>
          </a:xfrm>
          <a:prstGeom prst="ellipse">
            <a:avLst/>
          </a:prstGeom>
          <a:ln>
            <a:noFill/>
          </a:ln>
        </p:spPr>
        <p:txBody>
          <a:bodyPr anchor="ctr" anchorCtr="0"/>
          <a:lstStyle>
            <a:lvl1pPr marL="0" indent="0" algn="ctr">
              <a:buNone/>
              <a:defRPr sz="1467">
                <a:solidFill>
                  <a:schemeClr val="tx1"/>
                </a:solidFill>
              </a:defRPr>
            </a:lvl1pPr>
          </a:lstStyle>
          <a:p>
            <a:endParaRPr lang="en-US"/>
          </a:p>
        </p:txBody>
      </p:sp>
      <p:sp>
        <p:nvSpPr>
          <p:cNvPr id="4" name="Picture Placeholder 3"/>
          <p:cNvSpPr>
            <a:spLocks noGrp="1"/>
          </p:cNvSpPr>
          <p:nvPr>
            <p:ph type="pic" sz="quarter" idx="12"/>
          </p:nvPr>
        </p:nvSpPr>
        <p:spPr>
          <a:xfrm>
            <a:off x="6087533" y="1650808"/>
            <a:ext cx="1828800" cy="1828800"/>
          </a:xfrm>
          <a:prstGeom prst="ellipse">
            <a:avLst/>
          </a:prstGeom>
          <a:ln>
            <a:noFill/>
          </a:ln>
        </p:spPr>
        <p:txBody>
          <a:bodyPr anchor="ctr" anchorCtr="0"/>
          <a:lstStyle>
            <a:lvl1pPr marL="0" indent="0" algn="ctr">
              <a:buNone/>
              <a:defRPr sz="1467">
                <a:solidFill>
                  <a:schemeClr val="tx1"/>
                </a:solidFill>
              </a:defRPr>
            </a:lvl1pPr>
          </a:lstStyle>
          <a:p>
            <a:endParaRPr lang="en-US"/>
          </a:p>
        </p:txBody>
      </p:sp>
      <p:sp>
        <p:nvSpPr>
          <p:cNvPr id="5" name="Picture Placeholder 3"/>
          <p:cNvSpPr>
            <a:spLocks noGrp="1"/>
          </p:cNvSpPr>
          <p:nvPr>
            <p:ph type="pic" sz="quarter" idx="13"/>
          </p:nvPr>
        </p:nvSpPr>
        <p:spPr>
          <a:xfrm>
            <a:off x="6087533" y="3946044"/>
            <a:ext cx="1828800" cy="1828800"/>
          </a:xfrm>
          <a:prstGeom prst="ellipse">
            <a:avLst/>
          </a:prstGeom>
          <a:ln>
            <a:noFill/>
          </a:ln>
        </p:spPr>
        <p:txBody>
          <a:bodyPr anchor="ctr" anchorCtr="0"/>
          <a:lstStyle>
            <a:lvl1pPr marL="0" indent="0" algn="ctr">
              <a:buNone/>
              <a:defRPr sz="1467">
                <a:solidFill>
                  <a:schemeClr val="tx1"/>
                </a:solidFill>
              </a:defRPr>
            </a:lvl1pPr>
          </a:lstStyle>
          <a:p>
            <a:endParaRPr lang="en-US"/>
          </a:p>
        </p:txBody>
      </p:sp>
      <p:sp>
        <p:nvSpPr>
          <p:cNvPr id="8" name="Text Placeholder 7"/>
          <p:cNvSpPr>
            <a:spLocks noGrp="1"/>
          </p:cNvSpPr>
          <p:nvPr>
            <p:ph type="body" sz="quarter" idx="14" hasCustomPrompt="1"/>
          </p:nvPr>
        </p:nvSpPr>
        <p:spPr>
          <a:xfrm>
            <a:off x="2708570" y="2158809"/>
            <a:ext cx="2997201" cy="406401"/>
          </a:xfrm>
          <a:prstGeom prst="rect">
            <a:avLst/>
          </a:prstGeom>
        </p:spPr>
        <p:txBody>
          <a:bodyPr/>
          <a:lstStyle>
            <a:lvl1pPr marL="0" indent="0">
              <a:buNone/>
              <a:defRPr sz="2400" b="0" i="0">
                <a:solidFill>
                  <a:schemeClr val="tx1"/>
                </a:solidFill>
                <a:latin typeface="CiscoSansTT ExtraLight" panose="020B0303020201020303" pitchFamily="34" charset="0"/>
                <a:cs typeface="CiscoSansTT ExtraLight" panose="020B0303020201020303" pitchFamily="34" charset="0"/>
              </a:defRPr>
            </a:lvl1pPr>
          </a:lstStyle>
          <a:p>
            <a:pPr lvl="0"/>
            <a:r>
              <a:rPr lang="en-US"/>
              <a:t>Place title here</a:t>
            </a:r>
          </a:p>
        </p:txBody>
      </p:sp>
      <p:sp>
        <p:nvSpPr>
          <p:cNvPr id="9" name="Text Placeholder 7"/>
          <p:cNvSpPr>
            <a:spLocks noGrp="1"/>
          </p:cNvSpPr>
          <p:nvPr>
            <p:ph type="body" sz="quarter" idx="15" hasCustomPrompt="1"/>
          </p:nvPr>
        </p:nvSpPr>
        <p:spPr>
          <a:xfrm>
            <a:off x="2708570" y="2565210"/>
            <a:ext cx="2997201" cy="406401"/>
          </a:xfrm>
          <a:prstGeom prst="rect">
            <a:avLst/>
          </a:prstGeom>
        </p:spPr>
        <p:txBody>
          <a:bodyPr/>
          <a:lstStyle>
            <a:lvl1pPr marL="0" indent="0">
              <a:buNone/>
              <a:defRPr sz="1300" baseline="0">
                <a:solidFill>
                  <a:schemeClr val="tx1"/>
                </a:solidFill>
              </a:defRPr>
            </a:lvl1pPr>
          </a:lstStyle>
          <a:p>
            <a:pPr lvl="0"/>
            <a:r>
              <a:rPr lang="en-US"/>
              <a:t>Place text here</a:t>
            </a:r>
          </a:p>
        </p:txBody>
      </p:sp>
      <p:sp>
        <p:nvSpPr>
          <p:cNvPr id="10" name="Text Placeholder 7"/>
          <p:cNvSpPr>
            <a:spLocks noGrp="1"/>
          </p:cNvSpPr>
          <p:nvPr>
            <p:ph type="body" sz="quarter" idx="16" hasCustomPrompt="1"/>
          </p:nvPr>
        </p:nvSpPr>
        <p:spPr>
          <a:xfrm>
            <a:off x="2708570" y="4491569"/>
            <a:ext cx="2997201" cy="406401"/>
          </a:xfrm>
          <a:prstGeom prst="rect">
            <a:avLst/>
          </a:prstGeom>
        </p:spPr>
        <p:txBody>
          <a:bodyPr/>
          <a:lstStyle>
            <a:lvl1pPr marL="0" indent="0">
              <a:buNone/>
              <a:defRPr sz="2400" b="0" i="0">
                <a:solidFill>
                  <a:schemeClr val="tx1"/>
                </a:solidFill>
                <a:latin typeface="CiscoSansTT ExtraLight" panose="020B0303020201020303" pitchFamily="34" charset="0"/>
                <a:cs typeface="CiscoSansTT ExtraLight" panose="020B0303020201020303" pitchFamily="34" charset="0"/>
              </a:defRPr>
            </a:lvl1pPr>
          </a:lstStyle>
          <a:p>
            <a:pPr lvl="0"/>
            <a:r>
              <a:rPr lang="en-US"/>
              <a:t>Place title here</a:t>
            </a:r>
          </a:p>
        </p:txBody>
      </p:sp>
      <p:sp>
        <p:nvSpPr>
          <p:cNvPr id="11" name="Text Placeholder 7"/>
          <p:cNvSpPr>
            <a:spLocks noGrp="1"/>
          </p:cNvSpPr>
          <p:nvPr>
            <p:ph type="body" sz="quarter" idx="17" hasCustomPrompt="1"/>
          </p:nvPr>
        </p:nvSpPr>
        <p:spPr>
          <a:xfrm>
            <a:off x="2708570" y="4897970"/>
            <a:ext cx="2997201" cy="406401"/>
          </a:xfrm>
          <a:prstGeom prst="rect">
            <a:avLst/>
          </a:prstGeom>
        </p:spPr>
        <p:txBody>
          <a:bodyPr/>
          <a:lstStyle>
            <a:lvl1pPr marL="0" indent="0">
              <a:buNone/>
              <a:defRPr sz="1300" baseline="0">
                <a:solidFill>
                  <a:schemeClr val="tx1"/>
                </a:solidFill>
              </a:defRPr>
            </a:lvl1pPr>
          </a:lstStyle>
          <a:p>
            <a:pPr lvl="0"/>
            <a:r>
              <a:rPr lang="en-US"/>
              <a:t>Place text here</a:t>
            </a:r>
          </a:p>
        </p:txBody>
      </p:sp>
      <p:sp>
        <p:nvSpPr>
          <p:cNvPr id="12" name="Text Placeholder 7"/>
          <p:cNvSpPr>
            <a:spLocks noGrp="1"/>
          </p:cNvSpPr>
          <p:nvPr>
            <p:ph type="body" sz="quarter" idx="18" hasCustomPrompt="1"/>
          </p:nvPr>
        </p:nvSpPr>
        <p:spPr>
          <a:xfrm>
            <a:off x="8079516" y="2158809"/>
            <a:ext cx="2997201" cy="406401"/>
          </a:xfrm>
          <a:prstGeom prst="rect">
            <a:avLst/>
          </a:prstGeom>
        </p:spPr>
        <p:txBody>
          <a:bodyPr/>
          <a:lstStyle>
            <a:lvl1pPr marL="0" indent="0">
              <a:buNone/>
              <a:defRPr sz="2400" b="0" i="0">
                <a:solidFill>
                  <a:schemeClr val="tx1"/>
                </a:solidFill>
                <a:latin typeface="CiscoSansTT ExtraLight" panose="020B0303020201020303" pitchFamily="34" charset="0"/>
                <a:cs typeface="CiscoSansTT ExtraLight" panose="020B0303020201020303" pitchFamily="34" charset="0"/>
              </a:defRPr>
            </a:lvl1pPr>
          </a:lstStyle>
          <a:p>
            <a:pPr lvl="0"/>
            <a:r>
              <a:rPr lang="en-US"/>
              <a:t>Place title here</a:t>
            </a:r>
          </a:p>
        </p:txBody>
      </p:sp>
      <p:sp>
        <p:nvSpPr>
          <p:cNvPr id="13" name="Text Placeholder 7"/>
          <p:cNvSpPr>
            <a:spLocks noGrp="1"/>
          </p:cNvSpPr>
          <p:nvPr>
            <p:ph type="body" sz="quarter" idx="19" hasCustomPrompt="1"/>
          </p:nvPr>
        </p:nvSpPr>
        <p:spPr>
          <a:xfrm>
            <a:off x="8079516" y="2565210"/>
            <a:ext cx="2997201" cy="406401"/>
          </a:xfrm>
          <a:prstGeom prst="rect">
            <a:avLst/>
          </a:prstGeom>
        </p:spPr>
        <p:txBody>
          <a:bodyPr/>
          <a:lstStyle>
            <a:lvl1pPr marL="0" indent="0">
              <a:buNone/>
              <a:defRPr sz="1300" baseline="0">
                <a:solidFill>
                  <a:schemeClr val="tx1"/>
                </a:solidFill>
              </a:defRPr>
            </a:lvl1pPr>
          </a:lstStyle>
          <a:p>
            <a:pPr lvl="0"/>
            <a:r>
              <a:rPr lang="en-US"/>
              <a:t>Place text here</a:t>
            </a:r>
          </a:p>
        </p:txBody>
      </p:sp>
      <p:sp>
        <p:nvSpPr>
          <p:cNvPr id="14" name="Text Placeholder 7"/>
          <p:cNvSpPr>
            <a:spLocks noGrp="1"/>
          </p:cNvSpPr>
          <p:nvPr>
            <p:ph type="body" sz="quarter" idx="20" hasCustomPrompt="1"/>
          </p:nvPr>
        </p:nvSpPr>
        <p:spPr>
          <a:xfrm>
            <a:off x="8079516" y="4491569"/>
            <a:ext cx="2997201" cy="406401"/>
          </a:xfrm>
          <a:prstGeom prst="rect">
            <a:avLst/>
          </a:prstGeom>
        </p:spPr>
        <p:txBody>
          <a:bodyPr/>
          <a:lstStyle>
            <a:lvl1pPr marL="0" indent="0">
              <a:buNone/>
              <a:defRPr sz="2400" b="0" i="0">
                <a:solidFill>
                  <a:schemeClr val="tx1"/>
                </a:solidFill>
                <a:latin typeface="CiscoSansTT ExtraLight" panose="020B0303020201020303" pitchFamily="34" charset="0"/>
                <a:cs typeface="CiscoSansTT ExtraLight" panose="020B0303020201020303" pitchFamily="34" charset="0"/>
              </a:defRPr>
            </a:lvl1pPr>
          </a:lstStyle>
          <a:p>
            <a:pPr lvl="0"/>
            <a:r>
              <a:rPr lang="en-US"/>
              <a:t>Place title here</a:t>
            </a:r>
          </a:p>
        </p:txBody>
      </p:sp>
      <p:sp>
        <p:nvSpPr>
          <p:cNvPr id="15" name="Text Placeholder 7"/>
          <p:cNvSpPr>
            <a:spLocks noGrp="1"/>
          </p:cNvSpPr>
          <p:nvPr>
            <p:ph type="body" sz="quarter" idx="21" hasCustomPrompt="1"/>
          </p:nvPr>
        </p:nvSpPr>
        <p:spPr>
          <a:xfrm>
            <a:off x="8079516" y="4897970"/>
            <a:ext cx="2997201" cy="406401"/>
          </a:xfrm>
          <a:prstGeom prst="rect">
            <a:avLst/>
          </a:prstGeom>
        </p:spPr>
        <p:txBody>
          <a:bodyPr/>
          <a:lstStyle>
            <a:lvl1pPr marL="0" indent="0">
              <a:buNone/>
              <a:defRPr sz="1300" baseline="0">
                <a:solidFill>
                  <a:schemeClr val="tx1"/>
                </a:solidFill>
              </a:defRPr>
            </a:lvl1pPr>
          </a:lstStyle>
          <a:p>
            <a:pPr lvl="0"/>
            <a:r>
              <a:rPr lang="en-US"/>
              <a:t>Place text here</a:t>
            </a:r>
          </a:p>
        </p:txBody>
      </p:sp>
      <p:sp>
        <p:nvSpPr>
          <p:cNvPr id="19" name="Text Placeholder 2">
            <a:extLst>
              <a:ext uri="{FF2B5EF4-FFF2-40B4-BE49-F238E27FC236}">
                <a16:creationId xmlns:a16="http://schemas.microsoft.com/office/drawing/2014/main" id="{F87F9493-2336-13D2-9712-6F5EA4B97F3E}"/>
              </a:ext>
            </a:extLst>
          </p:cNvPr>
          <p:cNvSpPr>
            <a:spLocks noGrp="1"/>
          </p:cNvSpPr>
          <p:nvPr>
            <p:ph type="body" sz="quarter" idx="22"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20" name="Text Placeholder 6">
            <a:extLst>
              <a:ext uri="{FF2B5EF4-FFF2-40B4-BE49-F238E27FC236}">
                <a16:creationId xmlns:a16="http://schemas.microsoft.com/office/drawing/2014/main" id="{2716B8B4-F834-CE39-CB59-C3AC0E3E34DE}"/>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36803717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to grid 2">
    <p:bg>
      <p:bgPr>
        <a:solidFill>
          <a:schemeClr val="bg2"/>
        </a:solidFill>
        <a:effectLst/>
      </p:bgPr>
    </p:bg>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995219" y="2413195"/>
            <a:ext cx="1828800" cy="1828800"/>
          </a:xfrm>
          <a:prstGeom prst="ellipse">
            <a:avLst/>
          </a:prstGeom>
          <a:ln>
            <a:noFill/>
          </a:ln>
        </p:spPr>
        <p:txBody>
          <a:bodyPr anchor="ctr" anchorCtr="0"/>
          <a:lstStyle>
            <a:lvl1pPr marL="0" indent="0" algn="ctr">
              <a:buNone/>
              <a:defRPr sz="1467">
                <a:solidFill>
                  <a:schemeClr val="tx1"/>
                </a:solidFill>
              </a:defRPr>
            </a:lvl1pPr>
          </a:lstStyle>
          <a:p>
            <a:endParaRPr lang="en-US"/>
          </a:p>
        </p:txBody>
      </p:sp>
      <p:sp>
        <p:nvSpPr>
          <p:cNvPr id="3" name="Picture Placeholder 3"/>
          <p:cNvSpPr>
            <a:spLocks noGrp="1"/>
          </p:cNvSpPr>
          <p:nvPr>
            <p:ph type="pic" sz="quarter" idx="11"/>
          </p:nvPr>
        </p:nvSpPr>
        <p:spPr>
          <a:xfrm>
            <a:off x="3770748" y="2413195"/>
            <a:ext cx="1828800" cy="1828800"/>
          </a:xfrm>
          <a:prstGeom prst="ellipse">
            <a:avLst/>
          </a:prstGeom>
          <a:ln>
            <a:noFill/>
          </a:ln>
        </p:spPr>
        <p:txBody>
          <a:bodyPr anchor="ctr" anchorCtr="0"/>
          <a:lstStyle>
            <a:lvl1pPr marL="0" indent="0" algn="ctr">
              <a:buNone/>
              <a:defRPr sz="1467">
                <a:solidFill>
                  <a:schemeClr val="tx1"/>
                </a:solidFill>
              </a:defRPr>
            </a:lvl1pPr>
          </a:lstStyle>
          <a:p>
            <a:endParaRPr lang="en-US"/>
          </a:p>
        </p:txBody>
      </p:sp>
      <p:sp>
        <p:nvSpPr>
          <p:cNvPr id="9" name="Text Placeholder 7"/>
          <p:cNvSpPr>
            <a:spLocks noGrp="1"/>
          </p:cNvSpPr>
          <p:nvPr>
            <p:ph type="body" sz="quarter" idx="15" hasCustomPrompt="1"/>
          </p:nvPr>
        </p:nvSpPr>
        <p:spPr>
          <a:xfrm>
            <a:off x="660399" y="4449429"/>
            <a:ext cx="2498440" cy="406401"/>
          </a:xfrm>
          <a:prstGeom prst="rect">
            <a:avLst/>
          </a:prstGeom>
        </p:spPr>
        <p:txBody>
          <a:bodyPr/>
          <a:lstStyle>
            <a:lvl1pPr marL="0" indent="0" algn="ctr">
              <a:buNone/>
              <a:defRPr sz="1600" baseline="0">
                <a:solidFill>
                  <a:schemeClr val="tx1"/>
                </a:solidFill>
              </a:defRPr>
            </a:lvl1pPr>
          </a:lstStyle>
          <a:p>
            <a:pPr lvl="0"/>
            <a:r>
              <a:rPr lang="en-US"/>
              <a:t>Place text here</a:t>
            </a:r>
          </a:p>
        </p:txBody>
      </p:sp>
      <p:sp>
        <p:nvSpPr>
          <p:cNvPr id="16" name="Picture Placeholder 3"/>
          <p:cNvSpPr>
            <a:spLocks noGrp="1"/>
          </p:cNvSpPr>
          <p:nvPr>
            <p:ph type="pic" sz="quarter" idx="16"/>
          </p:nvPr>
        </p:nvSpPr>
        <p:spPr>
          <a:xfrm>
            <a:off x="6546277" y="2413195"/>
            <a:ext cx="1828800" cy="1828800"/>
          </a:xfrm>
          <a:prstGeom prst="ellipse">
            <a:avLst/>
          </a:prstGeom>
          <a:ln>
            <a:noFill/>
          </a:ln>
        </p:spPr>
        <p:txBody>
          <a:bodyPr anchor="ctr" anchorCtr="0"/>
          <a:lstStyle>
            <a:lvl1pPr marL="0" indent="0" algn="ctr">
              <a:buNone/>
              <a:defRPr sz="1467">
                <a:solidFill>
                  <a:schemeClr val="tx1"/>
                </a:solidFill>
              </a:defRPr>
            </a:lvl1pPr>
          </a:lstStyle>
          <a:p>
            <a:endParaRPr lang="en-US"/>
          </a:p>
        </p:txBody>
      </p:sp>
      <p:sp>
        <p:nvSpPr>
          <p:cNvPr id="17" name="Picture Placeholder 3"/>
          <p:cNvSpPr>
            <a:spLocks noGrp="1"/>
          </p:cNvSpPr>
          <p:nvPr>
            <p:ph type="pic" sz="quarter" idx="17"/>
          </p:nvPr>
        </p:nvSpPr>
        <p:spPr>
          <a:xfrm>
            <a:off x="9321807" y="2413195"/>
            <a:ext cx="1828800" cy="1828800"/>
          </a:xfrm>
          <a:prstGeom prst="ellipse">
            <a:avLst/>
          </a:prstGeom>
          <a:ln>
            <a:noFill/>
          </a:ln>
        </p:spPr>
        <p:txBody>
          <a:bodyPr anchor="ctr" anchorCtr="0"/>
          <a:lstStyle>
            <a:lvl1pPr marL="0" indent="0" algn="ctr">
              <a:buNone/>
              <a:defRPr sz="1467">
                <a:solidFill>
                  <a:schemeClr val="tx1"/>
                </a:solidFill>
              </a:defRPr>
            </a:lvl1pPr>
          </a:lstStyle>
          <a:p>
            <a:endParaRPr lang="en-US"/>
          </a:p>
        </p:txBody>
      </p:sp>
      <p:sp>
        <p:nvSpPr>
          <p:cNvPr id="18" name="Text Placeholder 7"/>
          <p:cNvSpPr>
            <a:spLocks noGrp="1"/>
          </p:cNvSpPr>
          <p:nvPr>
            <p:ph type="body" sz="quarter" idx="18" hasCustomPrompt="1"/>
          </p:nvPr>
        </p:nvSpPr>
        <p:spPr>
          <a:xfrm>
            <a:off x="3435928" y="4449429"/>
            <a:ext cx="2498440" cy="406401"/>
          </a:xfrm>
          <a:prstGeom prst="rect">
            <a:avLst/>
          </a:prstGeom>
        </p:spPr>
        <p:txBody>
          <a:bodyPr/>
          <a:lstStyle>
            <a:lvl1pPr marL="0" indent="0" algn="ctr">
              <a:buNone/>
              <a:defRPr sz="1600" baseline="0">
                <a:solidFill>
                  <a:schemeClr val="tx1"/>
                </a:solidFill>
              </a:defRPr>
            </a:lvl1pPr>
          </a:lstStyle>
          <a:p>
            <a:pPr lvl="0"/>
            <a:r>
              <a:rPr lang="en-US"/>
              <a:t>Place text here</a:t>
            </a:r>
          </a:p>
        </p:txBody>
      </p:sp>
      <p:sp>
        <p:nvSpPr>
          <p:cNvPr id="19" name="Text Placeholder 7"/>
          <p:cNvSpPr>
            <a:spLocks noGrp="1"/>
          </p:cNvSpPr>
          <p:nvPr>
            <p:ph type="body" sz="quarter" idx="19" hasCustomPrompt="1"/>
          </p:nvPr>
        </p:nvSpPr>
        <p:spPr>
          <a:xfrm>
            <a:off x="6211457" y="4449428"/>
            <a:ext cx="2498440" cy="406401"/>
          </a:xfrm>
          <a:prstGeom prst="rect">
            <a:avLst/>
          </a:prstGeom>
        </p:spPr>
        <p:txBody>
          <a:bodyPr/>
          <a:lstStyle>
            <a:lvl1pPr marL="0" indent="0" algn="ctr">
              <a:buNone/>
              <a:defRPr sz="1600" baseline="0">
                <a:solidFill>
                  <a:schemeClr val="tx1"/>
                </a:solidFill>
              </a:defRPr>
            </a:lvl1pPr>
          </a:lstStyle>
          <a:p>
            <a:pPr lvl="0"/>
            <a:r>
              <a:rPr lang="en-US"/>
              <a:t>Place text here</a:t>
            </a:r>
          </a:p>
        </p:txBody>
      </p:sp>
      <p:sp>
        <p:nvSpPr>
          <p:cNvPr id="20" name="Text Placeholder 7"/>
          <p:cNvSpPr>
            <a:spLocks noGrp="1"/>
          </p:cNvSpPr>
          <p:nvPr>
            <p:ph type="body" sz="quarter" idx="20" hasCustomPrompt="1"/>
          </p:nvPr>
        </p:nvSpPr>
        <p:spPr>
          <a:xfrm>
            <a:off x="8986987" y="4449428"/>
            <a:ext cx="2498440" cy="406401"/>
          </a:xfrm>
          <a:prstGeom prst="rect">
            <a:avLst/>
          </a:prstGeom>
        </p:spPr>
        <p:txBody>
          <a:bodyPr/>
          <a:lstStyle>
            <a:lvl1pPr marL="0" indent="0" algn="ctr">
              <a:buNone/>
              <a:defRPr sz="1600" baseline="0">
                <a:solidFill>
                  <a:schemeClr val="tx1"/>
                </a:solidFill>
              </a:defRPr>
            </a:lvl1pPr>
          </a:lstStyle>
          <a:p>
            <a:pPr lvl="0"/>
            <a:r>
              <a:rPr lang="en-US"/>
              <a:t>Place text here</a:t>
            </a:r>
          </a:p>
        </p:txBody>
      </p:sp>
      <p:sp>
        <p:nvSpPr>
          <p:cNvPr id="15" name="Text Placeholder 2">
            <a:extLst>
              <a:ext uri="{FF2B5EF4-FFF2-40B4-BE49-F238E27FC236}">
                <a16:creationId xmlns:a16="http://schemas.microsoft.com/office/drawing/2014/main" id="{B035310E-70A6-F6E8-67E1-671ABC060C9E}"/>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21" name="Text Placeholder 6">
            <a:extLst>
              <a:ext uri="{FF2B5EF4-FFF2-40B4-BE49-F238E27FC236}">
                <a16:creationId xmlns:a16="http://schemas.microsoft.com/office/drawing/2014/main" id="{5FB15CF3-F0DA-E5D9-9601-83FCD98CD28F}"/>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1342702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to grid 3">
    <p:bg>
      <p:bgPr>
        <a:solidFill>
          <a:schemeClr val="bg2"/>
        </a:solidFill>
        <a:effectLst/>
      </p:bgPr>
    </p:bg>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1471039" y="2143624"/>
            <a:ext cx="2367941" cy="2367941"/>
          </a:xfrm>
          <a:prstGeom prst="ellipse">
            <a:avLst/>
          </a:prstGeom>
          <a:ln>
            <a:noFill/>
          </a:ln>
        </p:spPr>
        <p:txBody>
          <a:bodyPr anchor="ctr" anchorCtr="0"/>
          <a:lstStyle>
            <a:lvl1pPr marL="0" indent="0" algn="ctr">
              <a:buNone/>
              <a:defRPr sz="1467">
                <a:solidFill>
                  <a:schemeClr val="tx1"/>
                </a:solidFill>
              </a:defRPr>
            </a:lvl1pPr>
          </a:lstStyle>
          <a:p>
            <a:endParaRPr lang="en-US"/>
          </a:p>
        </p:txBody>
      </p:sp>
      <p:sp>
        <p:nvSpPr>
          <p:cNvPr id="3" name="Picture Placeholder 3"/>
          <p:cNvSpPr>
            <a:spLocks noGrp="1"/>
          </p:cNvSpPr>
          <p:nvPr>
            <p:ph type="pic" sz="quarter" idx="11"/>
          </p:nvPr>
        </p:nvSpPr>
        <p:spPr>
          <a:xfrm>
            <a:off x="4849684" y="2143624"/>
            <a:ext cx="2367941" cy="2367941"/>
          </a:xfrm>
          <a:prstGeom prst="ellipse">
            <a:avLst/>
          </a:prstGeom>
          <a:ln>
            <a:noFill/>
          </a:ln>
        </p:spPr>
        <p:txBody>
          <a:bodyPr anchor="ctr" anchorCtr="0"/>
          <a:lstStyle>
            <a:lvl1pPr marL="0" indent="0" algn="ctr">
              <a:buNone/>
              <a:defRPr sz="1467">
                <a:solidFill>
                  <a:schemeClr val="tx1"/>
                </a:solidFill>
              </a:defRPr>
            </a:lvl1pPr>
          </a:lstStyle>
          <a:p>
            <a:endParaRPr lang="en-US"/>
          </a:p>
        </p:txBody>
      </p:sp>
      <p:sp>
        <p:nvSpPr>
          <p:cNvPr id="9" name="Text Placeholder 7"/>
          <p:cNvSpPr>
            <a:spLocks noGrp="1"/>
          </p:cNvSpPr>
          <p:nvPr>
            <p:ph type="body" sz="quarter" idx="15" hasCustomPrompt="1"/>
          </p:nvPr>
        </p:nvSpPr>
        <p:spPr>
          <a:xfrm>
            <a:off x="1405788" y="4817925"/>
            <a:ext cx="2498440" cy="406401"/>
          </a:xfrm>
          <a:prstGeom prst="rect">
            <a:avLst/>
          </a:prstGeom>
        </p:spPr>
        <p:txBody>
          <a:bodyPr/>
          <a:lstStyle>
            <a:lvl1pPr marL="0" indent="0" algn="ctr">
              <a:buNone/>
              <a:defRPr sz="1800" baseline="0">
                <a:solidFill>
                  <a:schemeClr val="tx1"/>
                </a:solidFill>
              </a:defRPr>
            </a:lvl1pPr>
          </a:lstStyle>
          <a:p>
            <a:pPr lvl="0"/>
            <a:r>
              <a:rPr lang="en-US"/>
              <a:t>Place text here</a:t>
            </a:r>
          </a:p>
        </p:txBody>
      </p:sp>
      <p:sp>
        <p:nvSpPr>
          <p:cNvPr id="16" name="Picture Placeholder 3"/>
          <p:cNvSpPr>
            <a:spLocks noGrp="1"/>
          </p:cNvSpPr>
          <p:nvPr>
            <p:ph type="pic" sz="quarter" idx="16"/>
          </p:nvPr>
        </p:nvSpPr>
        <p:spPr>
          <a:xfrm>
            <a:off x="8228328" y="2143624"/>
            <a:ext cx="2367941" cy="2367941"/>
          </a:xfrm>
          <a:prstGeom prst="ellipse">
            <a:avLst/>
          </a:prstGeom>
          <a:ln>
            <a:noFill/>
          </a:ln>
        </p:spPr>
        <p:txBody>
          <a:bodyPr anchor="ctr" anchorCtr="0"/>
          <a:lstStyle>
            <a:lvl1pPr marL="0" indent="0" algn="ctr">
              <a:buNone/>
              <a:defRPr sz="1467">
                <a:solidFill>
                  <a:schemeClr val="tx1"/>
                </a:solidFill>
              </a:defRPr>
            </a:lvl1pPr>
          </a:lstStyle>
          <a:p>
            <a:endParaRPr lang="en-US"/>
          </a:p>
        </p:txBody>
      </p:sp>
      <p:sp>
        <p:nvSpPr>
          <p:cNvPr id="18" name="Text Placeholder 7"/>
          <p:cNvSpPr>
            <a:spLocks noGrp="1"/>
          </p:cNvSpPr>
          <p:nvPr>
            <p:ph type="body" sz="quarter" idx="18" hasCustomPrompt="1"/>
          </p:nvPr>
        </p:nvSpPr>
        <p:spPr>
          <a:xfrm>
            <a:off x="4784435" y="4817925"/>
            <a:ext cx="2498440" cy="406401"/>
          </a:xfrm>
          <a:prstGeom prst="rect">
            <a:avLst/>
          </a:prstGeom>
        </p:spPr>
        <p:txBody>
          <a:bodyPr/>
          <a:lstStyle>
            <a:lvl1pPr marL="0" indent="0" algn="ctr">
              <a:buNone/>
              <a:defRPr sz="1800" baseline="0">
                <a:solidFill>
                  <a:schemeClr val="tx1"/>
                </a:solidFill>
              </a:defRPr>
            </a:lvl1pPr>
          </a:lstStyle>
          <a:p>
            <a:pPr lvl="0"/>
            <a:r>
              <a:rPr lang="en-US"/>
              <a:t>Place text here</a:t>
            </a:r>
          </a:p>
        </p:txBody>
      </p:sp>
      <p:sp>
        <p:nvSpPr>
          <p:cNvPr id="19" name="Text Placeholder 7"/>
          <p:cNvSpPr>
            <a:spLocks noGrp="1"/>
          </p:cNvSpPr>
          <p:nvPr>
            <p:ph type="body" sz="quarter" idx="19" hasCustomPrompt="1"/>
          </p:nvPr>
        </p:nvSpPr>
        <p:spPr>
          <a:xfrm>
            <a:off x="8163079" y="4817924"/>
            <a:ext cx="2498440" cy="406401"/>
          </a:xfrm>
          <a:prstGeom prst="rect">
            <a:avLst/>
          </a:prstGeom>
        </p:spPr>
        <p:txBody>
          <a:bodyPr/>
          <a:lstStyle>
            <a:lvl1pPr marL="0" indent="0" algn="ctr">
              <a:buNone/>
              <a:defRPr sz="1800" baseline="0">
                <a:solidFill>
                  <a:schemeClr val="tx1"/>
                </a:solidFill>
              </a:defRPr>
            </a:lvl1pPr>
          </a:lstStyle>
          <a:p>
            <a:pPr lvl="0"/>
            <a:r>
              <a:rPr lang="en-US"/>
              <a:t>Place text here</a:t>
            </a:r>
          </a:p>
        </p:txBody>
      </p:sp>
      <p:sp>
        <p:nvSpPr>
          <p:cNvPr id="13" name="Text Placeholder 2">
            <a:extLst>
              <a:ext uri="{FF2B5EF4-FFF2-40B4-BE49-F238E27FC236}">
                <a16:creationId xmlns:a16="http://schemas.microsoft.com/office/drawing/2014/main" id="{2F5B399E-36DD-6F0D-6B04-A750EB76CE52}"/>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4" name="Text Placeholder 6">
            <a:extLst>
              <a:ext uri="{FF2B5EF4-FFF2-40B4-BE49-F238E27FC236}">
                <a16:creationId xmlns:a16="http://schemas.microsoft.com/office/drawing/2014/main" id="{A97A841C-443E-0CC6-7A13-3E9ED2666260}"/>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6068042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to grid 4">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1471039" y="2143624"/>
            <a:ext cx="2367941" cy="2367941"/>
          </a:xfrm>
          <a:prstGeom prst="rect">
            <a:avLst/>
          </a:prstGeom>
          <a:ln>
            <a:noFill/>
          </a:ln>
        </p:spPr>
        <p:txBody>
          <a:bodyPr anchor="ctr" anchorCtr="0"/>
          <a:lstStyle>
            <a:lvl1pPr marL="0" indent="0" algn="ctr">
              <a:buNone/>
              <a:defRPr sz="1467">
                <a:solidFill>
                  <a:schemeClr val="tx1"/>
                </a:solidFill>
              </a:defRPr>
            </a:lvl1pPr>
          </a:lstStyle>
          <a:p>
            <a:endParaRPr lang="en-US"/>
          </a:p>
        </p:txBody>
      </p:sp>
      <p:sp>
        <p:nvSpPr>
          <p:cNvPr id="3" name="Picture Placeholder 3"/>
          <p:cNvSpPr>
            <a:spLocks noGrp="1"/>
          </p:cNvSpPr>
          <p:nvPr>
            <p:ph type="pic" sz="quarter" idx="11"/>
          </p:nvPr>
        </p:nvSpPr>
        <p:spPr>
          <a:xfrm>
            <a:off x="4849684" y="2143624"/>
            <a:ext cx="2367941" cy="2367941"/>
          </a:xfrm>
          <a:prstGeom prst="rect">
            <a:avLst/>
          </a:prstGeom>
          <a:ln>
            <a:noFill/>
          </a:ln>
        </p:spPr>
        <p:txBody>
          <a:bodyPr anchor="ctr" anchorCtr="0"/>
          <a:lstStyle>
            <a:lvl1pPr marL="0" indent="0" algn="ctr">
              <a:buNone/>
              <a:defRPr sz="1467">
                <a:solidFill>
                  <a:schemeClr val="tx1"/>
                </a:solidFill>
              </a:defRPr>
            </a:lvl1pPr>
          </a:lstStyle>
          <a:p>
            <a:endParaRPr lang="en-US"/>
          </a:p>
        </p:txBody>
      </p:sp>
      <p:sp>
        <p:nvSpPr>
          <p:cNvPr id="9" name="Text Placeholder 7"/>
          <p:cNvSpPr>
            <a:spLocks noGrp="1"/>
          </p:cNvSpPr>
          <p:nvPr>
            <p:ph type="body" sz="quarter" idx="15" hasCustomPrompt="1"/>
          </p:nvPr>
        </p:nvSpPr>
        <p:spPr>
          <a:xfrm>
            <a:off x="1405788" y="4817925"/>
            <a:ext cx="2498440" cy="406401"/>
          </a:xfrm>
          <a:prstGeom prst="rect">
            <a:avLst/>
          </a:prstGeom>
        </p:spPr>
        <p:txBody>
          <a:bodyPr/>
          <a:lstStyle>
            <a:lvl1pPr marL="0" indent="0" algn="ctr">
              <a:buNone/>
              <a:defRPr sz="1800" baseline="0">
                <a:solidFill>
                  <a:schemeClr val="tx1"/>
                </a:solidFill>
              </a:defRPr>
            </a:lvl1pPr>
          </a:lstStyle>
          <a:p>
            <a:pPr lvl="0"/>
            <a:r>
              <a:rPr lang="en-US"/>
              <a:t>Place text here</a:t>
            </a:r>
          </a:p>
        </p:txBody>
      </p:sp>
      <p:sp>
        <p:nvSpPr>
          <p:cNvPr id="16" name="Picture Placeholder 3"/>
          <p:cNvSpPr>
            <a:spLocks noGrp="1"/>
          </p:cNvSpPr>
          <p:nvPr>
            <p:ph type="pic" sz="quarter" idx="16"/>
          </p:nvPr>
        </p:nvSpPr>
        <p:spPr>
          <a:xfrm>
            <a:off x="8228328" y="2143624"/>
            <a:ext cx="2367941" cy="2367941"/>
          </a:xfrm>
          <a:prstGeom prst="rect">
            <a:avLst/>
          </a:prstGeom>
          <a:ln>
            <a:noFill/>
          </a:ln>
        </p:spPr>
        <p:txBody>
          <a:bodyPr anchor="ctr" anchorCtr="0"/>
          <a:lstStyle>
            <a:lvl1pPr marL="0" indent="0" algn="ctr">
              <a:buNone/>
              <a:defRPr sz="1467">
                <a:solidFill>
                  <a:schemeClr val="tx1"/>
                </a:solidFill>
              </a:defRPr>
            </a:lvl1pPr>
          </a:lstStyle>
          <a:p>
            <a:endParaRPr lang="en-US"/>
          </a:p>
        </p:txBody>
      </p:sp>
      <p:sp>
        <p:nvSpPr>
          <p:cNvPr id="18" name="Text Placeholder 7"/>
          <p:cNvSpPr>
            <a:spLocks noGrp="1"/>
          </p:cNvSpPr>
          <p:nvPr>
            <p:ph type="body" sz="quarter" idx="18" hasCustomPrompt="1"/>
          </p:nvPr>
        </p:nvSpPr>
        <p:spPr>
          <a:xfrm>
            <a:off x="4784435" y="4817925"/>
            <a:ext cx="2498440" cy="406401"/>
          </a:xfrm>
          <a:prstGeom prst="rect">
            <a:avLst/>
          </a:prstGeom>
        </p:spPr>
        <p:txBody>
          <a:bodyPr/>
          <a:lstStyle>
            <a:lvl1pPr marL="0" indent="0" algn="ctr">
              <a:buNone/>
              <a:defRPr sz="1800" baseline="0">
                <a:solidFill>
                  <a:schemeClr val="tx1"/>
                </a:solidFill>
              </a:defRPr>
            </a:lvl1pPr>
          </a:lstStyle>
          <a:p>
            <a:pPr lvl="0"/>
            <a:r>
              <a:rPr lang="en-US"/>
              <a:t>Place text here</a:t>
            </a:r>
          </a:p>
        </p:txBody>
      </p:sp>
      <p:sp>
        <p:nvSpPr>
          <p:cNvPr id="19" name="Text Placeholder 7"/>
          <p:cNvSpPr>
            <a:spLocks noGrp="1"/>
          </p:cNvSpPr>
          <p:nvPr>
            <p:ph type="body" sz="quarter" idx="19" hasCustomPrompt="1"/>
          </p:nvPr>
        </p:nvSpPr>
        <p:spPr>
          <a:xfrm>
            <a:off x="8163079" y="4817924"/>
            <a:ext cx="2498440" cy="406401"/>
          </a:xfrm>
          <a:prstGeom prst="rect">
            <a:avLst/>
          </a:prstGeom>
        </p:spPr>
        <p:txBody>
          <a:bodyPr/>
          <a:lstStyle>
            <a:lvl1pPr marL="0" indent="0" algn="ctr">
              <a:buNone/>
              <a:defRPr sz="1800" baseline="0">
                <a:solidFill>
                  <a:schemeClr val="tx1"/>
                </a:solidFill>
              </a:defRPr>
            </a:lvl1pPr>
          </a:lstStyle>
          <a:p>
            <a:pPr lvl="0"/>
            <a:r>
              <a:rPr lang="en-US"/>
              <a:t>Place text here</a:t>
            </a:r>
          </a:p>
        </p:txBody>
      </p:sp>
      <p:sp>
        <p:nvSpPr>
          <p:cNvPr id="13" name="Text Placeholder 2">
            <a:extLst>
              <a:ext uri="{FF2B5EF4-FFF2-40B4-BE49-F238E27FC236}">
                <a16:creationId xmlns:a16="http://schemas.microsoft.com/office/drawing/2014/main" id="{ADA58A85-C978-55C3-15E0-51498AE1539C}"/>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4" name="Text Placeholder 6">
            <a:extLst>
              <a:ext uri="{FF2B5EF4-FFF2-40B4-BE49-F238E27FC236}">
                <a16:creationId xmlns:a16="http://schemas.microsoft.com/office/drawing/2014/main" id="{3DEFF1E5-698B-29EC-2DA0-8434BF346EC2}"/>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96005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to grid 5">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1277249" y="1430868"/>
            <a:ext cx="2755521" cy="3742549"/>
          </a:xfrm>
          <a:prstGeom prst="rect">
            <a:avLst/>
          </a:prstGeom>
          <a:ln>
            <a:noFill/>
          </a:ln>
        </p:spPr>
        <p:txBody>
          <a:bodyPr anchor="ctr" anchorCtr="0"/>
          <a:lstStyle>
            <a:lvl1pPr marL="0" indent="0" algn="ctr">
              <a:buNone/>
              <a:defRPr sz="1467">
                <a:solidFill>
                  <a:schemeClr val="tx1"/>
                </a:solidFill>
              </a:defRPr>
            </a:lvl1pPr>
          </a:lstStyle>
          <a:p>
            <a:endParaRPr lang="en-US"/>
          </a:p>
        </p:txBody>
      </p:sp>
      <p:sp>
        <p:nvSpPr>
          <p:cNvPr id="9" name="Text Placeholder 7"/>
          <p:cNvSpPr>
            <a:spLocks noGrp="1"/>
          </p:cNvSpPr>
          <p:nvPr>
            <p:ph type="body" sz="quarter" idx="15" hasCustomPrompt="1"/>
          </p:nvPr>
        </p:nvSpPr>
        <p:spPr>
          <a:xfrm>
            <a:off x="1405788" y="5479776"/>
            <a:ext cx="2498440" cy="406401"/>
          </a:xfrm>
          <a:prstGeom prst="rect">
            <a:avLst/>
          </a:prstGeom>
        </p:spPr>
        <p:txBody>
          <a:bodyPr/>
          <a:lstStyle>
            <a:lvl1pPr marL="0" indent="0" algn="ctr">
              <a:buNone/>
              <a:defRPr sz="1600" baseline="0">
                <a:solidFill>
                  <a:schemeClr val="tx1"/>
                </a:solidFill>
              </a:defRPr>
            </a:lvl1pPr>
          </a:lstStyle>
          <a:p>
            <a:pPr lvl="0"/>
            <a:r>
              <a:rPr lang="en-US"/>
              <a:t>Place text here</a:t>
            </a:r>
          </a:p>
        </p:txBody>
      </p:sp>
      <p:sp>
        <p:nvSpPr>
          <p:cNvPr id="18" name="Text Placeholder 7"/>
          <p:cNvSpPr>
            <a:spLocks noGrp="1"/>
          </p:cNvSpPr>
          <p:nvPr>
            <p:ph type="body" sz="quarter" idx="18" hasCustomPrompt="1"/>
          </p:nvPr>
        </p:nvSpPr>
        <p:spPr>
          <a:xfrm>
            <a:off x="4784435" y="5479776"/>
            <a:ext cx="2498440" cy="406401"/>
          </a:xfrm>
          <a:prstGeom prst="rect">
            <a:avLst/>
          </a:prstGeom>
        </p:spPr>
        <p:txBody>
          <a:bodyPr/>
          <a:lstStyle>
            <a:lvl1pPr marL="0" indent="0" algn="ctr">
              <a:buNone/>
              <a:defRPr sz="1600" baseline="0">
                <a:solidFill>
                  <a:schemeClr val="tx1"/>
                </a:solidFill>
              </a:defRPr>
            </a:lvl1pPr>
          </a:lstStyle>
          <a:p>
            <a:pPr lvl="0"/>
            <a:r>
              <a:rPr lang="en-US"/>
              <a:t>Place text here</a:t>
            </a:r>
          </a:p>
        </p:txBody>
      </p:sp>
      <p:sp>
        <p:nvSpPr>
          <p:cNvPr id="19" name="Text Placeholder 7"/>
          <p:cNvSpPr>
            <a:spLocks noGrp="1"/>
          </p:cNvSpPr>
          <p:nvPr>
            <p:ph type="body" sz="quarter" idx="19" hasCustomPrompt="1"/>
          </p:nvPr>
        </p:nvSpPr>
        <p:spPr>
          <a:xfrm>
            <a:off x="8163079" y="5479774"/>
            <a:ext cx="2498440" cy="406401"/>
          </a:xfrm>
          <a:prstGeom prst="rect">
            <a:avLst/>
          </a:prstGeom>
        </p:spPr>
        <p:txBody>
          <a:bodyPr/>
          <a:lstStyle>
            <a:lvl1pPr marL="0" indent="0" algn="ctr">
              <a:buNone/>
              <a:defRPr sz="1867" baseline="0">
                <a:solidFill>
                  <a:schemeClr val="tx1"/>
                </a:solidFill>
              </a:defRPr>
            </a:lvl1pPr>
          </a:lstStyle>
          <a:p>
            <a:pPr lvl="0"/>
            <a:r>
              <a:rPr lang="en-US"/>
              <a:t>Place text here</a:t>
            </a:r>
          </a:p>
        </p:txBody>
      </p:sp>
      <p:sp>
        <p:nvSpPr>
          <p:cNvPr id="10" name="Picture Placeholder 3">
            <a:extLst>
              <a:ext uri="{FF2B5EF4-FFF2-40B4-BE49-F238E27FC236}">
                <a16:creationId xmlns:a16="http://schemas.microsoft.com/office/drawing/2014/main" id="{5912C578-2CFA-2609-B2B9-3A660B33A60F}"/>
              </a:ext>
            </a:extLst>
          </p:cNvPr>
          <p:cNvSpPr>
            <a:spLocks noGrp="1"/>
          </p:cNvSpPr>
          <p:nvPr>
            <p:ph type="pic" sz="quarter" idx="20"/>
          </p:nvPr>
        </p:nvSpPr>
        <p:spPr>
          <a:xfrm>
            <a:off x="4709773" y="1430868"/>
            <a:ext cx="2755521" cy="3742549"/>
          </a:xfrm>
          <a:prstGeom prst="rect">
            <a:avLst/>
          </a:prstGeom>
          <a:ln>
            <a:noFill/>
          </a:ln>
        </p:spPr>
        <p:txBody>
          <a:bodyPr anchor="ctr" anchorCtr="0"/>
          <a:lstStyle>
            <a:lvl1pPr marL="0" indent="0" algn="ctr">
              <a:buNone/>
              <a:defRPr sz="1467">
                <a:solidFill>
                  <a:schemeClr val="tx1"/>
                </a:solidFill>
              </a:defRPr>
            </a:lvl1pPr>
          </a:lstStyle>
          <a:p>
            <a:endParaRPr lang="en-US"/>
          </a:p>
        </p:txBody>
      </p:sp>
      <p:sp>
        <p:nvSpPr>
          <p:cNvPr id="11" name="Picture Placeholder 3">
            <a:extLst>
              <a:ext uri="{FF2B5EF4-FFF2-40B4-BE49-F238E27FC236}">
                <a16:creationId xmlns:a16="http://schemas.microsoft.com/office/drawing/2014/main" id="{75019E6F-7EDE-0A1E-A05A-9C903808C1F4}"/>
              </a:ext>
            </a:extLst>
          </p:cNvPr>
          <p:cNvSpPr>
            <a:spLocks noGrp="1"/>
          </p:cNvSpPr>
          <p:nvPr>
            <p:ph type="pic" sz="quarter" idx="21"/>
          </p:nvPr>
        </p:nvSpPr>
        <p:spPr>
          <a:xfrm>
            <a:off x="8034540" y="1430868"/>
            <a:ext cx="2755521" cy="3742549"/>
          </a:xfrm>
          <a:prstGeom prst="rect">
            <a:avLst/>
          </a:prstGeom>
          <a:ln>
            <a:noFill/>
          </a:ln>
        </p:spPr>
        <p:txBody>
          <a:bodyPr anchor="ctr" anchorCtr="0"/>
          <a:lstStyle>
            <a:lvl1pPr marL="0" indent="0" algn="ctr">
              <a:buNone/>
              <a:defRPr sz="1467">
                <a:solidFill>
                  <a:schemeClr val="tx1"/>
                </a:solidFill>
              </a:defRPr>
            </a:lvl1pPr>
          </a:lstStyle>
          <a:p>
            <a:endParaRPr lang="en-US"/>
          </a:p>
        </p:txBody>
      </p:sp>
      <p:sp>
        <p:nvSpPr>
          <p:cNvPr id="12" name="Text Placeholder 6">
            <a:extLst>
              <a:ext uri="{FF2B5EF4-FFF2-40B4-BE49-F238E27FC236}">
                <a16:creationId xmlns:a16="http://schemas.microsoft.com/office/drawing/2014/main" id="{F1968240-A2D7-3AFB-E139-4C8B1C67EA55}"/>
              </a:ext>
            </a:extLst>
          </p:cNvPr>
          <p:cNvSpPr>
            <a:spLocks noGrp="1"/>
          </p:cNvSpPr>
          <p:nvPr>
            <p:ph type="body" sz="quarter" idx="90" hasCustomPrompt="1"/>
          </p:nvPr>
        </p:nvSpPr>
        <p:spPr>
          <a:xfrm>
            <a:off x="625928" y="450012"/>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103528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 grid 6">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6087533" y="2"/>
            <a:ext cx="2737152" cy="4409831"/>
          </a:xfrm>
          <a:prstGeom prst="rect">
            <a:avLst/>
          </a:prstGeom>
        </p:spPr>
        <p:txBody>
          <a:bodyPr anchor="ctr" anchorCtr="0"/>
          <a:lstStyle>
            <a:lvl1pPr marL="0" indent="0" algn="ctr">
              <a:buNone/>
              <a:defRPr>
                <a:solidFill>
                  <a:schemeClr val="tx1"/>
                </a:solidFill>
              </a:defRPr>
            </a:lvl1pPr>
          </a:lstStyle>
          <a:p>
            <a:endParaRPr lang="en-US"/>
          </a:p>
        </p:txBody>
      </p:sp>
      <p:sp>
        <p:nvSpPr>
          <p:cNvPr id="13" name="Picture Placeholder 6">
            <a:extLst>
              <a:ext uri="{FF2B5EF4-FFF2-40B4-BE49-F238E27FC236}">
                <a16:creationId xmlns:a16="http://schemas.microsoft.com/office/drawing/2014/main" id="{4C8B1DB1-55C6-E44A-9630-610A391F3189}"/>
              </a:ext>
            </a:extLst>
          </p:cNvPr>
          <p:cNvSpPr>
            <a:spLocks noGrp="1"/>
          </p:cNvSpPr>
          <p:nvPr>
            <p:ph type="pic" sz="quarter" idx="33"/>
          </p:nvPr>
        </p:nvSpPr>
        <p:spPr>
          <a:xfrm>
            <a:off x="6087533" y="4645904"/>
            <a:ext cx="2737152" cy="2212096"/>
          </a:xfrm>
          <a:prstGeom prst="rect">
            <a:avLst/>
          </a:prstGeom>
        </p:spPr>
        <p:txBody>
          <a:bodyPr anchor="ctr" anchorCtr="0"/>
          <a:lstStyle>
            <a:lvl1pPr marL="0" indent="0" algn="ctr">
              <a:buNone/>
              <a:defRPr>
                <a:solidFill>
                  <a:schemeClr val="tx1"/>
                </a:solidFill>
              </a:defRPr>
            </a:lvl1pPr>
          </a:lstStyle>
          <a:p>
            <a:endParaRPr lang="en-US"/>
          </a:p>
        </p:txBody>
      </p:sp>
      <p:sp>
        <p:nvSpPr>
          <p:cNvPr id="14" name="Picture Placeholder 6">
            <a:extLst>
              <a:ext uri="{FF2B5EF4-FFF2-40B4-BE49-F238E27FC236}">
                <a16:creationId xmlns:a16="http://schemas.microsoft.com/office/drawing/2014/main" id="{00000B7C-B9C2-3692-DA0C-7CD43971473C}"/>
              </a:ext>
            </a:extLst>
          </p:cNvPr>
          <p:cNvSpPr>
            <a:spLocks noGrp="1"/>
          </p:cNvSpPr>
          <p:nvPr>
            <p:ph type="pic" sz="quarter" idx="34"/>
          </p:nvPr>
        </p:nvSpPr>
        <p:spPr>
          <a:xfrm>
            <a:off x="9106505" y="2448171"/>
            <a:ext cx="2737152" cy="4409831"/>
          </a:xfrm>
          <a:prstGeom prst="rect">
            <a:avLst/>
          </a:prstGeom>
        </p:spPr>
        <p:txBody>
          <a:bodyPr anchor="ctr" anchorCtr="0"/>
          <a:lstStyle>
            <a:lvl1pPr marL="0" indent="0" algn="ctr">
              <a:buNone/>
              <a:defRPr>
                <a:solidFill>
                  <a:schemeClr val="tx1"/>
                </a:solidFill>
              </a:defRPr>
            </a:lvl1pPr>
          </a:lstStyle>
          <a:p>
            <a:endParaRPr lang="en-US"/>
          </a:p>
        </p:txBody>
      </p:sp>
      <p:sp>
        <p:nvSpPr>
          <p:cNvPr id="16" name="Picture Placeholder 6">
            <a:extLst>
              <a:ext uri="{FF2B5EF4-FFF2-40B4-BE49-F238E27FC236}">
                <a16:creationId xmlns:a16="http://schemas.microsoft.com/office/drawing/2014/main" id="{66766FEE-7FB9-ABDC-C0E5-6CCEACB6769D}"/>
              </a:ext>
            </a:extLst>
          </p:cNvPr>
          <p:cNvSpPr>
            <a:spLocks noGrp="1"/>
          </p:cNvSpPr>
          <p:nvPr>
            <p:ph type="pic" sz="quarter" idx="35"/>
          </p:nvPr>
        </p:nvSpPr>
        <p:spPr>
          <a:xfrm>
            <a:off x="9106505" y="-7181"/>
            <a:ext cx="2737152" cy="2212096"/>
          </a:xfrm>
          <a:prstGeom prst="rect">
            <a:avLst/>
          </a:prstGeom>
        </p:spPr>
        <p:txBody>
          <a:bodyPr anchor="ctr" anchorCtr="0"/>
          <a:lstStyle>
            <a:lvl1pPr marL="0" indent="0" algn="ctr">
              <a:buNone/>
              <a:defRPr>
                <a:solidFill>
                  <a:schemeClr val="tx1"/>
                </a:solidFill>
              </a:defRPr>
            </a:lvl1pPr>
          </a:lstStyle>
          <a:p>
            <a:endParaRPr lang="en-US"/>
          </a:p>
        </p:txBody>
      </p:sp>
      <p:sp>
        <p:nvSpPr>
          <p:cNvPr id="11" name="Title 1">
            <a:extLst>
              <a:ext uri="{FF2B5EF4-FFF2-40B4-BE49-F238E27FC236}">
                <a16:creationId xmlns:a16="http://schemas.microsoft.com/office/drawing/2014/main" id="{A089A6F4-712F-CDCA-8B9E-9557816C62EB}"/>
              </a:ext>
            </a:extLst>
          </p:cNvPr>
          <p:cNvSpPr>
            <a:spLocks noGrp="1"/>
          </p:cNvSpPr>
          <p:nvPr>
            <p:ph type="ctrTitle" hasCustomPrompt="1"/>
          </p:nvPr>
        </p:nvSpPr>
        <p:spPr>
          <a:xfrm>
            <a:off x="632125" y="1761828"/>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17" name="Text Placeholder 2">
            <a:extLst>
              <a:ext uri="{FF2B5EF4-FFF2-40B4-BE49-F238E27FC236}">
                <a16:creationId xmlns:a16="http://schemas.microsoft.com/office/drawing/2014/main" id="{972BF7ED-AC89-B066-6405-86D841A4EB03}"/>
              </a:ext>
            </a:extLst>
          </p:cNvPr>
          <p:cNvSpPr>
            <a:spLocks noGrp="1"/>
          </p:cNvSpPr>
          <p:nvPr>
            <p:ph type="body" sz="quarter" idx="16" hasCustomPrompt="1"/>
          </p:nvPr>
        </p:nvSpPr>
        <p:spPr>
          <a:xfrm>
            <a:off x="632125" y="2372473"/>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0A9F1691-DBBD-8959-76B0-C07758051C17}"/>
              </a:ext>
            </a:extLst>
          </p:cNvPr>
          <p:cNvSpPr>
            <a:spLocks noGrp="1"/>
          </p:cNvSpPr>
          <p:nvPr>
            <p:ph type="body" sz="quarter" idx="30" hasCustomPrompt="1"/>
          </p:nvPr>
        </p:nvSpPr>
        <p:spPr>
          <a:xfrm>
            <a:off x="632125" y="2803020"/>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2" name="Text Placeholder 2">
            <a:extLst>
              <a:ext uri="{FF2B5EF4-FFF2-40B4-BE49-F238E27FC236}">
                <a16:creationId xmlns:a16="http://schemas.microsoft.com/office/drawing/2014/main" id="{C9340E82-B158-1238-2658-3BE2D616C842}"/>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118901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AD5A65-A7EB-424E-8ADF-62E6668815B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38770" y="2921000"/>
            <a:ext cx="2114461" cy="874949"/>
          </a:xfrm>
          <a:prstGeom prst="rect">
            <a:avLst/>
          </a:prstGeom>
        </p:spPr>
      </p:pic>
    </p:spTree>
    <p:extLst>
      <p:ext uri="{BB962C8B-B14F-4D97-AF65-F5344CB8AC3E}">
        <p14:creationId xmlns:p14="http://schemas.microsoft.com/office/powerpoint/2010/main" val="2706901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774E-72FC-3699-635A-104AC9EE94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B17AD-96E2-7449-3EF9-E6364763B196}"/>
              </a:ext>
            </a:extLst>
          </p:cNvPr>
          <p:cNvSpPr>
            <a:spLocks noGrp="1"/>
          </p:cNvSpPr>
          <p:nvPr>
            <p:ph type="dt" sz="half" idx="10"/>
          </p:nvPr>
        </p:nvSpPr>
        <p:spPr/>
        <p:txBody>
          <a:bodyPr/>
          <a:lstStyle/>
          <a:p>
            <a:fld id="{EADE0E47-76CB-F547-882D-44DC868C4E57}" type="datetimeFigureOut">
              <a:rPr lang="en-US" smtClean="0"/>
              <a:t>3/17/23</a:t>
            </a:fld>
            <a:endParaRPr lang="en-US"/>
          </a:p>
        </p:txBody>
      </p:sp>
      <p:sp>
        <p:nvSpPr>
          <p:cNvPr id="4" name="Footer Placeholder 3">
            <a:extLst>
              <a:ext uri="{FF2B5EF4-FFF2-40B4-BE49-F238E27FC236}">
                <a16:creationId xmlns:a16="http://schemas.microsoft.com/office/drawing/2014/main" id="{EF9D01A6-3D04-3EC1-AF81-644FDB1CA9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00F307-732B-B440-AE12-3CD6A4475629}"/>
              </a:ext>
            </a:extLst>
          </p:cNvPr>
          <p:cNvSpPr>
            <a:spLocks noGrp="1"/>
          </p:cNvSpPr>
          <p:nvPr>
            <p:ph type="sldNum" sz="quarter" idx="12"/>
          </p:nvPr>
        </p:nvSpPr>
        <p:spPr/>
        <p:txBody>
          <a:bodyPr/>
          <a:lstStyle/>
          <a:p>
            <a:fld id="{B15776F5-E2E5-E54B-A503-40614AC831C1}" type="slidenum">
              <a:rPr lang="en-US" smtClean="0"/>
              <a:t>‹#›</a:t>
            </a:fld>
            <a:endParaRPr lang="en-US"/>
          </a:p>
        </p:txBody>
      </p:sp>
    </p:spTree>
    <p:extLst>
      <p:ext uri="{BB962C8B-B14F-4D97-AF65-F5344CB8AC3E}">
        <p14:creationId xmlns:p14="http://schemas.microsoft.com/office/powerpoint/2010/main" val="11054305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ky Closing">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AD5A65-A7EB-424E-8ADF-62E6668815B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38770" y="2921000"/>
            <a:ext cx="2114461" cy="874949"/>
          </a:xfrm>
          <a:prstGeom prst="rect">
            <a:avLst/>
          </a:prstGeom>
        </p:spPr>
      </p:pic>
    </p:spTree>
    <p:extLst>
      <p:ext uri="{BB962C8B-B14F-4D97-AF65-F5344CB8AC3E}">
        <p14:creationId xmlns:p14="http://schemas.microsoft.com/office/powerpoint/2010/main" val="4129908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bg1"/>
                </a:solidFill>
              </a:defRPr>
            </a:lvl1pPr>
          </a:lstStyle>
          <a:p>
            <a:pPr lvl="0"/>
            <a:r>
              <a:rPr lang="en-GB"/>
              <a:t>Click to edit Master title style</a:t>
            </a:r>
          </a:p>
        </p:txBody>
      </p:sp>
    </p:spTree>
    <p:extLst>
      <p:ext uri="{BB962C8B-B14F-4D97-AF65-F5344CB8AC3E}">
        <p14:creationId xmlns:p14="http://schemas.microsoft.com/office/powerpoint/2010/main" val="19568265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77" indent="-146047">
              <a:buClr>
                <a:schemeClr val="tx1"/>
              </a:buClr>
              <a:buSzPct val="80000"/>
              <a:buFont typeface="Arial"/>
              <a:buChar char="•"/>
              <a:defRPr sz="2133"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bg1"/>
                </a:solidFill>
              </a:defRPr>
            </a:lvl1pPr>
          </a:lstStyle>
          <a:p>
            <a:pPr lvl="0"/>
            <a:r>
              <a:rPr lang="en-GB"/>
              <a:t>Click to edit Master title style</a:t>
            </a:r>
          </a:p>
        </p:txBody>
      </p:sp>
    </p:spTree>
    <p:extLst>
      <p:ext uri="{BB962C8B-B14F-4D97-AF65-F5344CB8AC3E}">
        <p14:creationId xmlns:p14="http://schemas.microsoft.com/office/powerpoint/2010/main" val="2390190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Blank Slide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2110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2372B4-87A1-974E-A6F5-2BB1FD0EADC5}"/>
              </a:ext>
            </a:extLst>
          </p:cNvPr>
          <p:cNvSpPr>
            <a:spLocks noGrp="1"/>
          </p:cNvSpPr>
          <p:nvPr>
            <p:ph type="body" sz="quarter" idx="10" hasCustomPrompt="1"/>
          </p:nvPr>
        </p:nvSpPr>
        <p:spPr>
          <a:xfrm>
            <a:off x="584200" y="1297512"/>
            <a:ext cx="11127317" cy="778933"/>
          </a:xfrm>
        </p:spPr>
        <p:txBody>
          <a:bodyPr/>
          <a:lstStyle>
            <a:lvl1pPr marL="10582" indent="0">
              <a:buNone/>
              <a:defRPr sz="2667">
                <a:solidFill>
                  <a:schemeClr val="accent1"/>
                </a:solidFill>
              </a:defRPr>
            </a:lvl1pPr>
            <a:lvl2pPr marL="16933" indent="0">
              <a:buNone/>
              <a:tabLst/>
              <a:defRPr sz="2400">
                <a:solidFill>
                  <a:schemeClr val="accent2"/>
                </a:solidFill>
              </a:defRPr>
            </a:lvl2pPr>
            <a:lvl3pPr marL="16933" indent="0">
              <a:buNone/>
              <a:tabLst/>
              <a:defRPr sz="2400">
                <a:solidFill>
                  <a:schemeClr val="accent2"/>
                </a:solidFill>
              </a:defRPr>
            </a:lvl3pPr>
            <a:lvl4pPr marL="16933" indent="0">
              <a:buNone/>
              <a:tabLst/>
              <a:defRPr sz="2400">
                <a:solidFill>
                  <a:schemeClr val="accent2"/>
                </a:solidFill>
              </a:defRPr>
            </a:lvl4pPr>
            <a:lvl5pPr marL="16933" indent="0">
              <a:buNone/>
              <a:tabLst/>
              <a:defRPr sz="2400">
                <a:solidFill>
                  <a:schemeClr val="accent2"/>
                </a:solidFill>
              </a:defRPr>
            </a:lvl5pPr>
          </a:lstStyle>
          <a:p>
            <a:pPr lvl="0"/>
            <a:r>
              <a:rPr lang="en-US"/>
              <a:t>Subtitle Goes Here (20pt)</a:t>
            </a:r>
          </a:p>
        </p:txBody>
      </p:sp>
      <p:sp>
        <p:nvSpPr>
          <p:cNvPr id="4" name="Title Placeholder 5">
            <a:extLst>
              <a:ext uri="{FF2B5EF4-FFF2-40B4-BE49-F238E27FC236}">
                <a16:creationId xmlns:a16="http://schemas.microsoft.com/office/drawing/2014/main" id="{6FBE4380-8968-7E4F-AB04-1E7E6B1B75F2}"/>
              </a:ext>
            </a:extLst>
          </p:cNvPr>
          <p:cNvSpPr>
            <a:spLocks noGrp="1"/>
          </p:cNvSpPr>
          <p:nvPr>
            <p:ph type="title"/>
          </p:nvPr>
        </p:nvSpPr>
        <p:spPr bwMode="auto">
          <a:xfrm>
            <a:off x="583688" y="653935"/>
            <a:ext cx="11127317" cy="7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22863173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35179907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5" y="5142315"/>
            <a:ext cx="11061895" cy="384175"/>
          </a:xfrm>
          <a:prstGeom prst="rect">
            <a:avLst/>
          </a:prstGeom>
        </p:spPr>
        <p:txBody>
          <a:bodyPr lIns="91420" tIns="45710" rIns="91420" bIns="45710" anchor="b" anchorCtr="0">
            <a:noAutofit/>
          </a:bodyPr>
          <a:lstStyle>
            <a:lvl1pPr marL="0" indent="0" algn="l">
              <a:buNone/>
              <a:defRPr sz="2400" b="0" i="0">
                <a:solidFill>
                  <a:schemeClr val="bg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625995" y="5430226"/>
            <a:ext cx="11061895" cy="384175"/>
          </a:xfrm>
          <a:prstGeom prst="rect">
            <a:avLst/>
          </a:prstGeom>
        </p:spPr>
        <p:txBody>
          <a:bodyPr lIns="91420" tIns="45710" rIns="91420" bIns="45710"/>
          <a:lstStyle>
            <a:lvl1pPr marL="0" indent="0" algn="l">
              <a:buFontTx/>
              <a:buNone/>
              <a:defRPr lang="en-US" sz="2400"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625995" y="5798350"/>
            <a:ext cx="11061895" cy="384175"/>
          </a:xfrm>
          <a:prstGeom prst="rect">
            <a:avLst/>
          </a:prstGeom>
        </p:spPr>
        <p:txBody>
          <a:bodyPr lIns="91420" tIns="45710" rIns="91420" bIns="45710"/>
          <a:lstStyle>
            <a:lvl1pPr marL="0" indent="0" algn="l">
              <a:buFontTx/>
              <a:buNone/>
              <a:defRPr lang="en-US" sz="2400"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617723" y="4058205"/>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a:t>Subtitle Goes Here</a:t>
            </a:r>
          </a:p>
        </p:txBody>
      </p:sp>
      <p:sp>
        <p:nvSpPr>
          <p:cNvPr id="20" name="Title 1"/>
          <p:cNvSpPr>
            <a:spLocks noGrp="1"/>
          </p:cNvSpPr>
          <p:nvPr>
            <p:ph type="ctrTitle" hasCustomPrompt="1"/>
          </p:nvPr>
        </p:nvSpPr>
        <p:spPr>
          <a:xfrm>
            <a:off x="567687" y="3296223"/>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a:t>Presentation Title Goes Here</a:t>
            </a:r>
            <a:endParaRPr lang="en-US"/>
          </a:p>
        </p:txBody>
      </p:sp>
      <p:pic>
        <p:nvPicPr>
          <p:cNvPr id="4" name="Picture 3">
            <a:extLst>
              <a:ext uri="{FF2B5EF4-FFF2-40B4-BE49-F238E27FC236}">
                <a16:creationId xmlns:a16="http://schemas.microsoft.com/office/drawing/2014/main" id="{24E05446-DC9A-B841-876B-02055A184C7A}"/>
              </a:ext>
            </a:extLst>
          </p:cNvPr>
          <p:cNvPicPr>
            <a:picLocks noChangeAspect="1"/>
          </p:cNvPicPr>
          <p:nvPr userDrawn="1"/>
        </p:nvPicPr>
        <p:blipFill>
          <a:blip r:embed="rId2"/>
          <a:stretch>
            <a:fillRect/>
          </a:stretch>
        </p:blipFill>
        <p:spPr>
          <a:xfrm>
            <a:off x="617723" y="511751"/>
            <a:ext cx="3655647" cy="563500"/>
          </a:xfrm>
          <a:prstGeom prst="rect">
            <a:avLst/>
          </a:prstGeom>
        </p:spPr>
      </p:pic>
    </p:spTree>
    <p:extLst>
      <p:ext uri="{BB962C8B-B14F-4D97-AF65-F5344CB8AC3E}">
        <p14:creationId xmlns:p14="http://schemas.microsoft.com/office/powerpoint/2010/main" val="24453953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8276276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37560017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bg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93638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3C7B77-7A61-E1A6-C18B-B573C04F7823}"/>
              </a:ext>
            </a:extLst>
          </p:cNvPr>
          <p:cNvSpPr>
            <a:spLocks noGrp="1"/>
          </p:cNvSpPr>
          <p:nvPr>
            <p:ph type="dt" sz="half" idx="10"/>
          </p:nvPr>
        </p:nvSpPr>
        <p:spPr/>
        <p:txBody>
          <a:bodyPr/>
          <a:lstStyle/>
          <a:p>
            <a:fld id="{EADE0E47-76CB-F547-882D-44DC868C4E57}" type="datetimeFigureOut">
              <a:rPr lang="en-US" smtClean="0"/>
              <a:t>3/17/23</a:t>
            </a:fld>
            <a:endParaRPr lang="en-US"/>
          </a:p>
        </p:txBody>
      </p:sp>
      <p:sp>
        <p:nvSpPr>
          <p:cNvPr id="3" name="Footer Placeholder 2">
            <a:extLst>
              <a:ext uri="{FF2B5EF4-FFF2-40B4-BE49-F238E27FC236}">
                <a16:creationId xmlns:a16="http://schemas.microsoft.com/office/drawing/2014/main" id="{9F0CD59C-2B91-6AC9-6647-DFDF250D37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BC4C40-F68A-1DA9-2D57-6F91AE178824}"/>
              </a:ext>
            </a:extLst>
          </p:cNvPr>
          <p:cNvSpPr>
            <a:spLocks noGrp="1"/>
          </p:cNvSpPr>
          <p:nvPr>
            <p:ph type="sldNum" sz="quarter" idx="12"/>
          </p:nvPr>
        </p:nvSpPr>
        <p:spPr/>
        <p:txBody>
          <a:bodyPr/>
          <a:lstStyle/>
          <a:p>
            <a:fld id="{B15776F5-E2E5-E54B-A503-40614AC831C1}" type="slidenum">
              <a:rPr lang="en-US" smtClean="0"/>
              <a:t>‹#›</a:t>
            </a:fld>
            <a:endParaRPr lang="en-US"/>
          </a:p>
        </p:txBody>
      </p:sp>
    </p:spTree>
    <p:extLst>
      <p:ext uri="{BB962C8B-B14F-4D97-AF65-F5344CB8AC3E}">
        <p14:creationId xmlns:p14="http://schemas.microsoft.com/office/powerpoint/2010/main" val="35830844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bg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846169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bg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666751" y="5233660"/>
            <a:ext cx="10852149" cy="663195"/>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090714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401551" cy="3790949"/>
          </a:xfrm>
          <a:prstGeom prst="rect">
            <a:avLst/>
          </a:prstGeom>
          <a:solidFill>
            <a:schemeClr val="bg2"/>
          </a:solidFill>
        </p:spPr>
        <p:txBody>
          <a:bodyPr vert="horz" lIns="91420" tIns="45710" rIns="91420" bIns="45710"/>
          <a:lstStyle>
            <a:lvl1pPr marL="0" indent="0" algn="ctr">
              <a:buNone/>
              <a:defRPr sz="2933" baseline="0">
                <a:solidFill>
                  <a:schemeClr val="bg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598380" y="4072691"/>
            <a:ext cx="11152315" cy="716158"/>
          </a:xfrm>
          <a:prstGeom prst="rect">
            <a:avLst/>
          </a:prstGeom>
        </p:spPr>
        <p:txBody>
          <a:bodyPr vert="horz" wrap="square">
            <a:spAutoFit/>
          </a:bodyPr>
          <a:lstStyle>
            <a:lvl1pPr marL="0" indent="0">
              <a:buNone/>
              <a:defRPr sz="4267"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171344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bg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2848893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mj-lt"/>
            </a:endParaRPr>
          </a:p>
        </p:txBody>
      </p:sp>
      <p:sp>
        <p:nvSpPr>
          <p:cNvPr id="5" name="Rectangle 4"/>
          <p:cNvSpPr>
            <a:spLocks noChangeArrowheads="1"/>
          </p:cNvSpPr>
          <p:nvPr userDrawn="1"/>
        </p:nvSpPr>
        <p:spPr bwMode="ltGray">
          <a:xfrm>
            <a:off x="636906" y="6322205"/>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
        <p:nvSpPr>
          <p:cNvPr id="3" name="Picture Placeholder 2"/>
          <p:cNvSpPr>
            <a:spLocks noGrp="1"/>
          </p:cNvSpPr>
          <p:nvPr>
            <p:ph type="pic" sz="quarter" idx="10"/>
          </p:nvPr>
        </p:nvSpPr>
        <p:spPr>
          <a:xfrm>
            <a:off x="410683" y="320842"/>
            <a:ext cx="11307184" cy="5688861"/>
          </a:xfrm>
          <a:prstGeom prst="rect">
            <a:avLst/>
          </a:prstGeom>
          <a:solidFill>
            <a:schemeClr val="bg2"/>
          </a:solidFill>
        </p:spPr>
        <p:txBody>
          <a:bodyPr vert="horz" lIns="91424" tIns="45712" rIns="91424" bIns="45712"/>
          <a:lstStyle>
            <a:lvl1pPr marL="0" indent="0" algn="ctr">
              <a:buNone/>
              <a:defRPr sz="2000" baseline="0">
                <a:solidFill>
                  <a:schemeClr val="bg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25449051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77" indent="-146047">
              <a:buClr>
                <a:schemeClr val="tx1"/>
              </a:buClr>
              <a:buSzPct val="80000"/>
              <a:buFont typeface="Arial"/>
              <a:buChar char="•"/>
              <a:defRPr sz="2133"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bg1"/>
                </a:solidFill>
              </a:defRPr>
            </a:lvl1pPr>
          </a:lstStyle>
          <a:p>
            <a:pPr lvl="0"/>
            <a:r>
              <a:rPr lang="en-GB"/>
              <a:t>Click to edit Master title style</a:t>
            </a:r>
          </a:p>
        </p:txBody>
      </p:sp>
    </p:spTree>
    <p:extLst>
      <p:ext uri="{BB962C8B-B14F-4D97-AF65-F5344CB8AC3E}">
        <p14:creationId xmlns:p14="http://schemas.microsoft.com/office/powerpoint/2010/main" val="1127811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bg1"/>
                </a:solidFill>
              </a:defRPr>
            </a:lvl1pPr>
          </a:lstStyle>
          <a:p>
            <a:pPr lvl="0"/>
            <a:r>
              <a:rPr lang="en-US"/>
              <a:t>Click to edit Master title style</a:t>
            </a:r>
            <a:endParaRPr lang="en-GB"/>
          </a:p>
        </p:txBody>
      </p:sp>
    </p:spTree>
    <p:extLst>
      <p:ext uri="{BB962C8B-B14F-4D97-AF65-F5344CB8AC3E}">
        <p14:creationId xmlns:p14="http://schemas.microsoft.com/office/powerpoint/2010/main" val="30611399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bg1"/>
                </a:solidFill>
              </a:defRPr>
            </a:lvl1pPr>
          </a:lstStyle>
          <a:p>
            <a:pPr lvl="0"/>
            <a:r>
              <a:rPr lang="en-GB"/>
              <a:t>Click to edit Master title style</a:t>
            </a:r>
          </a:p>
        </p:txBody>
      </p:sp>
    </p:spTree>
    <p:extLst>
      <p:ext uri="{BB962C8B-B14F-4D97-AF65-F5344CB8AC3E}">
        <p14:creationId xmlns:p14="http://schemas.microsoft.com/office/powerpoint/2010/main" val="5044153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5524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1"/>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bg1"/>
                </a:solidFill>
              </a:defRPr>
            </a:lvl1pPr>
          </a:lstStyle>
          <a:p>
            <a:pPr lvl="0"/>
            <a:r>
              <a:rPr lang="en-US"/>
              <a:t>Click to edit Master title style</a:t>
            </a:r>
            <a:endParaRPr lang="en-GB"/>
          </a:p>
        </p:txBody>
      </p:sp>
    </p:spTree>
    <p:extLst>
      <p:ext uri="{BB962C8B-B14F-4D97-AF65-F5344CB8AC3E}">
        <p14:creationId xmlns:p14="http://schemas.microsoft.com/office/powerpoint/2010/main" val="131343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87823-5C6D-B60A-A3FD-98448ECA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9CDA1A-310C-14EB-455D-76BE1D3F81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6B0D5D-F8CE-9590-AA9D-117CC324F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70E1A-84E5-0ED0-B7F1-0AE78A45EB8E}"/>
              </a:ext>
            </a:extLst>
          </p:cNvPr>
          <p:cNvSpPr>
            <a:spLocks noGrp="1"/>
          </p:cNvSpPr>
          <p:nvPr>
            <p:ph type="dt" sz="half" idx="10"/>
          </p:nvPr>
        </p:nvSpPr>
        <p:spPr/>
        <p:txBody>
          <a:bodyPr/>
          <a:lstStyle/>
          <a:p>
            <a:fld id="{EADE0E47-76CB-F547-882D-44DC868C4E57}" type="datetimeFigureOut">
              <a:rPr lang="en-US" smtClean="0"/>
              <a:t>3/17/23</a:t>
            </a:fld>
            <a:endParaRPr lang="en-US"/>
          </a:p>
        </p:txBody>
      </p:sp>
      <p:sp>
        <p:nvSpPr>
          <p:cNvPr id="6" name="Footer Placeholder 5">
            <a:extLst>
              <a:ext uri="{FF2B5EF4-FFF2-40B4-BE49-F238E27FC236}">
                <a16:creationId xmlns:a16="http://schemas.microsoft.com/office/drawing/2014/main" id="{3CCE9683-2123-D671-9208-44E7AFABC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E1788-A8A4-7D3A-BC64-6CCA49D8031E}"/>
              </a:ext>
            </a:extLst>
          </p:cNvPr>
          <p:cNvSpPr>
            <a:spLocks noGrp="1"/>
          </p:cNvSpPr>
          <p:nvPr>
            <p:ph type="sldNum" sz="quarter" idx="12"/>
          </p:nvPr>
        </p:nvSpPr>
        <p:spPr/>
        <p:txBody>
          <a:bodyPr/>
          <a:lstStyle/>
          <a:p>
            <a:fld id="{B15776F5-E2E5-E54B-A503-40614AC831C1}" type="slidenum">
              <a:rPr lang="en-US" smtClean="0"/>
              <a:t>‹#›</a:t>
            </a:fld>
            <a:endParaRPr lang="en-US"/>
          </a:p>
        </p:txBody>
      </p:sp>
    </p:spTree>
    <p:extLst>
      <p:ext uri="{BB962C8B-B14F-4D97-AF65-F5344CB8AC3E}">
        <p14:creationId xmlns:p14="http://schemas.microsoft.com/office/powerpoint/2010/main" val="33768143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8"/>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bg1"/>
                </a:solidFill>
              </a:defRPr>
            </a:lvl1pPr>
          </a:lstStyle>
          <a:p>
            <a:pPr lvl="0"/>
            <a:r>
              <a:rPr lang="en-US"/>
              <a:t>Click to edit Master title style</a:t>
            </a:r>
            <a:endParaRPr lang="en-GB"/>
          </a:p>
        </p:txBody>
      </p:sp>
    </p:spTree>
    <p:extLst>
      <p:ext uri="{BB962C8B-B14F-4D97-AF65-F5344CB8AC3E}">
        <p14:creationId xmlns:p14="http://schemas.microsoft.com/office/powerpoint/2010/main" val="31304724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1"/>
            <a:ext cx="11040076" cy="4098595"/>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bg1"/>
                </a:solidFill>
              </a:defRPr>
            </a:lvl1pPr>
          </a:lstStyle>
          <a:p>
            <a:pPr lvl="0"/>
            <a:r>
              <a:rPr lang="en-US"/>
              <a:t>Click to edit Master title style</a:t>
            </a:r>
            <a:endParaRPr lang="en-GB"/>
          </a:p>
        </p:txBody>
      </p:sp>
    </p:spTree>
    <p:extLst>
      <p:ext uri="{BB962C8B-B14F-4D97-AF65-F5344CB8AC3E}">
        <p14:creationId xmlns:p14="http://schemas.microsoft.com/office/powerpoint/2010/main" val="365461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10789"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endParaRPr>
          </a:p>
        </p:txBody>
      </p:sp>
      <p:sp>
        <p:nvSpPr>
          <p:cNvPr id="4" name="Text Placeholder 3"/>
          <p:cNvSpPr>
            <a:spLocks noGrp="1"/>
          </p:cNvSpPr>
          <p:nvPr>
            <p:ph type="body" sz="quarter" idx="10" hasCustomPrompt="1"/>
          </p:nvPr>
        </p:nvSpPr>
        <p:spPr>
          <a:xfrm>
            <a:off x="616401" y="2220243"/>
            <a:ext cx="4882699" cy="3901157"/>
          </a:xfrm>
          <a:prstGeom prst="rect">
            <a:avLst/>
          </a:prstGeom>
        </p:spPr>
        <p:txBody>
          <a:bodyPr lIns="91420" tIns="45710" rIns="91420" bIns="45710">
            <a:noAutofit/>
          </a:bodyPr>
          <a:lstStyle>
            <a:lvl1pPr marL="232828" indent="-156629">
              <a:lnSpc>
                <a:spcPct val="95000"/>
              </a:lnSpc>
              <a:spcBef>
                <a:spcPts val="1480"/>
              </a:spcBef>
              <a:buClr>
                <a:schemeClr val="tx2"/>
              </a:buClr>
              <a:buSzPct val="60000"/>
              <a:buFont typeface="Arial"/>
              <a:buChar char="•"/>
              <a:defRPr sz="2667" b="0" i="0">
                <a:solidFill>
                  <a:schemeClr val="bg1"/>
                </a:solidFill>
                <a:latin typeface="+mn-lt"/>
                <a:ea typeface="CiscoSansTT Thin" charset="0"/>
                <a:cs typeface="CiscoSansTT Thin" charset="0"/>
              </a:defRPr>
            </a:lvl1pPr>
            <a:lvl2pPr marL="385224" indent="-152396">
              <a:lnSpc>
                <a:spcPct val="95000"/>
              </a:lnSpc>
              <a:spcBef>
                <a:spcPts val="600"/>
              </a:spcBef>
              <a:buClr>
                <a:schemeClr val="tx2"/>
              </a:buClr>
              <a:buSzPct val="60000"/>
              <a:buFont typeface="Arial"/>
              <a:buChar char="•"/>
              <a:defRPr sz="2400" b="0" i="0">
                <a:solidFill>
                  <a:schemeClr val="bg1"/>
                </a:solidFill>
                <a:latin typeface="+mn-lt"/>
                <a:ea typeface="CiscoSansTT Thin" charset="0"/>
                <a:cs typeface="CiscoSansTT Thin" charset="0"/>
              </a:defRPr>
            </a:lvl2pPr>
            <a:lvl3pPr marL="537620" indent="-152396">
              <a:buClr>
                <a:schemeClr val="tx2"/>
              </a:buClr>
              <a:buSzPct val="60000"/>
              <a:buFont typeface="Arial"/>
              <a:buChar char="•"/>
              <a:defRPr sz="2133" b="0" i="0">
                <a:solidFill>
                  <a:schemeClr val="bg1"/>
                </a:solidFill>
                <a:latin typeface="+mn-lt"/>
                <a:ea typeface="CiscoSansTT Thin" charset="0"/>
                <a:cs typeface="CiscoSansTT Thin" charset="0"/>
              </a:defRPr>
            </a:lvl3pPr>
            <a:lvl4pPr marL="690016" indent="-152396">
              <a:buClr>
                <a:schemeClr val="tx2"/>
              </a:buClr>
              <a:buSzPct val="60000"/>
              <a:buFont typeface="Arial"/>
              <a:buChar char="•"/>
              <a:defRPr sz="1867" b="0" i="0">
                <a:solidFill>
                  <a:schemeClr val="bg1"/>
                </a:solidFill>
                <a:latin typeface="+mn-lt"/>
                <a:ea typeface="CiscoSansTT Thin" charset="0"/>
                <a:cs typeface="CiscoSansTT Thin" charset="0"/>
              </a:defRPr>
            </a:lvl4pPr>
            <a:lvl5pPr marL="842412" indent="-152396">
              <a:buClr>
                <a:schemeClr val="tx2"/>
              </a:buClr>
              <a:buSzPct val="60000"/>
              <a:buFont typeface="Arial"/>
              <a:buChar char="•"/>
              <a:defRPr sz="1600" b="0" i="0">
                <a:solidFill>
                  <a:schemeClr val="bg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89" y="455085"/>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GB"/>
              <a:t>Click to edit Master title style</a:t>
            </a:r>
          </a:p>
        </p:txBody>
      </p:sp>
      <p:sp>
        <p:nvSpPr>
          <p:cNvPr id="8" name="Rectangle 4"/>
          <p:cNvSpPr>
            <a:spLocks noChangeArrowheads="1"/>
          </p:cNvSpPr>
          <p:nvPr userDrawn="1"/>
        </p:nvSpPr>
        <p:spPr bwMode="ltGray">
          <a:xfrm>
            <a:off x="636905" y="6322205"/>
            <a:ext cx="47578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1772269728"/>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mj-lt"/>
            </a:endParaRPr>
          </a:p>
        </p:txBody>
      </p:sp>
      <p:sp>
        <p:nvSpPr>
          <p:cNvPr id="3" name="Title Placeholder 5"/>
          <p:cNvSpPr>
            <a:spLocks noGrp="1"/>
          </p:cNvSpPr>
          <p:nvPr>
            <p:ph type="title"/>
          </p:nvPr>
        </p:nvSpPr>
        <p:spPr bwMode="auto">
          <a:xfrm>
            <a:off x="558801" y="2209800"/>
            <a:ext cx="5103284"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6796618" y="709083"/>
            <a:ext cx="4734983" cy="5412316"/>
          </a:xfrm>
          <a:prstGeom prst="rect">
            <a:avLst/>
          </a:prstGeom>
        </p:spPr>
        <p:txBody>
          <a:bodyPr lIns="0" rIns="0" anchor="ctr" anchorCtr="0"/>
          <a:lstStyle>
            <a:lvl1pPr marL="226478" indent="-226478">
              <a:lnSpc>
                <a:spcPct val="100000"/>
              </a:lnSpc>
              <a:buClr>
                <a:schemeClr val="tx1"/>
              </a:buClr>
              <a:buSzPct val="60000"/>
              <a:buFont typeface="Arial" panose="020B0604020202020204" pitchFamily="34" charset="0"/>
              <a:buChar char="•"/>
              <a:tabLst>
                <a:tab pos="304792" algn="l"/>
              </a:tabLst>
              <a:defRPr sz="3200"/>
            </a:lvl1pPr>
            <a:lvl2pPr marL="461422" indent="-228594">
              <a:lnSpc>
                <a:spcPct val="100000"/>
              </a:lnSpc>
              <a:buClr>
                <a:schemeClr val="tx1"/>
              </a:buClr>
              <a:buSzPct val="60000"/>
              <a:buFont typeface="Arial" panose="020B0604020202020204" pitchFamily="34" charset="0"/>
              <a:buChar char="•"/>
              <a:defRPr sz="3200"/>
            </a:lvl2pPr>
            <a:lvl3pPr marL="609585" indent="-156629">
              <a:lnSpc>
                <a:spcPct val="100000"/>
              </a:lnSpc>
              <a:buClr>
                <a:schemeClr val="tx1"/>
              </a:buClr>
              <a:buSzPct val="60000"/>
              <a:buFont typeface="Arial" panose="020B0604020202020204" pitchFamily="34" charset="0"/>
              <a:buChar char="•"/>
              <a:defRPr sz="2667"/>
            </a:lvl3pPr>
            <a:lvl4pPr marL="766214" indent="-156629">
              <a:lnSpc>
                <a:spcPct val="100000"/>
              </a:lnSpc>
              <a:buClr>
                <a:schemeClr val="tx1"/>
              </a:buClr>
              <a:buSzPct val="60000"/>
              <a:buFont typeface="Arial" panose="020B0604020202020204" pitchFamily="34" charset="0"/>
              <a:buChar char="•"/>
              <a:tabLst/>
              <a:defRPr sz="2400"/>
            </a:lvl4pPr>
            <a:lvl5pPr marL="992693" indent="-150280">
              <a:lnSpc>
                <a:spcPct val="100000"/>
              </a:lnSpc>
              <a:buClr>
                <a:schemeClr val="tx1"/>
              </a:buClr>
              <a:buSzPct val="60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636906" y="6322205"/>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70281378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latin typeface="+mj-lt"/>
            </a:endParaRPr>
          </a:p>
        </p:txBody>
      </p:sp>
      <p:sp>
        <p:nvSpPr>
          <p:cNvPr id="3" name="Title Placeholder 5"/>
          <p:cNvSpPr>
            <a:spLocks noGrp="1"/>
          </p:cNvSpPr>
          <p:nvPr>
            <p:ph type="title"/>
          </p:nvPr>
        </p:nvSpPr>
        <p:spPr bwMode="auto">
          <a:xfrm>
            <a:off x="583689"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6796618" y="680720"/>
            <a:ext cx="4734983" cy="5440680"/>
          </a:xfrm>
          <a:prstGeom prst="rect">
            <a:avLst/>
          </a:prstGeom>
        </p:spPr>
        <p:txBody>
          <a:bodyPr lIns="0" rIns="0"/>
          <a:lstStyle>
            <a:lvl1pPr marL="152396" indent="-152396">
              <a:lnSpc>
                <a:spcPct val="100000"/>
              </a:lnSpc>
              <a:buClr>
                <a:schemeClr val="tx1"/>
              </a:buClr>
              <a:buSzPct val="60000"/>
              <a:defRPr sz="2667"/>
            </a:lvl1pPr>
            <a:lvl2pPr marL="304792" indent="-152396">
              <a:lnSpc>
                <a:spcPct val="100000"/>
              </a:lnSpc>
              <a:buClr>
                <a:schemeClr val="tx1"/>
              </a:buClr>
              <a:buSzPct val="60000"/>
              <a:defRPr sz="2667"/>
            </a:lvl2pPr>
            <a:lvl3pPr marL="457189" indent="-152396">
              <a:lnSpc>
                <a:spcPct val="100000"/>
              </a:lnSpc>
              <a:buClr>
                <a:schemeClr val="tx1"/>
              </a:buClr>
              <a:buSzPct val="60000"/>
              <a:defRPr sz="2400"/>
            </a:lvl3pPr>
            <a:lvl4pPr marL="609585" indent="-165096">
              <a:lnSpc>
                <a:spcPct val="100000"/>
              </a:lnSpc>
              <a:buClr>
                <a:schemeClr val="tx1"/>
              </a:buClr>
              <a:buSzPct val="60000"/>
              <a:defRPr sz="2133"/>
            </a:lvl4pPr>
            <a:lvl5pPr marL="766214" indent="-156629">
              <a:lnSpc>
                <a:spcPct val="100000"/>
              </a:lnSpc>
              <a:buClr>
                <a:schemeClr val="tx1"/>
              </a:buClr>
              <a:buSzPct val="60000"/>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583689" y="2213123"/>
            <a:ext cx="5078396" cy="3908277"/>
          </a:xfrm>
          <a:prstGeom prst="rect">
            <a:avLst/>
          </a:prstGeom>
        </p:spPr>
        <p:txBody>
          <a:bodyPr/>
          <a:lstStyle>
            <a:lvl1pPr marL="152396" indent="-152396">
              <a:buClr>
                <a:schemeClr val="tx2"/>
              </a:buClr>
              <a:buSzPct val="60000"/>
              <a:defRPr lang="en-US" sz="2667" kern="1200" dirty="0" smtClean="0">
                <a:solidFill>
                  <a:schemeClr val="bg1"/>
                </a:solidFill>
                <a:latin typeface="+mn-lt"/>
                <a:ea typeface="ＭＳ Ｐゴシック" charset="0"/>
                <a:cs typeface="CiscoSans"/>
              </a:defRPr>
            </a:lvl1pPr>
            <a:lvl2pPr marL="304792" indent="-152396">
              <a:buClr>
                <a:schemeClr val="tx2"/>
              </a:buClr>
              <a:buSzPct val="60000"/>
              <a:defRPr sz="2667">
                <a:solidFill>
                  <a:schemeClr val="bg1"/>
                </a:solidFill>
              </a:defRPr>
            </a:lvl2pPr>
            <a:lvl3pPr marL="457189" indent="-152396">
              <a:buClr>
                <a:schemeClr val="tx2"/>
              </a:buClr>
              <a:buSzPct val="60000"/>
              <a:defRPr sz="2400">
                <a:solidFill>
                  <a:schemeClr val="bg1"/>
                </a:solidFill>
              </a:defRPr>
            </a:lvl3pPr>
            <a:lvl4pPr marL="609585" indent="-165096">
              <a:buClr>
                <a:schemeClr val="tx2"/>
              </a:buClr>
              <a:buSzPct val="60000"/>
              <a:defRPr sz="2133">
                <a:solidFill>
                  <a:schemeClr val="bg1"/>
                </a:solidFill>
              </a:defRPr>
            </a:lvl4pPr>
            <a:lvl5pPr marL="766214" indent="-156629">
              <a:buClr>
                <a:schemeClr val="tx2"/>
              </a:buClr>
              <a:buSzPct val="60000"/>
              <a:defRPr sz="213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2042198972"/>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6786034" y="709084"/>
            <a:ext cx="4745567" cy="4486461"/>
          </a:xfrm>
          <a:prstGeom prst="rect">
            <a:avLst/>
          </a:prstGeom>
        </p:spPr>
        <p:txBody>
          <a:bodyPr anchor="ctr" anchorCtr="0"/>
          <a:lstStyle>
            <a:lvl1pPr marL="0" indent="0" algn="ctr">
              <a:buNone/>
              <a:defRPr/>
            </a:lvl1pPr>
          </a:lstStyle>
          <a:p>
            <a:endParaRPr lang="en-US"/>
          </a:p>
        </p:txBody>
      </p:sp>
      <p:sp>
        <p:nvSpPr>
          <p:cNvPr id="9" name="Text Placeholder 8"/>
          <p:cNvSpPr>
            <a:spLocks noGrp="1"/>
          </p:cNvSpPr>
          <p:nvPr>
            <p:ph type="body" sz="quarter" idx="11"/>
          </p:nvPr>
        </p:nvSpPr>
        <p:spPr>
          <a:xfrm>
            <a:off x="6786034" y="5416468"/>
            <a:ext cx="4745567" cy="700193"/>
          </a:xfrm>
          <a:prstGeom prst="rect">
            <a:avLst/>
          </a:prstGeom>
        </p:spPr>
        <p:txBody>
          <a:bodyPr lIns="0" tIns="0" rIns="0" bIns="0"/>
          <a:lstStyle>
            <a:lvl1pPr marL="0" indent="0">
              <a:buNone/>
              <a:defRPr sz="1867"/>
            </a:lvl1pPr>
          </a:lstStyle>
          <a:p>
            <a:pPr lvl="0"/>
            <a:r>
              <a:rPr lang="en-US"/>
              <a:t>Click to edit Master text styles</a:t>
            </a:r>
          </a:p>
        </p:txBody>
      </p:sp>
      <p:sp>
        <p:nvSpPr>
          <p:cNvPr id="10" name="Rectangle 4"/>
          <p:cNvSpPr>
            <a:spLocks noChangeArrowheads="1"/>
          </p:cNvSpPr>
          <p:nvPr userDrawn="1"/>
        </p:nvSpPr>
        <p:spPr bwMode="ltGray">
          <a:xfrm>
            <a:off x="636906" y="6322205"/>
            <a:ext cx="3817557"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78665223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endParaRPr>
          </a:p>
        </p:txBody>
      </p:sp>
      <p:sp>
        <p:nvSpPr>
          <p:cNvPr id="3" name="Title Placeholder 5"/>
          <p:cNvSpPr>
            <a:spLocks noGrp="1"/>
          </p:cNvSpPr>
          <p:nvPr>
            <p:ph type="title"/>
          </p:nvPr>
        </p:nvSpPr>
        <p:spPr bwMode="auto">
          <a:xfrm>
            <a:off x="583689" y="2207684"/>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6786034" y="709084"/>
            <a:ext cx="4745567" cy="5412315"/>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636905" y="6322205"/>
            <a:ext cx="43514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1137452521"/>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8" name="Rectangle 4"/>
          <p:cNvSpPr>
            <a:spLocks noChangeArrowheads="1"/>
          </p:cNvSpPr>
          <p:nvPr userDrawn="1"/>
        </p:nvSpPr>
        <p:spPr bwMode="ltGray">
          <a:xfrm>
            <a:off x="636905" y="6322205"/>
            <a:ext cx="392911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1431115320"/>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6106790" y="0"/>
            <a:ext cx="6085209" cy="6858000"/>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636905" y="6322205"/>
            <a:ext cx="4399267"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142814420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6" name="Chart Placeholder 5"/>
          <p:cNvSpPr>
            <a:spLocks noGrp="1"/>
          </p:cNvSpPr>
          <p:nvPr>
            <p:ph type="chart" sz="quarter" idx="10"/>
          </p:nvPr>
        </p:nvSpPr>
        <p:spPr>
          <a:xfrm>
            <a:off x="6786034" y="670984"/>
            <a:ext cx="4745567" cy="545041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636905" y="6322205"/>
            <a:ext cx="4239895" cy="206025"/>
          </a:xfrm>
          <a:prstGeom prst="rect">
            <a:avLst/>
          </a:prstGeom>
          <a:noFill/>
          <a:ln w="9525">
            <a:noFill/>
            <a:miter lim="800000"/>
            <a:headEnd/>
            <a:tailEnd/>
          </a:ln>
          <a:effectLst/>
        </p:spPr>
        <p:txBody>
          <a:bodyPr wrap="square" lIns="82115" tIns="41056" rIns="82115" bIns="41056" anchor="b">
            <a:spAutoFit/>
          </a:bodyPr>
          <a:lstStyle/>
          <a:p>
            <a:pPr lvl="0" defTabSz="814305" fontAlgn="auto">
              <a:spcBef>
                <a:spcPts val="0"/>
              </a:spcBef>
              <a:spcAft>
                <a:spcPts val="0"/>
              </a:spcAft>
            </a:pPr>
            <a:r>
              <a:rPr lang="en-US" sz="8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904054161"/>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99F0-E7A0-083E-F5C2-1DE8FA9B0D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34A955-A85A-3543-7550-3F40B42BF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4B0EF0-19E7-5ECB-15BA-970B83E3E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722674-12A2-3F54-C512-F1987115181C}"/>
              </a:ext>
            </a:extLst>
          </p:cNvPr>
          <p:cNvSpPr>
            <a:spLocks noGrp="1"/>
          </p:cNvSpPr>
          <p:nvPr>
            <p:ph type="dt" sz="half" idx="10"/>
          </p:nvPr>
        </p:nvSpPr>
        <p:spPr/>
        <p:txBody>
          <a:bodyPr/>
          <a:lstStyle/>
          <a:p>
            <a:fld id="{EADE0E47-76CB-F547-882D-44DC868C4E57}" type="datetimeFigureOut">
              <a:rPr lang="en-US" smtClean="0"/>
              <a:t>3/17/23</a:t>
            </a:fld>
            <a:endParaRPr lang="en-US"/>
          </a:p>
        </p:txBody>
      </p:sp>
      <p:sp>
        <p:nvSpPr>
          <p:cNvPr id="6" name="Footer Placeholder 5">
            <a:extLst>
              <a:ext uri="{FF2B5EF4-FFF2-40B4-BE49-F238E27FC236}">
                <a16:creationId xmlns:a16="http://schemas.microsoft.com/office/drawing/2014/main" id="{ACDE68EC-E4E5-54AF-37C6-0BE77092F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E8AB92-23F8-D7C7-63DA-F7B0EDE42101}"/>
              </a:ext>
            </a:extLst>
          </p:cNvPr>
          <p:cNvSpPr>
            <a:spLocks noGrp="1"/>
          </p:cNvSpPr>
          <p:nvPr>
            <p:ph type="sldNum" sz="quarter" idx="12"/>
          </p:nvPr>
        </p:nvSpPr>
        <p:spPr/>
        <p:txBody>
          <a:bodyPr/>
          <a:lstStyle/>
          <a:p>
            <a:fld id="{B15776F5-E2E5-E54B-A503-40614AC831C1}" type="slidenum">
              <a:rPr lang="en-US" smtClean="0"/>
              <a:t>‹#›</a:t>
            </a:fld>
            <a:endParaRPr lang="en-US"/>
          </a:p>
        </p:txBody>
      </p:sp>
    </p:spTree>
    <p:extLst>
      <p:ext uri="{BB962C8B-B14F-4D97-AF65-F5344CB8AC3E}">
        <p14:creationId xmlns:p14="http://schemas.microsoft.com/office/powerpoint/2010/main" val="41091331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6786034" y="670984"/>
            <a:ext cx="4745567" cy="545041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636905" y="6322205"/>
            <a:ext cx="454270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837250887"/>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a:extLst>
              <a:ext uri="{FF2B5EF4-FFF2-40B4-BE49-F238E27FC236}">
                <a16:creationId xmlns:a16="http://schemas.microsoft.com/office/drawing/2014/main" id="{A42E1F48-D030-C749-A56D-43CD008AB995}"/>
              </a:ext>
            </a:extLst>
          </p:cNvPr>
          <p:cNvPicPr>
            <a:picLocks noChangeAspect="1"/>
          </p:cNvPicPr>
          <p:nvPr userDrawn="1"/>
        </p:nvPicPr>
        <p:blipFill>
          <a:blip r:embed="rId2"/>
          <a:stretch>
            <a:fillRect/>
          </a:stretch>
        </p:blipFill>
        <p:spPr>
          <a:xfrm>
            <a:off x="2958059" y="2945302"/>
            <a:ext cx="6275883" cy="967397"/>
          </a:xfrm>
          <a:prstGeom prst="rect">
            <a:avLst/>
          </a:prstGeom>
        </p:spPr>
      </p:pic>
    </p:spTree>
    <p:extLst>
      <p:ext uri="{BB962C8B-B14F-4D97-AF65-F5344CB8AC3E}">
        <p14:creationId xmlns:p14="http://schemas.microsoft.com/office/powerpoint/2010/main" val="10377438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Blank Slide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9990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2372B4-87A1-974E-A6F5-2BB1FD0EADC5}"/>
              </a:ext>
            </a:extLst>
          </p:cNvPr>
          <p:cNvSpPr>
            <a:spLocks noGrp="1"/>
          </p:cNvSpPr>
          <p:nvPr>
            <p:ph type="body" sz="quarter" idx="10" hasCustomPrompt="1"/>
          </p:nvPr>
        </p:nvSpPr>
        <p:spPr>
          <a:xfrm>
            <a:off x="584200" y="1297512"/>
            <a:ext cx="11127317" cy="778933"/>
          </a:xfrm>
        </p:spPr>
        <p:txBody>
          <a:bodyPr/>
          <a:lstStyle>
            <a:lvl1pPr marL="10582" indent="0">
              <a:buNone/>
              <a:defRPr sz="2667">
                <a:solidFill>
                  <a:schemeClr val="accent1"/>
                </a:solidFill>
              </a:defRPr>
            </a:lvl1pPr>
            <a:lvl2pPr marL="16933" indent="0">
              <a:buNone/>
              <a:tabLst/>
              <a:defRPr sz="2400">
                <a:solidFill>
                  <a:schemeClr val="accent2"/>
                </a:solidFill>
              </a:defRPr>
            </a:lvl2pPr>
            <a:lvl3pPr marL="16933" indent="0">
              <a:buNone/>
              <a:tabLst/>
              <a:defRPr sz="2400">
                <a:solidFill>
                  <a:schemeClr val="accent2"/>
                </a:solidFill>
              </a:defRPr>
            </a:lvl3pPr>
            <a:lvl4pPr marL="16933" indent="0">
              <a:buNone/>
              <a:tabLst/>
              <a:defRPr sz="2400">
                <a:solidFill>
                  <a:schemeClr val="accent2"/>
                </a:solidFill>
              </a:defRPr>
            </a:lvl4pPr>
            <a:lvl5pPr marL="16933" indent="0">
              <a:buNone/>
              <a:tabLst/>
              <a:defRPr sz="2400">
                <a:solidFill>
                  <a:schemeClr val="accent2"/>
                </a:solidFill>
              </a:defRPr>
            </a:lvl5pPr>
          </a:lstStyle>
          <a:p>
            <a:pPr lvl="0"/>
            <a:r>
              <a:rPr lang="en-US"/>
              <a:t>Subtitle Goes Here (20pt)</a:t>
            </a:r>
          </a:p>
        </p:txBody>
      </p:sp>
      <p:sp>
        <p:nvSpPr>
          <p:cNvPr id="4" name="Title Placeholder 5">
            <a:extLst>
              <a:ext uri="{FF2B5EF4-FFF2-40B4-BE49-F238E27FC236}">
                <a16:creationId xmlns:a16="http://schemas.microsoft.com/office/drawing/2014/main" id="{6FBE4380-8968-7E4F-AB04-1E7E6B1B75F2}"/>
              </a:ext>
            </a:extLst>
          </p:cNvPr>
          <p:cNvSpPr>
            <a:spLocks noGrp="1"/>
          </p:cNvSpPr>
          <p:nvPr>
            <p:ph type="title"/>
          </p:nvPr>
        </p:nvSpPr>
        <p:spPr bwMode="auto">
          <a:xfrm>
            <a:off x="583688" y="653935"/>
            <a:ext cx="11127317" cy="7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29159938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Bullet_Title only">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C9D77CE-E9CA-F24E-9AAF-008745ABAE88}"/>
              </a:ext>
            </a:extLst>
          </p:cNvPr>
          <p:cNvSpPr>
            <a:spLocks noGrp="1"/>
          </p:cNvSpPr>
          <p:nvPr>
            <p:ph type="body" sz="quarter" idx="11" hasCustomPrompt="1"/>
          </p:nvPr>
        </p:nvSpPr>
        <p:spPr>
          <a:xfrm>
            <a:off x="583688" y="996928"/>
            <a:ext cx="11127317" cy="501649"/>
          </a:xfrm>
          <a:prstGeom prst="rect">
            <a:avLst/>
          </a:prstGeom>
        </p:spPr>
        <p:txBody>
          <a:bodyPr/>
          <a:lstStyle>
            <a:lvl1pPr marL="0" indent="0">
              <a:buNone/>
              <a:defRPr sz="2133">
                <a:solidFill>
                  <a:schemeClr val="accent1"/>
                </a:solidFill>
              </a:defRPr>
            </a:lvl1pPr>
            <a:lvl2pPr marL="190495" indent="0">
              <a:buNone/>
              <a:defRPr/>
            </a:lvl2pPr>
            <a:lvl3pPr marL="349241" indent="0">
              <a:buNone/>
              <a:defRPr/>
            </a:lvl3pPr>
            <a:lvl4pPr marL="444489" indent="0">
              <a:buNone/>
              <a:defRPr/>
            </a:lvl4pPr>
            <a:lvl5pPr marL="539736" indent="0">
              <a:buNone/>
              <a:defRPr/>
            </a:lvl5pPr>
          </a:lstStyle>
          <a:p>
            <a:pPr lvl="0"/>
            <a:r>
              <a:rPr lang="en-US"/>
              <a:t>Key Takeaway</a:t>
            </a:r>
          </a:p>
        </p:txBody>
      </p:sp>
      <p:sp>
        <p:nvSpPr>
          <p:cNvPr id="2" name="Title 1">
            <a:extLst>
              <a:ext uri="{FF2B5EF4-FFF2-40B4-BE49-F238E27FC236}">
                <a16:creationId xmlns:a16="http://schemas.microsoft.com/office/drawing/2014/main" id="{AA9D081D-1EA1-444C-A5EC-153389FDFF0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98875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 Midnight">
    <p:bg>
      <p:bgPr>
        <a:solidFill>
          <a:schemeClr val="tx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567685" y="5142315"/>
            <a:ext cx="11119104" cy="384175"/>
          </a:xfrm>
          <a:prstGeom prst="rect">
            <a:avLst/>
          </a:prstGeom>
        </p:spPr>
        <p:txBody>
          <a:bodyPr lIns="91420" tIns="45710" rIns="91420" bIns="45710" anchor="b" anchorCtr="0">
            <a:noAutofit/>
          </a:bodyPr>
          <a:lstStyle>
            <a:lvl1pPr marL="0" indent="0" algn="l">
              <a:buNone/>
              <a:defRPr sz="1867" b="0" i="0">
                <a:solidFill>
                  <a:schemeClr val="bg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567685" y="5470333"/>
            <a:ext cx="11119104" cy="384175"/>
          </a:xfrm>
          <a:prstGeom prst="rect">
            <a:avLst/>
          </a:prstGeom>
        </p:spPr>
        <p:txBody>
          <a:bodyPr lIns="91420" tIns="45710" rIns="91420" bIns="45710"/>
          <a:lstStyle>
            <a:lvl1pPr marL="0" indent="0" algn="l">
              <a:buFontTx/>
              <a:buNone/>
              <a:defRPr lang="en-US" sz="1867"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567685" y="5798350"/>
            <a:ext cx="11119104" cy="384175"/>
          </a:xfrm>
          <a:prstGeom prst="rect">
            <a:avLst/>
          </a:prstGeom>
        </p:spPr>
        <p:txBody>
          <a:bodyPr lIns="91420" tIns="45710" rIns="91420" bIns="45710"/>
          <a:lstStyle>
            <a:lvl1pPr marL="0" indent="0" algn="l">
              <a:buFontTx/>
              <a:buNone/>
              <a:defRPr lang="en-US" sz="1867"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567685" y="4143549"/>
            <a:ext cx="11119104" cy="398668"/>
          </a:xfrm>
          <a:prstGeom prst="rect">
            <a:avLst/>
          </a:prstGeom>
        </p:spPr>
        <p:txBody>
          <a:bodyPr lIns="91420" tIns="45710" rIns="91420" bIns="45710" anchor="t"/>
          <a:lstStyle>
            <a:lvl1pPr marL="0" indent="0">
              <a:spcBef>
                <a:spcPts val="800"/>
              </a:spcBef>
              <a:buFont typeface="Arial" panose="020B0604020202020204" pitchFamily="34" charset="0"/>
              <a:buNone/>
              <a:defRPr sz="2933" b="0" i="0" baseline="0">
                <a:solidFill>
                  <a:schemeClr val="accent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a:t>Subtitle Goes Here</a:t>
            </a:r>
          </a:p>
        </p:txBody>
      </p:sp>
      <p:sp>
        <p:nvSpPr>
          <p:cNvPr id="20" name="Title 1"/>
          <p:cNvSpPr>
            <a:spLocks noGrp="1"/>
          </p:cNvSpPr>
          <p:nvPr>
            <p:ph type="ctrTitle" hasCustomPrompt="1"/>
          </p:nvPr>
        </p:nvSpPr>
        <p:spPr>
          <a:xfrm>
            <a:off x="567685" y="3296223"/>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a:t>Presentation Title Goes Here</a:t>
            </a:r>
            <a:endParaRPr lang="en-US"/>
          </a:p>
        </p:txBody>
      </p:sp>
      <p:pic>
        <p:nvPicPr>
          <p:cNvPr id="9" name="Picture 8" descr="A picture containing drawing&#10;&#10;Description automatically generated">
            <a:extLst>
              <a:ext uri="{FF2B5EF4-FFF2-40B4-BE49-F238E27FC236}">
                <a16:creationId xmlns:a16="http://schemas.microsoft.com/office/drawing/2014/main" id="{DFF5A03F-62C1-0740-BE1A-3C1C0CAFBFA9}"/>
              </a:ext>
            </a:extLst>
          </p:cNvPr>
          <p:cNvPicPr>
            <a:picLocks noChangeAspect="1"/>
          </p:cNvPicPr>
          <p:nvPr userDrawn="1"/>
        </p:nvPicPr>
        <p:blipFill>
          <a:blip r:embed="rId2"/>
          <a:stretch>
            <a:fillRect/>
          </a:stretch>
        </p:blipFill>
        <p:spPr>
          <a:xfrm>
            <a:off x="9394944" y="650057"/>
            <a:ext cx="2125221" cy="328017"/>
          </a:xfrm>
          <a:prstGeom prst="rect">
            <a:avLst/>
          </a:prstGeom>
        </p:spPr>
      </p:pic>
      <p:pic>
        <p:nvPicPr>
          <p:cNvPr id="10" name="Picture 9" descr="A picture containing plate&#10;&#10;Description automatically generated">
            <a:extLst>
              <a:ext uri="{FF2B5EF4-FFF2-40B4-BE49-F238E27FC236}">
                <a16:creationId xmlns:a16="http://schemas.microsoft.com/office/drawing/2014/main" id="{E3D753F0-EFD9-0848-91C4-34142CE698A4}"/>
              </a:ext>
            </a:extLst>
          </p:cNvPr>
          <p:cNvPicPr>
            <a:picLocks noChangeAspect="1"/>
          </p:cNvPicPr>
          <p:nvPr userDrawn="1"/>
        </p:nvPicPr>
        <p:blipFill>
          <a:blip r:embed="rId3"/>
          <a:stretch>
            <a:fillRect/>
          </a:stretch>
        </p:blipFill>
        <p:spPr>
          <a:xfrm>
            <a:off x="326960" y="295073"/>
            <a:ext cx="1991696" cy="1026192"/>
          </a:xfrm>
          <a:prstGeom prst="rect">
            <a:avLst/>
          </a:prstGeom>
        </p:spPr>
      </p:pic>
    </p:spTree>
    <p:extLst>
      <p:ext uri="{BB962C8B-B14F-4D97-AF65-F5344CB8AC3E}">
        <p14:creationId xmlns:p14="http://schemas.microsoft.com/office/powerpoint/2010/main" val="21208723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 MIdnight Graphic">
    <p:bg>
      <p:bgPr>
        <a:solidFill>
          <a:schemeClr val="tx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567687" y="5142315"/>
            <a:ext cx="7315200" cy="384175"/>
          </a:xfrm>
          <a:prstGeom prst="rect">
            <a:avLst/>
          </a:prstGeom>
        </p:spPr>
        <p:txBody>
          <a:bodyPr lIns="91420" tIns="45710" rIns="91420" bIns="45710" anchor="b" anchorCtr="0">
            <a:noAutofit/>
          </a:bodyPr>
          <a:lstStyle>
            <a:lvl1pPr marL="0" indent="0" algn="l">
              <a:buNone/>
              <a:defRPr sz="1867" b="0" i="0">
                <a:solidFill>
                  <a:schemeClr val="bg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567687" y="5470333"/>
            <a:ext cx="7315200" cy="384175"/>
          </a:xfrm>
          <a:prstGeom prst="rect">
            <a:avLst/>
          </a:prstGeom>
        </p:spPr>
        <p:txBody>
          <a:bodyPr lIns="91420" tIns="45710" rIns="91420" bIns="45710"/>
          <a:lstStyle>
            <a:lvl1pPr marL="0" indent="0" algn="l">
              <a:buFontTx/>
              <a:buNone/>
              <a:defRPr lang="en-US" sz="1867"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567687" y="5798350"/>
            <a:ext cx="7315200" cy="384175"/>
          </a:xfrm>
          <a:prstGeom prst="rect">
            <a:avLst/>
          </a:prstGeom>
        </p:spPr>
        <p:txBody>
          <a:bodyPr lIns="91420" tIns="45710" rIns="91420" bIns="45710"/>
          <a:lstStyle>
            <a:lvl1pPr marL="0" indent="0" algn="l">
              <a:buFontTx/>
              <a:buNone/>
              <a:defRPr lang="en-US" sz="1867"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567687" y="4143549"/>
            <a:ext cx="7315200" cy="398668"/>
          </a:xfrm>
          <a:prstGeom prst="rect">
            <a:avLst/>
          </a:prstGeom>
        </p:spPr>
        <p:txBody>
          <a:bodyPr lIns="91420" tIns="45710" rIns="91420" bIns="45710"/>
          <a:lstStyle>
            <a:lvl1pPr marL="0" indent="0">
              <a:spcBef>
                <a:spcPts val="800"/>
              </a:spcBef>
              <a:buFont typeface="Arial" panose="020B0604020202020204" pitchFamily="34" charset="0"/>
              <a:buNone/>
              <a:defRPr sz="2933" b="0" i="0" baseline="0">
                <a:solidFill>
                  <a:schemeClr val="accent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a:t>Subtitle Goes Here</a:t>
            </a:r>
          </a:p>
        </p:txBody>
      </p:sp>
      <p:sp>
        <p:nvSpPr>
          <p:cNvPr id="20" name="Title 1"/>
          <p:cNvSpPr>
            <a:spLocks noGrp="1"/>
          </p:cNvSpPr>
          <p:nvPr>
            <p:ph type="ctrTitle" hasCustomPrompt="1"/>
          </p:nvPr>
        </p:nvSpPr>
        <p:spPr>
          <a:xfrm>
            <a:off x="567687" y="2242207"/>
            <a:ext cx="7315200" cy="1913656"/>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a:t>Presentation Title Goes Here</a:t>
            </a:r>
            <a:endParaRPr lang="en-US"/>
          </a:p>
        </p:txBody>
      </p:sp>
      <p:pic>
        <p:nvPicPr>
          <p:cNvPr id="14" name="Picture 13" descr="A picture containing drawing&#10;&#10;Description automatically generated">
            <a:extLst>
              <a:ext uri="{FF2B5EF4-FFF2-40B4-BE49-F238E27FC236}">
                <a16:creationId xmlns:a16="http://schemas.microsoft.com/office/drawing/2014/main" id="{E50E4963-CF0C-B441-AC49-182636025485}"/>
              </a:ext>
            </a:extLst>
          </p:cNvPr>
          <p:cNvPicPr>
            <a:picLocks noChangeAspect="1"/>
          </p:cNvPicPr>
          <p:nvPr userDrawn="1"/>
        </p:nvPicPr>
        <p:blipFill>
          <a:blip r:embed="rId2"/>
          <a:stretch>
            <a:fillRect/>
          </a:stretch>
        </p:blipFill>
        <p:spPr>
          <a:xfrm>
            <a:off x="9394944" y="650057"/>
            <a:ext cx="2125221" cy="328017"/>
          </a:xfrm>
          <a:prstGeom prst="rect">
            <a:avLst/>
          </a:prstGeom>
        </p:spPr>
      </p:pic>
      <p:sp>
        <p:nvSpPr>
          <p:cNvPr id="10" name="Freeform 9">
            <a:extLst>
              <a:ext uri="{FF2B5EF4-FFF2-40B4-BE49-F238E27FC236}">
                <a16:creationId xmlns:a16="http://schemas.microsoft.com/office/drawing/2014/main" id="{D390E896-2761-D44B-9AA3-5AD05EAD2C91}"/>
              </a:ext>
            </a:extLst>
          </p:cNvPr>
          <p:cNvSpPr/>
          <p:nvPr userDrawn="1"/>
        </p:nvSpPr>
        <p:spPr>
          <a:xfrm>
            <a:off x="8734866" y="2456893"/>
            <a:ext cx="3461645" cy="3377227"/>
          </a:xfrm>
          <a:custGeom>
            <a:avLst/>
            <a:gdLst>
              <a:gd name="connsiteX0" fmla="*/ 89637 w 15773620"/>
              <a:gd name="connsiteY0" fmla="*/ 14306985 h 15388950"/>
              <a:gd name="connsiteX1" fmla="*/ 953458 w 15773620"/>
              <a:gd name="connsiteY1" fmla="*/ 14784072 h 15388950"/>
              <a:gd name="connsiteX2" fmla="*/ 1686885 w 15773620"/>
              <a:gd name="connsiteY2" fmla="*/ 15201525 h 15388950"/>
              <a:gd name="connsiteX3" fmla="*/ 2420311 w 15773620"/>
              <a:gd name="connsiteY3" fmla="*/ 14784072 h 15388950"/>
              <a:gd name="connsiteX4" fmla="*/ 3292267 w 15773620"/>
              <a:gd name="connsiteY4" fmla="*/ 14306985 h 15388950"/>
              <a:gd name="connsiteX5" fmla="*/ 4164234 w 15773620"/>
              <a:gd name="connsiteY5" fmla="*/ 14784072 h 15388950"/>
              <a:gd name="connsiteX6" fmla="*/ 4897660 w 15773620"/>
              <a:gd name="connsiteY6" fmla="*/ 15201525 h 15388950"/>
              <a:gd name="connsiteX7" fmla="*/ 5631086 w 15773620"/>
              <a:gd name="connsiteY7" fmla="*/ 14784072 h 15388950"/>
              <a:gd name="connsiteX8" fmla="*/ 6503044 w 15773620"/>
              <a:gd name="connsiteY8" fmla="*/ 14306985 h 15388950"/>
              <a:gd name="connsiteX9" fmla="*/ 7375010 w 15773620"/>
              <a:gd name="connsiteY9" fmla="*/ 14784072 h 15388950"/>
              <a:gd name="connsiteX10" fmla="*/ 8108437 w 15773620"/>
              <a:gd name="connsiteY10" fmla="*/ 15201525 h 15388950"/>
              <a:gd name="connsiteX11" fmla="*/ 8841862 w 15773620"/>
              <a:gd name="connsiteY11" fmla="*/ 14784072 h 15388950"/>
              <a:gd name="connsiteX12" fmla="*/ 9713820 w 15773620"/>
              <a:gd name="connsiteY12" fmla="*/ 14306985 h 15388950"/>
              <a:gd name="connsiteX13" fmla="*/ 10585787 w 15773620"/>
              <a:gd name="connsiteY13" fmla="*/ 14784072 h 15388950"/>
              <a:gd name="connsiteX14" fmla="*/ 11319213 w 15773620"/>
              <a:gd name="connsiteY14" fmla="*/ 15201525 h 15388950"/>
              <a:gd name="connsiteX15" fmla="*/ 12052639 w 15773620"/>
              <a:gd name="connsiteY15" fmla="*/ 14784072 h 15388950"/>
              <a:gd name="connsiteX16" fmla="*/ 12924597 w 15773620"/>
              <a:gd name="connsiteY16" fmla="*/ 14306985 h 15388950"/>
              <a:gd name="connsiteX17" fmla="*/ 13796563 w 15773620"/>
              <a:gd name="connsiteY17" fmla="*/ 14784072 h 15388950"/>
              <a:gd name="connsiteX18" fmla="*/ 14529989 w 15773620"/>
              <a:gd name="connsiteY18" fmla="*/ 15201525 h 15388950"/>
              <a:gd name="connsiteX19" fmla="*/ 15263415 w 15773620"/>
              <a:gd name="connsiteY19" fmla="*/ 14784072 h 15388950"/>
              <a:gd name="connsiteX20" fmla="*/ 15719813 w 15773620"/>
              <a:gd name="connsiteY20" fmla="*/ 14399533 h 15388950"/>
              <a:gd name="connsiteX21" fmla="*/ 15773620 w 15773620"/>
              <a:gd name="connsiteY21" fmla="*/ 14377911 h 15388950"/>
              <a:gd name="connsiteX22" fmla="*/ 15773620 w 15773620"/>
              <a:gd name="connsiteY22" fmla="*/ 14584304 h 15388950"/>
              <a:gd name="connsiteX23" fmla="*/ 15707541 w 15773620"/>
              <a:gd name="connsiteY23" fmla="*/ 14623267 h 15388950"/>
              <a:gd name="connsiteX24" fmla="*/ 15401947 w 15773620"/>
              <a:gd name="connsiteY24" fmla="*/ 14911863 h 15388950"/>
              <a:gd name="connsiteX25" fmla="*/ 14529989 w 15773620"/>
              <a:gd name="connsiteY25" fmla="*/ 15388950 h 15388950"/>
              <a:gd name="connsiteX26" fmla="*/ 13658023 w 15773620"/>
              <a:gd name="connsiteY26" fmla="*/ 14911863 h 15388950"/>
              <a:gd name="connsiteX27" fmla="*/ 12924597 w 15773620"/>
              <a:gd name="connsiteY27" fmla="*/ 14494410 h 15388950"/>
              <a:gd name="connsiteX28" fmla="*/ 12191171 w 15773620"/>
              <a:gd name="connsiteY28" fmla="*/ 14911863 h 15388950"/>
              <a:gd name="connsiteX29" fmla="*/ 11319213 w 15773620"/>
              <a:gd name="connsiteY29" fmla="*/ 15388950 h 15388950"/>
              <a:gd name="connsiteX30" fmla="*/ 10447246 w 15773620"/>
              <a:gd name="connsiteY30" fmla="*/ 14911863 h 15388950"/>
              <a:gd name="connsiteX31" fmla="*/ 9713820 w 15773620"/>
              <a:gd name="connsiteY31" fmla="*/ 14494410 h 15388950"/>
              <a:gd name="connsiteX32" fmla="*/ 8980395 w 15773620"/>
              <a:gd name="connsiteY32" fmla="*/ 14911863 h 15388950"/>
              <a:gd name="connsiteX33" fmla="*/ 8108437 w 15773620"/>
              <a:gd name="connsiteY33" fmla="*/ 15388950 h 15388950"/>
              <a:gd name="connsiteX34" fmla="*/ 7236470 w 15773620"/>
              <a:gd name="connsiteY34" fmla="*/ 14911863 h 15388950"/>
              <a:gd name="connsiteX35" fmla="*/ 6503044 w 15773620"/>
              <a:gd name="connsiteY35" fmla="*/ 14494410 h 15388950"/>
              <a:gd name="connsiteX36" fmla="*/ 5769618 w 15773620"/>
              <a:gd name="connsiteY36" fmla="*/ 14911863 h 15388950"/>
              <a:gd name="connsiteX37" fmla="*/ 4897660 w 15773620"/>
              <a:gd name="connsiteY37" fmla="*/ 15388950 h 15388950"/>
              <a:gd name="connsiteX38" fmla="*/ 4025694 w 15773620"/>
              <a:gd name="connsiteY38" fmla="*/ 14911863 h 15388950"/>
              <a:gd name="connsiteX39" fmla="*/ 3292267 w 15773620"/>
              <a:gd name="connsiteY39" fmla="*/ 14494410 h 15388950"/>
              <a:gd name="connsiteX40" fmla="*/ 2558842 w 15773620"/>
              <a:gd name="connsiteY40" fmla="*/ 14911863 h 15388950"/>
              <a:gd name="connsiteX41" fmla="*/ 1695029 w 15773620"/>
              <a:gd name="connsiteY41" fmla="*/ 15388950 h 15388950"/>
              <a:gd name="connsiteX42" fmla="*/ 823063 w 15773620"/>
              <a:gd name="connsiteY42" fmla="*/ 14911863 h 15388950"/>
              <a:gd name="connsiteX43" fmla="*/ 89637 w 15773620"/>
              <a:gd name="connsiteY43" fmla="*/ 14494410 h 15388950"/>
              <a:gd name="connsiteX44" fmla="*/ 0 w 15773620"/>
              <a:gd name="connsiteY44" fmla="*/ 14400702 h 15388950"/>
              <a:gd name="connsiteX45" fmla="*/ 89637 w 15773620"/>
              <a:gd name="connsiteY45" fmla="*/ 14306985 h 15388950"/>
              <a:gd name="connsiteX46" fmla="*/ 89638 w 15773620"/>
              <a:gd name="connsiteY46" fmla="*/ 11445584 h 15388950"/>
              <a:gd name="connsiteX47" fmla="*/ 953458 w 15773620"/>
              <a:gd name="connsiteY47" fmla="*/ 11922672 h 15388950"/>
              <a:gd name="connsiteX48" fmla="*/ 1686885 w 15773620"/>
              <a:gd name="connsiteY48" fmla="*/ 12340124 h 15388950"/>
              <a:gd name="connsiteX49" fmla="*/ 2420311 w 15773620"/>
              <a:gd name="connsiteY49" fmla="*/ 11922672 h 15388950"/>
              <a:gd name="connsiteX50" fmla="*/ 3292268 w 15773620"/>
              <a:gd name="connsiteY50" fmla="*/ 11445584 h 15388950"/>
              <a:gd name="connsiteX51" fmla="*/ 4164234 w 15773620"/>
              <a:gd name="connsiteY51" fmla="*/ 11922672 h 15388950"/>
              <a:gd name="connsiteX52" fmla="*/ 4897661 w 15773620"/>
              <a:gd name="connsiteY52" fmla="*/ 12340124 h 15388950"/>
              <a:gd name="connsiteX53" fmla="*/ 5631086 w 15773620"/>
              <a:gd name="connsiteY53" fmla="*/ 11922672 h 15388950"/>
              <a:gd name="connsiteX54" fmla="*/ 6503045 w 15773620"/>
              <a:gd name="connsiteY54" fmla="*/ 11445584 h 15388950"/>
              <a:gd name="connsiteX55" fmla="*/ 7375011 w 15773620"/>
              <a:gd name="connsiteY55" fmla="*/ 11922672 h 15388950"/>
              <a:gd name="connsiteX56" fmla="*/ 8108437 w 15773620"/>
              <a:gd name="connsiteY56" fmla="*/ 12340124 h 15388950"/>
              <a:gd name="connsiteX57" fmla="*/ 8841862 w 15773620"/>
              <a:gd name="connsiteY57" fmla="*/ 11922672 h 15388950"/>
              <a:gd name="connsiteX58" fmla="*/ 9713820 w 15773620"/>
              <a:gd name="connsiteY58" fmla="*/ 11445584 h 15388950"/>
              <a:gd name="connsiteX59" fmla="*/ 10585787 w 15773620"/>
              <a:gd name="connsiteY59" fmla="*/ 11922672 h 15388950"/>
              <a:gd name="connsiteX60" fmla="*/ 11319213 w 15773620"/>
              <a:gd name="connsiteY60" fmla="*/ 12340124 h 15388950"/>
              <a:gd name="connsiteX61" fmla="*/ 12052639 w 15773620"/>
              <a:gd name="connsiteY61" fmla="*/ 11922672 h 15388950"/>
              <a:gd name="connsiteX62" fmla="*/ 12924597 w 15773620"/>
              <a:gd name="connsiteY62" fmla="*/ 11445584 h 15388950"/>
              <a:gd name="connsiteX63" fmla="*/ 13796563 w 15773620"/>
              <a:gd name="connsiteY63" fmla="*/ 11922672 h 15388950"/>
              <a:gd name="connsiteX64" fmla="*/ 14529989 w 15773620"/>
              <a:gd name="connsiteY64" fmla="*/ 12340124 h 15388950"/>
              <a:gd name="connsiteX65" fmla="*/ 15263415 w 15773620"/>
              <a:gd name="connsiteY65" fmla="*/ 11922672 h 15388950"/>
              <a:gd name="connsiteX66" fmla="*/ 15719813 w 15773620"/>
              <a:gd name="connsiteY66" fmla="*/ 11538133 h 15388950"/>
              <a:gd name="connsiteX67" fmla="*/ 15773620 w 15773620"/>
              <a:gd name="connsiteY67" fmla="*/ 11516511 h 15388950"/>
              <a:gd name="connsiteX68" fmla="*/ 15773620 w 15773620"/>
              <a:gd name="connsiteY68" fmla="*/ 11722903 h 15388950"/>
              <a:gd name="connsiteX69" fmla="*/ 15707541 w 15773620"/>
              <a:gd name="connsiteY69" fmla="*/ 11761866 h 15388950"/>
              <a:gd name="connsiteX70" fmla="*/ 15401947 w 15773620"/>
              <a:gd name="connsiteY70" fmla="*/ 12050462 h 15388950"/>
              <a:gd name="connsiteX71" fmla="*/ 14529989 w 15773620"/>
              <a:gd name="connsiteY71" fmla="*/ 12527549 h 15388950"/>
              <a:gd name="connsiteX72" fmla="*/ 13658023 w 15773620"/>
              <a:gd name="connsiteY72" fmla="*/ 12050462 h 15388950"/>
              <a:gd name="connsiteX73" fmla="*/ 12924597 w 15773620"/>
              <a:gd name="connsiteY73" fmla="*/ 11633009 h 15388950"/>
              <a:gd name="connsiteX74" fmla="*/ 12191171 w 15773620"/>
              <a:gd name="connsiteY74" fmla="*/ 12050462 h 15388950"/>
              <a:gd name="connsiteX75" fmla="*/ 11319213 w 15773620"/>
              <a:gd name="connsiteY75" fmla="*/ 12527549 h 15388950"/>
              <a:gd name="connsiteX76" fmla="*/ 10447246 w 15773620"/>
              <a:gd name="connsiteY76" fmla="*/ 12050462 h 15388950"/>
              <a:gd name="connsiteX77" fmla="*/ 9713820 w 15773620"/>
              <a:gd name="connsiteY77" fmla="*/ 11633009 h 15388950"/>
              <a:gd name="connsiteX78" fmla="*/ 8980395 w 15773620"/>
              <a:gd name="connsiteY78" fmla="*/ 12050462 h 15388950"/>
              <a:gd name="connsiteX79" fmla="*/ 8108437 w 15773620"/>
              <a:gd name="connsiteY79" fmla="*/ 12527549 h 15388950"/>
              <a:gd name="connsiteX80" fmla="*/ 7236471 w 15773620"/>
              <a:gd name="connsiteY80" fmla="*/ 12050462 h 15388950"/>
              <a:gd name="connsiteX81" fmla="*/ 6503045 w 15773620"/>
              <a:gd name="connsiteY81" fmla="*/ 11633009 h 15388950"/>
              <a:gd name="connsiteX82" fmla="*/ 5769618 w 15773620"/>
              <a:gd name="connsiteY82" fmla="*/ 12050462 h 15388950"/>
              <a:gd name="connsiteX83" fmla="*/ 4897661 w 15773620"/>
              <a:gd name="connsiteY83" fmla="*/ 12527549 h 15388950"/>
              <a:gd name="connsiteX84" fmla="*/ 4025694 w 15773620"/>
              <a:gd name="connsiteY84" fmla="*/ 12050462 h 15388950"/>
              <a:gd name="connsiteX85" fmla="*/ 3292268 w 15773620"/>
              <a:gd name="connsiteY85" fmla="*/ 11633009 h 15388950"/>
              <a:gd name="connsiteX86" fmla="*/ 2558842 w 15773620"/>
              <a:gd name="connsiteY86" fmla="*/ 12050462 h 15388950"/>
              <a:gd name="connsiteX87" fmla="*/ 1695029 w 15773620"/>
              <a:gd name="connsiteY87" fmla="*/ 12527549 h 15388950"/>
              <a:gd name="connsiteX88" fmla="*/ 823063 w 15773620"/>
              <a:gd name="connsiteY88" fmla="*/ 12050462 h 15388950"/>
              <a:gd name="connsiteX89" fmla="*/ 89638 w 15773620"/>
              <a:gd name="connsiteY89" fmla="*/ 11633009 h 15388950"/>
              <a:gd name="connsiteX90" fmla="*/ 0 w 15773620"/>
              <a:gd name="connsiteY90" fmla="*/ 11539301 h 15388950"/>
              <a:gd name="connsiteX91" fmla="*/ 89638 w 15773620"/>
              <a:gd name="connsiteY91" fmla="*/ 11445584 h 15388950"/>
              <a:gd name="connsiteX92" fmla="*/ 89638 w 15773620"/>
              <a:gd name="connsiteY92" fmla="*/ 8584192 h 15388950"/>
              <a:gd name="connsiteX93" fmla="*/ 953458 w 15773620"/>
              <a:gd name="connsiteY93" fmla="*/ 9061280 h 15388950"/>
              <a:gd name="connsiteX94" fmla="*/ 1686885 w 15773620"/>
              <a:gd name="connsiteY94" fmla="*/ 9478732 h 15388950"/>
              <a:gd name="connsiteX95" fmla="*/ 2420311 w 15773620"/>
              <a:gd name="connsiteY95" fmla="*/ 9061280 h 15388950"/>
              <a:gd name="connsiteX96" fmla="*/ 3292268 w 15773620"/>
              <a:gd name="connsiteY96" fmla="*/ 8584192 h 15388950"/>
              <a:gd name="connsiteX97" fmla="*/ 4164235 w 15773620"/>
              <a:gd name="connsiteY97" fmla="*/ 9061280 h 15388950"/>
              <a:gd name="connsiteX98" fmla="*/ 4897661 w 15773620"/>
              <a:gd name="connsiteY98" fmla="*/ 9478732 h 15388950"/>
              <a:gd name="connsiteX99" fmla="*/ 5631087 w 15773620"/>
              <a:gd name="connsiteY99" fmla="*/ 9061280 h 15388950"/>
              <a:gd name="connsiteX100" fmla="*/ 6503045 w 15773620"/>
              <a:gd name="connsiteY100" fmla="*/ 8584192 h 15388950"/>
              <a:gd name="connsiteX101" fmla="*/ 7375011 w 15773620"/>
              <a:gd name="connsiteY101" fmla="*/ 9061280 h 15388950"/>
              <a:gd name="connsiteX102" fmla="*/ 8108437 w 15773620"/>
              <a:gd name="connsiteY102" fmla="*/ 9478732 h 15388950"/>
              <a:gd name="connsiteX103" fmla="*/ 8841862 w 15773620"/>
              <a:gd name="connsiteY103" fmla="*/ 9061280 h 15388950"/>
              <a:gd name="connsiteX104" fmla="*/ 9713820 w 15773620"/>
              <a:gd name="connsiteY104" fmla="*/ 8584192 h 15388950"/>
              <a:gd name="connsiteX105" fmla="*/ 10585787 w 15773620"/>
              <a:gd name="connsiteY105" fmla="*/ 9061280 h 15388950"/>
              <a:gd name="connsiteX106" fmla="*/ 11319213 w 15773620"/>
              <a:gd name="connsiteY106" fmla="*/ 9478732 h 15388950"/>
              <a:gd name="connsiteX107" fmla="*/ 12052639 w 15773620"/>
              <a:gd name="connsiteY107" fmla="*/ 9061280 h 15388950"/>
              <a:gd name="connsiteX108" fmla="*/ 12924597 w 15773620"/>
              <a:gd name="connsiteY108" fmla="*/ 8584192 h 15388950"/>
              <a:gd name="connsiteX109" fmla="*/ 13796563 w 15773620"/>
              <a:gd name="connsiteY109" fmla="*/ 9061280 h 15388950"/>
              <a:gd name="connsiteX110" fmla="*/ 14529989 w 15773620"/>
              <a:gd name="connsiteY110" fmla="*/ 9478732 h 15388950"/>
              <a:gd name="connsiteX111" fmla="*/ 15263415 w 15773620"/>
              <a:gd name="connsiteY111" fmla="*/ 9061280 h 15388950"/>
              <a:gd name="connsiteX112" fmla="*/ 15719813 w 15773620"/>
              <a:gd name="connsiteY112" fmla="*/ 8676741 h 15388950"/>
              <a:gd name="connsiteX113" fmla="*/ 15773620 w 15773620"/>
              <a:gd name="connsiteY113" fmla="*/ 8655118 h 15388950"/>
              <a:gd name="connsiteX114" fmla="*/ 15773620 w 15773620"/>
              <a:gd name="connsiteY114" fmla="*/ 8861511 h 15388950"/>
              <a:gd name="connsiteX115" fmla="*/ 15707541 w 15773620"/>
              <a:gd name="connsiteY115" fmla="*/ 8900473 h 15388950"/>
              <a:gd name="connsiteX116" fmla="*/ 15401947 w 15773620"/>
              <a:gd name="connsiteY116" fmla="*/ 9189070 h 15388950"/>
              <a:gd name="connsiteX117" fmla="*/ 14529989 w 15773620"/>
              <a:gd name="connsiteY117" fmla="*/ 9666157 h 15388950"/>
              <a:gd name="connsiteX118" fmla="*/ 13658023 w 15773620"/>
              <a:gd name="connsiteY118" fmla="*/ 9189070 h 15388950"/>
              <a:gd name="connsiteX119" fmla="*/ 12924597 w 15773620"/>
              <a:gd name="connsiteY119" fmla="*/ 8771617 h 15388950"/>
              <a:gd name="connsiteX120" fmla="*/ 12191171 w 15773620"/>
              <a:gd name="connsiteY120" fmla="*/ 9189070 h 15388950"/>
              <a:gd name="connsiteX121" fmla="*/ 11319213 w 15773620"/>
              <a:gd name="connsiteY121" fmla="*/ 9666157 h 15388950"/>
              <a:gd name="connsiteX122" fmla="*/ 10447246 w 15773620"/>
              <a:gd name="connsiteY122" fmla="*/ 9189070 h 15388950"/>
              <a:gd name="connsiteX123" fmla="*/ 9713820 w 15773620"/>
              <a:gd name="connsiteY123" fmla="*/ 8771617 h 15388950"/>
              <a:gd name="connsiteX124" fmla="*/ 8980395 w 15773620"/>
              <a:gd name="connsiteY124" fmla="*/ 9189070 h 15388950"/>
              <a:gd name="connsiteX125" fmla="*/ 8108437 w 15773620"/>
              <a:gd name="connsiteY125" fmla="*/ 9666157 h 15388950"/>
              <a:gd name="connsiteX126" fmla="*/ 7236471 w 15773620"/>
              <a:gd name="connsiteY126" fmla="*/ 9189070 h 15388950"/>
              <a:gd name="connsiteX127" fmla="*/ 6503045 w 15773620"/>
              <a:gd name="connsiteY127" fmla="*/ 8771617 h 15388950"/>
              <a:gd name="connsiteX128" fmla="*/ 5769618 w 15773620"/>
              <a:gd name="connsiteY128" fmla="*/ 9189070 h 15388950"/>
              <a:gd name="connsiteX129" fmla="*/ 4897661 w 15773620"/>
              <a:gd name="connsiteY129" fmla="*/ 9666157 h 15388950"/>
              <a:gd name="connsiteX130" fmla="*/ 4025694 w 15773620"/>
              <a:gd name="connsiteY130" fmla="*/ 9189070 h 15388950"/>
              <a:gd name="connsiteX131" fmla="*/ 3292268 w 15773620"/>
              <a:gd name="connsiteY131" fmla="*/ 8771617 h 15388950"/>
              <a:gd name="connsiteX132" fmla="*/ 2558842 w 15773620"/>
              <a:gd name="connsiteY132" fmla="*/ 9189070 h 15388950"/>
              <a:gd name="connsiteX133" fmla="*/ 1695029 w 15773620"/>
              <a:gd name="connsiteY133" fmla="*/ 9666157 h 15388950"/>
              <a:gd name="connsiteX134" fmla="*/ 823063 w 15773620"/>
              <a:gd name="connsiteY134" fmla="*/ 9189070 h 15388950"/>
              <a:gd name="connsiteX135" fmla="*/ 89638 w 15773620"/>
              <a:gd name="connsiteY135" fmla="*/ 8771617 h 15388950"/>
              <a:gd name="connsiteX136" fmla="*/ 0 w 15773620"/>
              <a:gd name="connsiteY136" fmla="*/ 8677909 h 15388950"/>
              <a:gd name="connsiteX137" fmla="*/ 89638 w 15773620"/>
              <a:gd name="connsiteY137" fmla="*/ 8584192 h 15388950"/>
              <a:gd name="connsiteX138" fmla="*/ 89638 w 15773620"/>
              <a:gd name="connsiteY138" fmla="*/ 5722791 h 15388950"/>
              <a:gd name="connsiteX139" fmla="*/ 953458 w 15773620"/>
              <a:gd name="connsiteY139" fmla="*/ 6199879 h 15388950"/>
              <a:gd name="connsiteX140" fmla="*/ 1686885 w 15773620"/>
              <a:gd name="connsiteY140" fmla="*/ 6617331 h 15388950"/>
              <a:gd name="connsiteX141" fmla="*/ 2420311 w 15773620"/>
              <a:gd name="connsiteY141" fmla="*/ 6199879 h 15388950"/>
              <a:gd name="connsiteX142" fmla="*/ 3292268 w 15773620"/>
              <a:gd name="connsiteY142" fmla="*/ 5722791 h 15388950"/>
              <a:gd name="connsiteX143" fmla="*/ 4164235 w 15773620"/>
              <a:gd name="connsiteY143" fmla="*/ 6199879 h 15388950"/>
              <a:gd name="connsiteX144" fmla="*/ 4897661 w 15773620"/>
              <a:gd name="connsiteY144" fmla="*/ 6617331 h 15388950"/>
              <a:gd name="connsiteX145" fmla="*/ 5631087 w 15773620"/>
              <a:gd name="connsiteY145" fmla="*/ 6199879 h 15388950"/>
              <a:gd name="connsiteX146" fmla="*/ 6503045 w 15773620"/>
              <a:gd name="connsiteY146" fmla="*/ 5722791 h 15388950"/>
              <a:gd name="connsiteX147" fmla="*/ 7375011 w 15773620"/>
              <a:gd name="connsiteY147" fmla="*/ 6199879 h 15388950"/>
              <a:gd name="connsiteX148" fmla="*/ 8108438 w 15773620"/>
              <a:gd name="connsiteY148" fmla="*/ 6617331 h 15388950"/>
              <a:gd name="connsiteX149" fmla="*/ 8841862 w 15773620"/>
              <a:gd name="connsiteY149" fmla="*/ 6199879 h 15388950"/>
              <a:gd name="connsiteX150" fmla="*/ 9713820 w 15773620"/>
              <a:gd name="connsiteY150" fmla="*/ 5722791 h 15388950"/>
              <a:gd name="connsiteX151" fmla="*/ 10585787 w 15773620"/>
              <a:gd name="connsiteY151" fmla="*/ 6199879 h 15388950"/>
              <a:gd name="connsiteX152" fmla="*/ 11319213 w 15773620"/>
              <a:gd name="connsiteY152" fmla="*/ 6617331 h 15388950"/>
              <a:gd name="connsiteX153" fmla="*/ 12052639 w 15773620"/>
              <a:gd name="connsiteY153" fmla="*/ 6199879 h 15388950"/>
              <a:gd name="connsiteX154" fmla="*/ 12924597 w 15773620"/>
              <a:gd name="connsiteY154" fmla="*/ 5722791 h 15388950"/>
              <a:gd name="connsiteX155" fmla="*/ 13796563 w 15773620"/>
              <a:gd name="connsiteY155" fmla="*/ 6199879 h 15388950"/>
              <a:gd name="connsiteX156" fmla="*/ 14529989 w 15773620"/>
              <a:gd name="connsiteY156" fmla="*/ 6617331 h 15388950"/>
              <a:gd name="connsiteX157" fmla="*/ 15263415 w 15773620"/>
              <a:gd name="connsiteY157" fmla="*/ 6199879 h 15388950"/>
              <a:gd name="connsiteX158" fmla="*/ 15719813 w 15773620"/>
              <a:gd name="connsiteY158" fmla="*/ 5815340 h 15388950"/>
              <a:gd name="connsiteX159" fmla="*/ 15773620 w 15773620"/>
              <a:gd name="connsiteY159" fmla="*/ 5793718 h 15388950"/>
              <a:gd name="connsiteX160" fmla="*/ 15773620 w 15773620"/>
              <a:gd name="connsiteY160" fmla="*/ 6000111 h 15388950"/>
              <a:gd name="connsiteX161" fmla="*/ 15707541 w 15773620"/>
              <a:gd name="connsiteY161" fmla="*/ 6039073 h 15388950"/>
              <a:gd name="connsiteX162" fmla="*/ 15401947 w 15773620"/>
              <a:gd name="connsiteY162" fmla="*/ 6327669 h 15388950"/>
              <a:gd name="connsiteX163" fmla="*/ 14529989 w 15773620"/>
              <a:gd name="connsiteY163" fmla="*/ 6804756 h 15388950"/>
              <a:gd name="connsiteX164" fmla="*/ 13658023 w 15773620"/>
              <a:gd name="connsiteY164" fmla="*/ 6327669 h 15388950"/>
              <a:gd name="connsiteX165" fmla="*/ 12924597 w 15773620"/>
              <a:gd name="connsiteY165" fmla="*/ 5910216 h 15388950"/>
              <a:gd name="connsiteX166" fmla="*/ 12191171 w 15773620"/>
              <a:gd name="connsiteY166" fmla="*/ 6327669 h 15388950"/>
              <a:gd name="connsiteX167" fmla="*/ 11319213 w 15773620"/>
              <a:gd name="connsiteY167" fmla="*/ 6804756 h 15388950"/>
              <a:gd name="connsiteX168" fmla="*/ 10447246 w 15773620"/>
              <a:gd name="connsiteY168" fmla="*/ 6327669 h 15388950"/>
              <a:gd name="connsiteX169" fmla="*/ 9713820 w 15773620"/>
              <a:gd name="connsiteY169" fmla="*/ 5910216 h 15388950"/>
              <a:gd name="connsiteX170" fmla="*/ 8980395 w 15773620"/>
              <a:gd name="connsiteY170" fmla="*/ 6327669 h 15388950"/>
              <a:gd name="connsiteX171" fmla="*/ 8108438 w 15773620"/>
              <a:gd name="connsiteY171" fmla="*/ 6804756 h 15388950"/>
              <a:gd name="connsiteX172" fmla="*/ 7236471 w 15773620"/>
              <a:gd name="connsiteY172" fmla="*/ 6327669 h 15388950"/>
              <a:gd name="connsiteX173" fmla="*/ 6503045 w 15773620"/>
              <a:gd name="connsiteY173" fmla="*/ 5910216 h 15388950"/>
              <a:gd name="connsiteX174" fmla="*/ 5769619 w 15773620"/>
              <a:gd name="connsiteY174" fmla="*/ 6327669 h 15388950"/>
              <a:gd name="connsiteX175" fmla="*/ 4897661 w 15773620"/>
              <a:gd name="connsiteY175" fmla="*/ 6804756 h 15388950"/>
              <a:gd name="connsiteX176" fmla="*/ 4025695 w 15773620"/>
              <a:gd name="connsiteY176" fmla="*/ 6327669 h 15388950"/>
              <a:gd name="connsiteX177" fmla="*/ 3292268 w 15773620"/>
              <a:gd name="connsiteY177" fmla="*/ 5910216 h 15388950"/>
              <a:gd name="connsiteX178" fmla="*/ 2558842 w 15773620"/>
              <a:gd name="connsiteY178" fmla="*/ 6327669 h 15388950"/>
              <a:gd name="connsiteX179" fmla="*/ 1695029 w 15773620"/>
              <a:gd name="connsiteY179" fmla="*/ 6804756 h 15388950"/>
              <a:gd name="connsiteX180" fmla="*/ 823063 w 15773620"/>
              <a:gd name="connsiteY180" fmla="*/ 6327669 h 15388950"/>
              <a:gd name="connsiteX181" fmla="*/ 89638 w 15773620"/>
              <a:gd name="connsiteY181" fmla="*/ 5910216 h 15388950"/>
              <a:gd name="connsiteX182" fmla="*/ 0 w 15773620"/>
              <a:gd name="connsiteY182" fmla="*/ 5816508 h 15388950"/>
              <a:gd name="connsiteX183" fmla="*/ 89638 w 15773620"/>
              <a:gd name="connsiteY183" fmla="*/ 5722791 h 15388950"/>
              <a:gd name="connsiteX184" fmla="*/ 89638 w 15773620"/>
              <a:gd name="connsiteY184" fmla="*/ 2861401 h 15388950"/>
              <a:gd name="connsiteX185" fmla="*/ 953459 w 15773620"/>
              <a:gd name="connsiteY185" fmla="*/ 3338489 h 15388950"/>
              <a:gd name="connsiteX186" fmla="*/ 1686885 w 15773620"/>
              <a:gd name="connsiteY186" fmla="*/ 3755941 h 15388950"/>
              <a:gd name="connsiteX187" fmla="*/ 2420311 w 15773620"/>
              <a:gd name="connsiteY187" fmla="*/ 3338489 h 15388950"/>
              <a:gd name="connsiteX188" fmla="*/ 3292268 w 15773620"/>
              <a:gd name="connsiteY188" fmla="*/ 2861401 h 15388950"/>
              <a:gd name="connsiteX189" fmla="*/ 4164235 w 15773620"/>
              <a:gd name="connsiteY189" fmla="*/ 3338489 h 15388950"/>
              <a:gd name="connsiteX190" fmla="*/ 4897661 w 15773620"/>
              <a:gd name="connsiteY190" fmla="*/ 3755941 h 15388950"/>
              <a:gd name="connsiteX191" fmla="*/ 5631087 w 15773620"/>
              <a:gd name="connsiteY191" fmla="*/ 3338489 h 15388950"/>
              <a:gd name="connsiteX192" fmla="*/ 6503045 w 15773620"/>
              <a:gd name="connsiteY192" fmla="*/ 2861401 h 15388950"/>
              <a:gd name="connsiteX193" fmla="*/ 7375011 w 15773620"/>
              <a:gd name="connsiteY193" fmla="*/ 3338489 h 15388950"/>
              <a:gd name="connsiteX194" fmla="*/ 8108438 w 15773620"/>
              <a:gd name="connsiteY194" fmla="*/ 3755941 h 15388950"/>
              <a:gd name="connsiteX195" fmla="*/ 8841862 w 15773620"/>
              <a:gd name="connsiteY195" fmla="*/ 3338489 h 15388950"/>
              <a:gd name="connsiteX196" fmla="*/ 9713820 w 15773620"/>
              <a:gd name="connsiteY196" fmla="*/ 2861401 h 15388950"/>
              <a:gd name="connsiteX197" fmla="*/ 10585787 w 15773620"/>
              <a:gd name="connsiteY197" fmla="*/ 3338489 h 15388950"/>
              <a:gd name="connsiteX198" fmla="*/ 11319213 w 15773620"/>
              <a:gd name="connsiteY198" fmla="*/ 3755941 h 15388950"/>
              <a:gd name="connsiteX199" fmla="*/ 12052639 w 15773620"/>
              <a:gd name="connsiteY199" fmla="*/ 3338489 h 15388950"/>
              <a:gd name="connsiteX200" fmla="*/ 12924597 w 15773620"/>
              <a:gd name="connsiteY200" fmla="*/ 2861401 h 15388950"/>
              <a:gd name="connsiteX201" fmla="*/ 13796563 w 15773620"/>
              <a:gd name="connsiteY201" fmla="*/ 3338489 h 15388950"/>
              <a:gd name="connsiteX202" fmla="*/ 14529989 w 15773620"/>
              <a:gd name="connsiteY202" fmla="*/ 3755941 h 15388950"/>
              <a:gd name="connsiteX203" fmla="*/ 15263415 w 15773620"/>
              <a:gd name="connsiteY203" fmla="*/ 3338489 h 15388950"/>
              <a:gd name="connsiteX204" fmla="*/ 15719813 w 15773620"/>
              <a:gd name="connsiteY204" fmla="*/ 2953949 h 15388950"/>
              <a:gd name="connsiteX205" fmla="*/ 15773620 w 15773620"/>
              <a:gd name="connsiteY205" fmla="*/ 2932327 h 15388950"/>
              <a:gd name="connsiteX206" fmla="*/ 15773620 w 15773620"/>
              <a:gd name="connsiteY206" fmla="*/ 3138720 h 15388950"/>
              <a:gd name="connsiteX207" fmla="*/ 15707541 w 15773620"/>
              <a:gd name="connsiteY207" fmla="*/ 3177683 h 15388950"/>
              <a:gd name="connsiteX208" fmla="*/ 15401947 w 15773620"/>
              <a:gd name="connsiteY208" fmla="*/ 3466278 h 15388950"/>
              <a:gd name="connsiteX209" fmla="*/ 14529989 w 15773620"/>
              <a:gd name="connsiteY209" fmla="*/ 3943366 h 15388950"/>
              <a:gd name="connsiteX210" fmla="*/ 13658023 w 15773620"/>
              <a:gd name="connsiteY210" fmla="*/ 3466278 h 15388950"/>
              <a:gd name="connsiteX211" fmla="*/ 12924597 w 15773620"/>
              <a:gd name="connsiteY211" fmla="*/ 3048827 h 15388950"/>
              <a:gd name="connsiteX212" fmla="*/ 12191171 w 15773620"/>
              <a:gd name="connsiteY212" fmla="*/ 3466278 h 15388950"/>
              <a:gd name="connsiteX213" fmla="*/ 11319213 w 15773620"/>
              <a:gd name="connsiteY213" fmla="*/ 3943366 h 15388950"/>
              <a:gd name="connsiteX214" fmla="*/ 10447246 w 15773620"/>
              <a:gd name="connsiteY214" fmla="*/ 3466278 h 15388950"/>
              <a:gd name="connsiteX215" fmla="*/ 9713820 w 15773620"/>
              <a:gd name="connsiteY215" fmla="*/ 3048827 h 15388950"/>
              <a:gd name="connsiteX216" fmla="*/ 8980395 w 15773620"/>
              <a:gd name="connsiteY216" fmla="*/ 3466278 h 15388950"/>
              <a:gd name="connsiteX217" fmla="*/ 8108438 w 15773620"/>
              <a:gd name="connsiteY217" fmla="*/ 3943366 h 15388950"/>
              <a:gd name="connsiteX218" fmla="*/ 7236471 w 15773620"/>
              <a:gd name="connsiteY218" fmla="*/ 3466278 h 15388950"/>
              <a:gd name="connsiteX219" fmla="*/ 6503045 w 15773620"/>
              <a:gd name="connsiteY219" fmla="*/ 3048827 h 15388950"/>
              <a:gd name="connsiteX220" fmla="*/ 5769619 w 15773620"/>
              <a:gd name="connsiteY220" fmla="*/ 3466278 h 15388950"/>
              <a:gd name="connsiteX221" fmla="*/ 4897661 w 15773620"/>
              <a:gd name="connsiteY221" fmla="*/ 3943366 h 15388950"/>
              <a:gd name="connsiteX222" fmla="*/ 4025695 w 15773620"/>
              <a:gd name="connsiteY222" fmla="*/ 3466278 h 15388950"/>
              <a:gd name="connsiteX223" fmla="*/ 3292268 w 15773620"/>
              <a:gd name="connsiteY223" fmla="*/ 3048827 h 15388950"/>
              <a:gd name="connsiteX224" fmla="*/ 2558843 w 15773620"/>
              <a:gd name="connsiteY224" fmla="*/ 3466278 h 15388950"/>
              <a:gd name="connsiteX225" fmla="*/ 1695030 w 15773620"/>
              <a:gd name="connsiteY225" fmla="*/ 3943366 h 15388950"/>
              <a:gd name="connsiteX226" fmla="*/ 823063 w 15773620"/>
              <a:gd name="connsiteY226" fmla="*/ 3466278 h 15388950"/>
              <a:gd name="connsiteX227" fmla="*/ 89638 w 15773620"/>
              <a:gd name="connsiteY227" fmla="*/ 3048827 h 15388950"/>
              <a:gd name="connsiteX228" fmla="*/ 0 w 15773620"/>
              <a:gd name="connsiteY228" fmla="*/ 2955118 h 15388950"/>
              <a:gd name="connsiteX229" fmla="*/ 89638 w 15773620"/>
              <a:gd name="connsiteY229" fmla="*/ 2861401 h 15388950"/>
              <a:gd name="connsiteX230" fmla="*/ 89638 w 15773620"/>
              <a:gd name="connsiteY230" fmla="*/ 0 h 15388950"/>
              <a:gd name="connsiteX231" fmla="*/ 953459 w 15773620"/>
              <a:gd name="connsiteY231" fmla="*/ 477088 h 15388950"/>
              <a:gd name="connsiteX232" fmla="*/ 1686885 w 15773620"/>
              <a:gd name="connsiteY232" fmla="*/ 894541 h 15388950"/>
              <a:gd name="connsiteX233" fmla="*/ 2420311 w 15773620"/>
              <a:gd name="connsiteY233" fmla="*/ 477088 h 15388950"/>
              <a:gd name="connsiteX234" fmla="*/ 3292268 w 15773620"/>
              <a:gd name="connsiteY234" fmla="*/ 0 h 15388950"/>
              <a:gd name="connsiteX235" fmla="*/ 4164235 w 15773620"/>
              <a:gd name="connsiteY235" fmla="*/ 477088 h 15388950"/>
              <a:gd name="connsiteX236" fmla="*/ 4897661 w 15773620"/>
              <a:gd name="connsiteY236" fmla="*/ 894541 h 15388950"/>
              <a:gd name="connsiteX237" fmla="*/ 5631087 w 15773620"/>
              <a:gd name="connsiteY237" fmla="*/ 477088 h 15388950"/>
              <a:gd name="connsiteX238" fmla="*/ 6503045 w 15773620"/>
              <a:gd name="connsiteY238" fmla="*/ 0 h 15388950"/>
              <a:gd name="connsiteX239" fmla="*/ 7375011 w 15773620"/>
              <a:gd name="connsiteY239" fmla="*/ 477088 h 15388950"/>
              <a:gd name="connsiteX240" fmla="*/ 8108438 w 15773620"/>
              <a:gd name="connsiteY240" fmla="*/ 894541 h 15388950"/>
              <a:gd name="connsiteX241" fmla="*/ 8841862 w 15773620"/>
              <a:gd name="connsiteY241" fmla="*/ 477088 h 15388950"/>
              <a:gd name="connsiteX242" fmla="*/ 9713820 w 15773620"/>
              <a:gd name="connsiteY242" fmla="*/ 0 h 15388950"/>
              <a:gd name="connsiteX243" fmla="*/ 10585787 w 15773620"/>
              <a:gd name="connsiteY243" fmla="*/ 477088 h 15388950"/>
              <a:gd name="connsiteX244" fmla="*/ 11319213 w 15773620"/>
              <a:gd name="connsiteY244" fmla="*/ 894541 h 15388950"/>
              <a:gd name="connsiteX245" fmla="*/ 12052639 w 15773620"/>
              <a:gd name="connsiteY245" fmla="*/ 477088 h 15388950"/>
              <a:gd name="connsiteX246" fmla="*/ 12924597 w 15773620"/>
              <a:gd name="connsiteY246" fmla="*/ 0 h 15388950"/>
              <a:gd name="connsiteX247" fmla="*/ 13796563 w 15773620"/>
              <a:gd name="connsiteY247" fmla="*/ 477088 h 15388950"/>
              <a:gd name="connsiteX248" fmla="*/ 14529989 w 15773620"/>
              <a:gd name="connsiteY248" fmla="*/ 894541 h 15388950"/>
              <a:gd name="connsiteX249" fmla="*/ 15263415 w 15773620"/>
              <a:gd name="connsiteY249" fmla="*/ 477088 h 15388950"/>
              <a:gd name="connsiteX250" fmla="*/ 15719813 w 15773620"/>
              <a:gd name="connsiteY250" fmla="*/ 92548 h 15388950"/>
              <a:gd name="connsiteX251" fmla="*/ 15773620 w 15773620"/>
              <a:gd name="connsiteY251" fmla="*/ 70926 h 15388950"/>
              <a:gd name="connsiteX252" fmla="*/ 15773620 w 15773620"/>
              <a:gd name="connsiteY252" fmla="*/ 277319 h 15388950"/>
              <a:gd name="connsiteX253" fmla="*/ 15707541 w 15773620"/>
              <a:gd name="connsiteY253" fmla="*/ 316281 h 15388950"/>
              <a:gd name="connsiteX254" fmla="*/ 15401947 w 15773620"/>
              <a:gd name="connsiteY254" fmla="*/ 604878 h 15388950"/>
              <a:gd name="connsiteX255" fmla="*/ 14529989 w 15773620"/>
              <a:gd name="connsiteY255" fmla="*/ 1081965 h 15388950"/>
              <a:gd name="connsiteX256" fmla="*/ 13658023 w 15773620"/>
              <a:gd name="connsiteY256" fmla="*/ 604878 h 15388950"/>
              <a:gd name="connsiteX257" fmla="*/ 12924597 w 15773620"/>
              <a:gd name="connsiteY257" fmla="*/ 187425 h 15388950"/>
              <a:gd name="connsiteX258" fmla="*/ 12191171 w 15773620"/>
              <a:gd name="connsiteY258" fmla="*/ 604878 h 15388950"/>
              <a:gd name="connsiteX259" fmla="*/ 11319213 w 15773620"/>
              <a:gd name="connsiteY259" fmla="*/ 1081965 h 15388950"/>
              <a:gd name="connsiteX260" fmla="*/ 10447246 w 15773620"/>
              <a:gd name="connsiteY260" fmla="*/ 604878 h 15388950"/>
              <a:gd name="connsiteX261" fmla="*/ 9713820 w 15773620"/>
              <a:gd name="connsiteY261" fmla="*/ 187425 h 15388950"/>
              <a:gd name="connsiteX262" fmla="*/ 8980395 w 15773620"/>
              <a:gd name="connsiteY262" fmla="*/ 604878 h 15388950"/>
              <a:gd name="connsiteX263" fmla="*/ 8108438 w 15773620"/>
              <a:gd name="connsiteY263" fmla="*/ 1081965 h 15388950"/>
              <a:gd name="connsiteX264" fmla="*/ 7236471 w 15773620"/>
              <a:gd name="connsiteY264" fmla="*/ 604878 h 15388950"/>
              <a:gd name="connsiteX265" fmla="*/ 6503045 w 15773620"/>
              <a:gd name="connsiteY265" fmla="*/ 187425 h 15388950"/>
              <a:gd name="connsiteX266" fmla="*/ 5769619 w 15773620"/>
              <a:gd name="connsiteY266" fmla="*/ 604878 h 15388950"/>
              <a:gd name="connsiteX267" fmla="*/ 4897661 w 15773620"/>
              <a:gd name="connsiteY267" fmla="*/ 1081965 h 15388950"/>
              <a:gd name="connsiteX268" fmla="*/ 4025695 w 15773620"/>
              <a:gd name="connsiteY268" fmla="*/ 604878 h 15388950"/>
              <a:gd name="connsiteX269" fmla="*/ 3292268 w 15773620"/>
              <a:gd name="connsiteY269" fmla="*/ 187425 h 15388950"/>
              <a:gd name="connsiteX270" fmla="*/ 2558843 w 15773620"/>
              <a:gd name="connsiteY270" fmla="*/ 604878 h 15388950"/>
              <a:gd name="connsiteX271" fmla="*/ 1695030 w 15773620"/>
              <a:gd name="connsiteY271" fmla="*/ 1081965 h 15388950"/>
              <a:gd name="connsiteX272" fmla="*/ 823063 w 15773620"/>
              <a:gd name="connsiteY272" fmla="*/ 604878 h 15388950"/>
              <a:gd name="connsiteX273" fmla="*/ 89638 w 15773620"/>
              <a:gd name="connsiteY273" fmla="*/ 187425 h 15388950"/>
              <a:gd name="connsiteX274" fmla="*/ 0 w 15773620"/>
              <a:gd name="connsiteY274" fmla="*/ 93717 h 15388950"/>
              <a:gd name="connsiteX275" fmla="*/ 89638 w 15773620"/>
              <a:gd name="connsiteY275" fmla="*/ 0 h 153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15773620" h="15388950">
                <a:moveTo>
                  <a:pt x="89637" y="14306985"/>
                </a:moveTo>
                <a:cubicBezTo>
                  <a:pt x="529702" y="14306985"/>
                  <a:pt x="757877" y="14562565"/>
                  <a:pt x="953458" y="14784072"/>
                </a:cubicBezTo>
                <a:cubicBezTo>
                  <a:pt x="1140884" y="14997059"/>
                  <a:pt x="1328321" y="15201525"/>
                  <a:pt x="1686885" y="15201525"/>
                </a:cubicBezTo>
                <a:cubicBezTo>
                  <a:pt x="2045448" y="15201525"/>
                  <a:pt x="2216576" y="15005580"/>
                  <a:pt x="2420311" y="14784072"/>
                </a:cubicBezTo>
                <a:cubicBezTo>
                  <a:pt x="2624035" y="14562565"/>
                  <a:pt x="2844067" y="14306985"/>
                  <a:pt x="3292267" y="14306985"/>
                </a:cubicBezTo>
                <a:cubicBezTo>
                  <a:pt x="3732323" y="14306985"/>
                  <a:pt x="3960500" y="14562565"/>
                  <a:pt x="4164234" y="14784072"/>
                </a:cubicBezTo>
                <a:cubicBezTo>
                  <a:pt x="4367959" y="15005580"/>
                  <a:pt x="4539096" y="15201525"/>
                  <a:pt x="4897660" y="15201525"/>
                </a:cubicBezTo>
                <a:cubicBezTo>
                  <a:pt x="5256224" y="15201525"/>
                  <a:pt x="5427352" y="15005580"/>
                  <a:pt x="5631086" y="14784072"/>
                </a:cubicBezTo>
                <a:cubicBezTo>
                  <a:pt x="5834811" y="14562565"/>
                  <a:pt x="6054843" y="14306985"/>
                  <a:pt x="6503044" y="14306985"/>
                </a:cubicBezTo>
                <a:cubicBezTo>
                  <a:pt x="6943100" y="14306985"/>
                  <a:pt x="7171277" y="14562565"/>
                  <a:pt x="7375010" y="14784072"/>
                </a:cubicBezTo>
                <a:cubicBezTo>
                  <a:pt x="7578736" y="15005580"/>
                  <a:pt x="7749873" y="15201525"/>
                  <a:pt x="8108437" y="15201525"/>
                </a:cubicBezTo>
                <a:cubicBezTo>
                  <a:pt x="8467000" y="15201525"/>
                  <a:pt x="8638129" y="15005580"/>
                  <a:pt x="8841862" y="14784072"/>
                </a:cubicBezTo>
                <a:cubicBezTo>
                  <a:pt x="9045588" y="14562565"/>
                  <a:pt x="9265620" y="14306985"/>
                  <a:pt x="9713820" y="14306985"/>
                </a:cubicBezTo>
                <a:cubicBezTo>
                  <a:pt x="10153876" y="14306985"/>
                  <a:pt x="10382053" y="14562565"/>
                  <a:pt x="10585787" y="14784072"/>
                </a:cubicBezTo>
                <a:cubicBezTo>
                  <a:pt x="10789512" y="15005580"/>
                  <a:pt x="10960649" y="15201525"/>
                  <a:pt x="11319213" y="15201525"/>
                </a:cubicBezTo>
                <a:cubicBezTo>
                  <a:pt x="11677777" y="15201525"/>
                  <a:pt x="11848905" y="15005580"/>
                  <a:pt x="12052639" y="14784072"/>
                </a:cubicBezTo>
                <a:cubicBezTo>
                  <a:pt x="12256364" y="14562565"/>
                  <a:pt x="12484541" y="14306985"/>
                  <a:pt x="12924597" y="14306985"/>
                </a:cubicBezTo>
                <a:cubicBezTo>
                  <a:pt x="13364652" y="14306985"/>
                  <a:pt x="13592829" y="14562565"/>
                  <a:pt x="13796563" y="14784072"/>
                </a:cubicBezTo>
                <a:cubicBezTo>
                  <a:pt x="13992144" y="14997059"/>
                  <a:pt x="14171425" y="15201525"/>
                  <a:pt x="14529989" y="15201525"/>
                </a:cubicBezTo>
                <a:cubicBezTo>
                  <a:pt x="14888553" y="15201525"/>
                  <a:pt x="15059682" y="15005580"/>
                  <a:pt x="15263415" y="14784072"/>
                </a:cubicBezTo>
                <a:cubicBezTo>
                  <a:pt x="15390744" y="14645630"/>
                  <a:pt x="15527624" y="14493879"/>
                  <a:pt x="15719813" y="14399533"/>
                </a:cubicBezTo>
                <a:lnTo>
                  <a:pt x="15773620" y="14377911"/>
                </a:lnTo>
                <a:lnTo>
                  <a:pt x="15773620" y="14584304"/>
                </a:lnTo>
                <a:lnTo>
                  <a:pt x="15707541" y="14623267"/>
                </a:lnTo>
                <a:cubicBezTo>
                  <a:pt x="15593453" y="14701006"/>
                  <a:pt x="15499737" y="14805369"/>
                  <a:pt x="15401947" y="14911863"/>
                </a:cubicBezTo>
                <a:cubicBezTo>
                  <a:pt x="15198222" y="15133370"/>
                  <a:pt x="14970045" y="15388950"/>
                  <a:pt x="14529989" y="15388950"/>
                </a:cubicBezTo>
                <a:cubicBezTo>
                  <a:pt x="14089934" y="15388950"/>
                  <a:pt x="13861757" y="15133370"/>
                  <a:pt x="13658023" y="14911863"/>
                </a:cubicBezTo>
                <a:cubicBezTo>
                  <a:pt x="13454298" y="14690355"/>
                  <a:pt x="13283161" y="14494410"/>
                  <a:pt x="12924597" y="14494410"/>
                </a:cubicBezTo>
                <a:cubicBezTo>
                  <a:pt x="12566033" y="14494410"/>
                  <a:pt x="12394904" y="14690355"/>
                  <a:pt x="12191171" y="14911863"/>
                </a:cubicBezTo>
                <a:cubicBezTo>
                  <a:pt x="11987446" y="15133370"/>
                  <a:pt x="11759268" y="15388950"/>
                  <a:pt x="11319213" y="15388950"/>
                </a:cubicBezTo>
                <a:cubicBezTo>
                  <a:pt x="10879157" y="15388950"/>
                  <a:pt x="10650980" y="15133370"/>
                  <a:pt x="10447246" y="14911863"/>
                </a:cubicBezTo>
                <a:cubicBezTo>
                  <a:pt x="10243521" y="14690355"/>
                  <a:pt x="10072384" y="14494410"/>
                  <a:pt x="9713820" y="14494410"/>
                </a:cubicBezTo>
                <a:cubicBezTo>
                  <a:pt x="9355256" y="14494410"/>
                  <a:pt x="9184128" y="14690355"/>
                  <a:pt x="8980395" y="14911863"/>
                </a:cubicBezTo>
                <a:cubicBezTo>
                  <a:pt x="8776669" y="15133370"/>
                  <a:pt x="8556638" y="15388950"/>
                  <a:pt x="8108437" y="15388950"/>
                </a:cubicBezTo>
                <a:cubicBezTo>
                  <a:pt x="7668381" y="15388950"/>
                  <a:pt x="7440204" y="15133370"/>
                  <a:pt x="7236470" y="14911863"/>
                </a:cubicBezTo>
                <a:cubicBezTo>
                  <a:pt x="7032745" y="14690355"/>
                  <a:pt x="6861608" y="14494410"/>
                  <a:pt x="6503044" y="14494410"/>
                </a:cubicBezTo>
                <a:cubicBezTo>
                  <a:pt x="6144480" y="14494410"/>
                  <a:pt x="5973352" y="14690355"/>
                  <a:pt x="5769618" y="14911863"/>
                </a:cubicBezTo>
                <a:cubicBezTo>
                  <a:pt x="5565893" y="15133370"/>
                  <a:pt x="5345861" y="15388950"/>
                  <a:pt x="4897660" y="15388950"/>
                </a:cubicBezTo>
                <a:cubicBezTo>
                  <a:pt x="4457604" y="15388950"/>
                  <a:pt x="4229427" y="15133370"/>
                  <a:pt x="4025694" y="14911863"/>
                </a:cubicBezTo>
                <a:cubicBezTo>
                  <a:pt x="3821969" y="14690355"/>
                  <a:pt x="3650832" y="14494410"/>
                  <a:pt x="3292267" y="14494410"/>
                </a:cubicBezTo>
                <a:cubicBezTo>
                  <a:pt x="2933704" y="14494410"/>
                  <a:pt x="2762575" y="14690355"/>
                  <a:pt x="2558842" y="14911863"/>
                </a:cubicBezTo>
                <a:cubicBezTo>
                  <a:pt x="2355116" y="15133370"/>
                  <a:pt x="2135084" y="15388950"/>
                  <a:pt x="1695029" y="15388950"/>
                </a:cubicBezTo>
                <a:cubicBezTo>
                  <a:pt x="1254973" y="15388950"/>
                  <a:pt x="1026797" y="15133370"/>
                  <a:pt x="823063" y="14911863"/>
                </a:cubicBezTo>
                <a:cubicBezTo>
                  <a:pt x="627490" y="14690355"/>
                  <a:pt x="448210" y="14494410"/>
                  <a:pt x="89637" y="14494410"/>
                </a:cubicBezTo>
                <a:cubicBezTo>
                  <a:pt x="40751" y="14494410"/>
                  <a:pt x="0" y="14451816"/>
                  <a:pt x="0" y="14400702"/>
                </a:cubicBezTo>
                <a:cubicBezTo>
                  <a:pt x="0" y="14349579"/>
                  <a:pt x="40751" y="14306985"/>
                  <a:pt x="89637" y="14306985"/>
                </a:cubicBezTo>
                <a:close/>
                <a:moveTo>
                  <a:pt x="89638" y="11445584"/>
                </a:moveTo>
                <a:cubicBezTo>
                  <a:pt x="529702" y="11445584"/>
                  <a:pt x="757877" y="11701165"/>
                  <a:pt x="953458" y="11922672"/>
                </a:cubicBezTo>
                <a:cubicBezTo>
                  <a:pt x="1140886" y="12135658"/>
                  <a:pt x="1328321" y="12340124"/>
                  <a:pt x="1686885" y="12340124"/>
                </a:cubicBezTo>
                <a:cubicBezTo>
                  <a:pt x="2045448" y="12340124"/>
                  <a:pt x="2216576" y="12144179"/>
                  <a:pt x="2420311" y="11922672"/>
                </a:cubicBezTo>
                <a:cubicBezTo>
                  <a:pt x="2624035" y="11701165"/>
                  <a:pt x="2844067" y="11445584"/>
                  <a:pt x="3292268" y="11445584"/>
                </a:cubicBezTo>
                <a:cubicBezTo>
                  <a:pt x="3732324" y="11445584"/>
                  <a:pt x="3960501" y="11701165"/>
                  <a:pt x="4164234" y="11922672"/>
                </a:cubicBezTo>
                <a:cubicBezTo>
                  <a:pt x="4367960" y="12144179"/>
                  <a:pt x="4539097" y="12340124"/>
                  <a:pt x="4897661" y="12340124"/>
                </a:cubicBezTo>
                <a:cubicBezTo>
                  <a:pt x="5256224" y="12340124"/>
                  <a:pt x="5427353" y="12144179"/>
                  <a:pt x="5631086" y="11922672"/>
                </a:cubicBezTo>
                <a:cubicBezTo>
                  <a:pt x="5834812" y="11701165"/>
                  <a:pt x="6054844" y="11445584"/>
                  <a:pt x="6503045" y="11445584"/>
                </a:cubicBezTo>
                <a:cubicBezTo>
                  <a:pt x="6943100" y="11445584"/>
                  <a:pt x="7171277" y="11701165"/>
                  <a:pt x="7375011" y="11922672"/>
                </a:cubicBezTo>
                <a:cubicBezTo>
                  <a:pt x="7578736" y="12144179"/>
                  <a:pt x="7749873" y="12340124"/>
                  <a:pt x="8108437" y="12340124"/>
                </a:cubicBezTo>
                <a:cubicBezTo>
                  <a:pt x="8467000" y="12340124"/>
                  <a:pt x="8638129" y="12144179"/>
                  <a:pt x="8841862" y="11922672"/>
                </a:cubicBezTo>
                <a:cubicBezTo>
                  <a:pt x="9045588" y="11701165"/>
                  <a:pt x="9265620" y="11445584"/>
                  <a:pt x="9713820" y="11445584"/>
                </a:cubicBezTo>
                <a:cubicBezTo>
                  <a:pt x="10153876" y="11445584"/>
                  <a:pt x="10382053" y="11701165"/>
                  <a:pt x="10585787" y="11922672"/>
                </a:cubicBezTo>
                <a:cubicBezTo>
                  <a:pt x="10789512" y="12144179"/>
                  <a:pt x="10960649" y="12340124"/>
                  <a:pt x="11319213" y="12340124"/>
                </a:cubicBezTo>
                <a:cubicBezTo>
                  <a:pt x="11677777" y="12340124"/>
                  <a:pt x="11848905" y="12144179"/>
                  <a:pt x="12052639" y="11922672"/>
                </a:cubicBezTo>
                <a:cubicBezTo>
                  <a:pt x="12256364" y="11701165"/>
                  <a:pt x="12484541" y="11445584"/>
                  <a:pt x="12924597" y="11445584"/>
                </a:cubicBezTo>
                <a:cubicBezTo>
                  <a:pt x="13364652" y="11445584"/>
                  <a:pt x="13592829" y="11701165"/>
                  <a:pt x="13796563" y="11922672"/>
                </a:cubicBezTo>
                <a:cubicBezTo>
                  <a:pt x="13992144" y="12135658"/>
                  <a:pt x="14171425" y="12340124"/>
                  <a:pt x="14529989" y="12340124"/>
                </a:cubicBezTo>
                <a:cubicBezTo>
                  <a:pt x="14888553" y="12340124"/>
                  <a:pt x="15059682" y="12144179"/>
                  <a:pt x="15263415" y="11922672"/>
                </a:cubicBezTo>
                <a:cubicBezTo>
                  <a:pt x="15390744" y="11784230"/>
                  <a:pt x="15527624" y="11632478"/>
                  <a:pt x="15719813" y="11538133"/>
                </a:cubicBezTo>
                <a:lnTo>
                  <a:pt x="15773620" y="11516511"/>
                </a:lnTo>
                <a:lnTo>
                  <a:pt x="15773620" y="11722903"/>
                </a:lnTo>
                <a:lnTo>
                  <a:pt x="15707541" y="11761866"/>
                </a:lnTo>
                <a:cubicBezTo>
                  <a:pt x="15593453" y="11839605"/>
                  <a:pt x="15499737" y="11943969"/>
                  <a:pt x="15401947" y="12050462"/>
                </a:cubicBezTo>
                <a:cubicBezTo>
                  <a:pt x="15198222" y="12271969"/>
                  <a:pt x="14970045" y="12527549"/>
                  <a:pt x="14529989" y="12527549"/>
                </a:cubicBezTo>
                <a:cubicBezTo>
                  <a:pt x="14089934" y="12527549"/>
                  <a:pt x="13861757" y="12271969"/>
                  <a:pt x="13658023" y="12050462"/>
                </a:cubicBezTo>
                <a:cubicBezTo>
                  <a:pt x="13454298" y="11828955"/>
                  <a:pt x="13283161" y="11633009"/>
                  <a:pt x="12924597" y="11633009"/>
                </a:cubicBezTo>
                <a:cubicBezTo>
                  <a:pt x="12566033" y="11633009"/>
                  <a:pt x="12394904" y="11828955"/>
                  <a:pt x="12191171" y="12050462"/>
                </a:cubicBezTo>
                <a:cubicBezTo>
                  <a:pt x="11987446" y="12271969"/>
                  <a:pt x="11759268" y="12527549"/>
                  <a:pt x="11319213" y="12527549"/>
                </a:cubicBezTo>
                <a:cubicBezTo>
                  <a:pt x="10879157" y="12527549"/>
                  <a:pt x="10650980" y="12271969"/>
                  <a:pt x="10447246" y="12050462"/>
                </a:cubicBezTo>
                <a:cubicBezTo>
                  <a:pt x="10243521" y="11828955"/>
                  <a:pt x="10072384" y="11633009"/>
                  <a:pt x="9713820" y="11633009"/>
                </a:cubicBezTo>
                <a:cubicBezTo>
                  <a:pt x="9355256" y="11633009"/>
                  <a:pt x="9184128" y="11828955"/>
                  <a:pt x="8980395" y="12050462"/>
                </a:cubicBezTo>
                <a:cubicBezTo>
                  <a:pt x="8776669" y="12271969"/>
                  <a:pt x="8556638" y="12527549"/>
                  <a:pt x="8108437" y="12527549"/>
                </a:cubicBezTo>
                <a:cubicBezTo>
                  <a:pt x="7668381" y="12527549"/>
                  <a:pt x="7440204" y="12271969"/>
                  <a:pt x="7236471" y="12050462"/>
                </a:cubicBezTo>
                <a:cubicBezTo>
                  <a:pt x="7032745" y="11828955"/>
                  <a:pt x="6861608" y="11633009"/>
                  <a:pt x="6503045" y="11633009"/>
                </a:cubicBezTo>
                <a:cubicBezTo>
                  <a:pt x="6144481" y="11633009"/>
                  <a:pt x="5973352" y="11828955"/>
                  <a:pt x="5769618" y="12050462"/>
                </a:cubicBezTo>
                <a:cubicBezTo>
                  <a:pt x="5565893" y="12271969"/>
                  <a:pt x="5345861" y="12527549"/>
                  <a:pt x="4897661" y="12527549"/>
                </a:cubicBezTo>
                <a:cubicBezTo>
                  <a:pt x="4457605" y="12527549"/>
                  <a:pt x="4229428" y="12271969"/>
                  <a:pt x="4025694" y="12050462"/>
                </a:cubicBezTo>
                <a:cubicBezTo>
                  <a:pt x="3821969" y="11828955"/>
                  <a:pt x="3650832" y="11633009"/>
                  <a:pt x="3292268" y="11633009"/>
                </a:cubicBezTo>
                <a:cubicBezTo>
                  <a:pt x="2933704" y="11633009"/>
                  <a:pt x="2762576" y="11828955"/>
                  <a:pt x="2558842" y="12050462"/>
                </a:cubicBezTo>
                <a:cubicBezTo>
                  <a:pt x="2355117" y="12271969"/>
                  <a:pt x="2135085" y="12527549"/>
                  <a:pt x="1695029" y="12527549"/>
                </a:cubicBezTo>
                <a:cubicBezTo>
                  <a:pt x="1254973" y="12527549"/>
                  <a:pt x="1026797" y="12271969"/>
                  <a:pt x="823063" y="12050462"/>
                </a:cubicBezTo>
                <a:cubicBezTo>
                  <a:pt x="627490" y="11828955"/>
                  <a:pt x="448210" y="11633009"/>
                  <a:pt x="89638" y="11633009"/>
                </a:cubicBezTo>
                <a:cubicBezTo>
                  <a:pt x="40751" y="11633009"/>
                  <a:pt x="0" y="11590415"/>
                  <a:pt x="0" y="11539301"/>
                </a:cubicBezTo>
                <a:cubicBezTo>
                  <a:pt x="0" y="11488178"/>
                  <a:pt x="40751" y="11445584"/>
                  <a:pt x="89638" y="11445584"/>
                </a:cubicBezTo>
                <a:close/>
                <a:moveTo>
                  <a:pt x="89638" y="8584192"/>
                </a:moveTo>
                <a:cubicBezTo>
                  <a:pt x="529702" y="8584192"/>
                  <a:pt x="757877" y="8839772"/>
                  <a:pt x="953458" y="9061280"/>
                </a:cubicBezTo>
                <a:cubicBezTo>
                  <a:pt x="1140886" y="9274266"/>
                  <a:pt x="1328321" y="9478732"/>
                  <a:pt x="1686885" y="9478732"/>
                </a:cubicBezTo>
                <a:cubicBezTo>
                  <a:pt x="2045448" y="9478732"/>
                  <a:pt x="2216577" y="9282787"/>
                  <a:pt x="2420311" y="9061280"/>
                </a:cubicBezTo>
                <a:cubicBezTo>
                  <a:pt x="2624035" y="8839772"/>
                  <a:pt x="2844068" y="8584192"/>
                  <a:pt x="3292268" y="8584192"/>
                </a:cubicBezTo>
                <a:cubicBezTo>
                  <a:pt x="3732324" y="8584192"/>
                  <a:pt x="3960501" y="8839772"/>
                  <a:pt x="4164235" y="9061280"/>
                </a:cubicBezTo>
                <a:cubicBezTo>
                  <a:pt x="4367960" y="9282787"/>
                  <a:pt x="4539097" y="9478732"/>
                  <a:pt x="4897661" y="9478732"/>
                </a:cubicBezTo>
                <a:cubicBezTo>
                  <a:pt x="5256224" y="9478732"/>
                  <a:pt x="5427353" y="9282787"/>
                  <a:pt x="5631087" y="9061280"/>
                </a:cubicBezTo>
                <a:cubicBezTo>
                  <a:pt x="5834812" y="8839772"/>
                  <a:pt x="6054844" y="8584192"/>
                  <a:pt x="6503045" y="8584192"/>
                </a:cubicBezTo>
                <a:cubicBezTo>
                  <a:pt x="6943100" y="8584192"/>
                  <a:pt x="7171277" y="8839772"/>
                  <a:pt x="7375011" y="9061280"/>
                </a:cubicBezTo>
                <a:cubicBezTo>
                  <a:pt x="7578736" y="9282787"/>
                  <a:pt x="7749873" y="9478732"/>
                  <a:pt x="8108437" y="9478732"/>
                </a:cubicBezTo>
                <a:cubicBezTo>
                  <a:pt x="8467000" y="9478732"/>
                  <a:pt x="8638129" y="9282787"/>
                  <a:pt x="8841862" y="9061280"/>
                </a:cubicBezTo>
                <a:cubicBezTo>
                  <a:pt x="9045588" y="8839772"/>
                  <a:pt x="9265620" y="8584192"/>
                  <a:pt x="9713820" y="8584192"/>
                </a:cubicBezTo>
                <a:cubicBezTo>
                  <a:pt x="10153876" y="8584192"/>
                  <a:pt x="10382053" y="8839772"/>
                  <a:pt x="10585787" y="9061280"/>
                </a:cubicBezTo>
                <a:cubicBezTo>
                  <a:pt x="10789512" y="9282787"/>
                  <a:pt x="10960649" y="9478732"/>
                  <a:pt x="11319213" y="9478732"/>
                </a:cubicBezTo>
                <a:cubicBezTo>
                  <a:pt x="11677777" y="9478732"/>
                  <a:pt x="11848905" y="9282787"/>
                  <a:pt x="12052639" y="9061280"/>
                </a:cubicBezTo>
                <a:cubicBezTo>
                  <a:pt x="12256364" y="8839772"/>
                  <a:pt x="12484541" y="8584192"/>
                  <a:pt x="12924597" y="8584192"/>
                </a:cubicBezTo>
                <a:cubicBezTo>
                  <a:pt x="13364652" y="8584192"/>
                  <a:pt x="13592829" y="8839772"/>
                  <a:pt x="13796563" y="9061280"/>
                </a:cubicBezTo>
                <a:cubicBezTo>
                  <a:pt x="13992144" y="9274266"/>
                  <a:pt x="14171425" y="9478732"/>
                  <a:pt x="14529989" y="9478732"/>
                </a:cubicBezTo>
                <a:cubicBezTo>
                  <a:pt x="14888553" y="9478732"/>
                  <a:pt x="15059682" y="9282787"/>
                  <a:pt x="15263415" y="9061280"/>
                </a:cubicBezTo>
                <a:cubicBezTo>
                  <a:pt x="15390744" y="8922838"/>
                  <a:pt x="15527624" y="8771086"/>
                  <a:pt x="15719813" y="8676741"/>
                </a:cubicBezTo>
                <a:lnTo>
                  <a:pt x="15773620" y="8655118"/>
                </a:lnTo>
                <a:lnTo>
                  <a:pt x="15773620" y="8861511"/>
                </a:lnTo>
                <a:lnTo>
                  <a:pt x="15707541" y="8900473"/>
                </a:lnTo>
                <a:cubicBezTo>
                  <a:pt x="15593453" y="8978213"/>
                  <a:pt x="15499737" y="9082577"/>
                  <a:pt x="15401947" y="9189070"/>
                </a:cubicBezTo>
                <a:cubicBezTo>
                  <a:pt x="15198222" y="9410577"/>
                  <a:pt x="14970045" y="9666157"/>
                  <a:pt x="14529989" y="9666157"/>
                </a:cubicBezTo>
                <a:cubicBezTo>
                  <a:pt x="14089934" y="9666157"/>
                  <a:pt x="13861757" y="9410577"/>
                  <a:pt x="13658023" y="9189070"/>
                </a:cubicBezTo>
                <a:cubicBezTo>
                  <a:pt x="13454298" y="8967563"/>
                  <a:pt x="13283161" y="8771617"/>
                  <a:pt x="12924597" y="8771617"/>
                </a:cubicBezTo>
                <a:cubicBezTo>
                  <a:pt x="12566033" y="8771617"/>
                  <a:pt x="12394904" y="8967563"/>
                  <a:pt x="12191171" y="9189070"/>
                </a:cubicBezTo>
                <a:cubicBezTo>
                  <a:pt x="11987446" y="9410577"/>
                  <a:pt x="11759268" y="9666157"/>
                  <a:pt x="11319213" y="9666157"/>
                </a:cubicBezTo>
                <a:cubicBezTo>
                  <a:pt x="10879157" y="9666157"/>
                  <a:pt x="10650980" y="9410577"/>
                  <a:pt x="10447246" y="9189070"/>
                </a:cubicBezTo>
                <a:cubicBezTo>
                  <a:pt x="10243521" y="8967563"/>
                  <a:pt x="10072384" y="8771617"/>
                  <a:pt x="9713820" y="8771617"/>
                </a:cubicBezTo>
                <a:cubicBezTo>
                  <a:pt x="9355256" y="8771617"/>
                  <a:pt x="9184128" y="8967563"/>
                  <a:pt x="8980395" y="9189070"/>
                </a:cubicBezTo>
                <a:cubicBezTo>
                  <a:pt x="8776669" y="9410577"/>
                  <a:pt x="8556638" y="9666157"/>
                  <a:pt x="8108437" y="9666157"/>
                </a:cubicBezTo>
                <a:cubicBezTo>
                  <a:pt x="7668381" y="9666157"/>
                  <a:pt x="7440204" y="9410577"/>
                  <a:pt x="7236471" y="9189070"/>
                </a:cubicBezTo>
                <a:cubicBezTo>
                  <a:pt x="7032745" y="8967563"/>
                  <a:pt x="6861608" y="8771617"/>
                  <a:pt x="6503045" y="8771617"/>
                </a:cubicBezTo>
                <a:cubicBezTo>
                  <a:pt x="6144481" y="8771617"/>
                  <a:pt x="5973352" y="8967563"/>
                  <a:pt x="5769618" y="9189070"/>
                </a:cubicBezTo>
                <a:cubicBezTo>
                  <a:pt x="5565893" y="9410577"/>
                  <a:pt x="5345861" y="9666157"/>
                  <a:pt x="4897661" y="9666157"/>
                </a:cubicBezTo>
                <a:cubicBezTo>
                  <a:pt x="4457605" y="9666157"/>
                  <a:pt x="4229428" y="9410577"/>
                  <a:pt x="4025694" y="9189070"/>
                </a:cubicBezTo>
                <a:cubicBezTo>
                  <a:pt x="3821969" y="8967563"/>
                  <a:pt x="3650832" y="8771617"/>
                  <a:pt x="3292268" y="8771617"/>
                </a:cubicBezTo>
                <a:cubicBezTo>
                  <a:pt x="2933704" y="8771617"/>
                  <a:pt x="2762576" y="8967563"/>
                  <a:pt x="2558842" y="9189070"/>
                </a:cubicBezTo>
                <a:cubicBezTo>
                  <a:pt x="2355117" y="9410577"/>
                  <a:pt x="2135085" y="9666157"/>
                  <a:pt x="1695029" y="9666157"/>
                </a:cubicBezTo>
                <a:cubicBezTo>
                  <a:pt x="1254973" y="9666157"/>
                  <a:pt x="1026797" y="9410577"/>
                  <a:pt x="823063" y="9189070"/>
                </a:cubicBezTo>
                <a:cubicBezTo>
                  <a:pt x="627490" y="8967563"/>
                  <a:pt x="448210" y="8771617"/>
                  <a:pt x="89638" y="8771617"/>
                </a:cubicBezTo>
                <a:cubicBezTo>
                  <a:pt x="40751" y="8771617"/>
                  <a:pt x="0" y="8729023"/>
                  <a:pt x="0" y="8677909"/>
                </a:cubicBezTo>
                <a:cubicBezTo>
                  <a:pt x="0" y="8626786"/>
                  <a:pt x="40751" y="8584192"/>
                  <a:pt x="89638" y="8584192"/>
                </a:cubicBezTo>
                <a:close/>
                <a:moveTo>
                  <a:pt x="89638" y="5722791"/>
                </a:moveTo>
                <a:cubicBezTo>
                  <a:pt x="529702" y="5722791"/>
                  <a:pt x="757877" y="5978372"/>
                  <a:pt x="953458" y="6199879"/>
                </a:cubicBezTo>
                <a:cubicBezTo>
                  <a:pt x="1140886" y="6412865"/>
                  <a:pt x="1328321" y="6617331"/>
                  <a:pt x="1686885" y="6617331"/>
                </a:cubicBezTo>
                <a:cubicBezTo>
                  <a:pt x="2045448" y="6617331"/>
                  <a:pt x="2216577" y="6421386"/>
                  <a:pt x="2420311" y="6199879"/>
                </a:cubicBezTo>
                <a:cubicBezTo>
                  <a:pt x="2624036" y="5978372"/>
                  <a:pt x="2844068" y="5722791"/>
                  <a:pt x="3292268" y="5722791"/>
                </a:cubicBezTo>
                <a:cubicBezTo>
                  <a:pt x="3732324" y="5722791"/>
                  <a:pt x="3960501" y="5978372"/>
                  <a:pt x="4164235" y="6199879"/>
                </a:cubicBezTo>
                <a:cubicBezTo>
                  <a:pt x="4367960" y="6421386"/>
                  <a:pt x="4539097" y="6617331"/>
                  <a:pt x="4897661" y="6617331"/>
                </a:cubicBezTo>
                <a:cubicBezTo>
                  <a:pt x="5256224" y="6617331"/>
                  <a:pt x="5427353" y="6421386"/>
                  <a:pt x="5631087" y="6199879"/>
                </a:cubicBezTo>
                <a:cubicBezTo>
                  <a:pt x="5834812" y="5978372"/>
                  <a:pt x="6054844" y="5722791"/>
                  <a:pt x="6503045" y="5722791"/>
                </a:cubicBezTo>
                <a:cubicBezTo>
                  <a:pt x="6943100" y="5722791"/>
                  <a:pt x="7171278" y="5978372"/>
                  <a:pt x="7375011" y="6199879"/>
                </a:cubicBezTo>
                <a:cubicBezTo>
                  <a:pt x="7578737" y="6421386"/>
                  <a:pt x="7749874" y="6617331"/>
                  <a:pt x="8108438" y="6617331"/>
                </a:cubicBezTo>
                <a:cubicBezTo>
                  <a:pt x="8467000" y="6617331"/>
                  <a:pt x="8638129" y="6421386"/>
                  <a:pt x="8841862" y="6199879"/>
                </a:cubicBezTo>
                <a:cubicBezTo>
                  <a:pt x="9045588" y="5978372"/>
                  <a:pt x="9265620" y="5722791"/>
                  <a:pt x="9713820" y="5722791"/>
                </a:cubicBezTo>
                <a:cubicBezTo>
                  <a:pt x="10153876" y="5722791"/>
                  <a:pt x="10382053" y="5978372"/>
                  <a:pt x="10585787" y="6199879"/>
                </a:cubicBezTo>
                <a:cubicBezTo>
                  <a:pt x="10789512" y="6421386"/>
                  <a:pt x="10960649" y="6617331"/>
                  <a:pt x="11319213" y="6617331"/>
                </a:cubicBezTo>
                <a:cubicBezTo>
                  <a:pt x="11677777" y="6617331"/>
                  <a:pt x="11848905" y="6421386"/>
                  <a:pt x="12052639" y="6199879"/>
                </a:cubicBezTo>
                <a:cubicBezTo>
                  <a:pt x="12256364" y="5978372"/>
                  <a:pt x="12484541" y="5722791"/>
                  <a:pt x="12924597" y="5722791"/>
                </a:cubicBezTo>
                <a:cubicBezTo>
                  <a:pt x="13364652" y="5722791"/>
                  <a:pt x="13592829" y="5978372"/>
                  <a:pt x="13796563" y="6199879"/>
                </a:cubicBezTo>
                <a:cubicBezTo>
                  <a:pt x="13992144" y="6412865"/>
                  <a:pt x="14171425" y="6617331"/>
                  <a:pt x="14529989" y="6617331"/>
                </a:cubicBezTo>
                <a:cubicBezTo>
                  <a:pt x="14888553" y="6617331"/>
                  <a:pt x="15059682" y="6421386"/>
                  <a:pt x="15263415" y="6199879"/>
                </a:cubicBezTo>
                <a:cubicBezTo>
                  <a:pt x="15390744" y="6061437"/>
                  <a:pt x="15527624" y="5909685"/>
                  <a:pt x="15719813" y="5815340"/>
                </a:cubicBezTo>
                <a:lnTo>
                  <a:pt x="15773620" y="5793718"/>
                </a:lnTo>
                <a:lnTo>
                  <a:pt x="15773620" y="6000111"/>
                </a:lnTo>
                <a:lnTo>
                  <a:pt x="15707541" y="6039073"/>
                </a:lnTo>
                <a:cubicBezTo>
                  <a:pt x="15593453" y="6116813"/>
                  <a:pt x="15499737" y="6221176"/>
                  <a:pt x="15401947" y="6327669"/>
                </a:cubicBezTo>
                <a:cubicBezTo>
                  <a:pt x="15198222" y="6549176"/>
                  <a:pt x="14970045" y="6804756"/>
                  <a:pt x="14529989" y="6804756"/>
                </a:cubicBezTo>
                <a:cubicBezTo>
                  <a:pt x="14089934" y="6804756"/>
                  <a:pt x="13861757" y="6549176"/>
                  <a:pt x="13658023" y="6327669"/>
                </a:cubicBezTo>
                <a:cubicBezTo>
                  <a:pt x="13454298" y="6106162"/>
                  <a:pt x="13283161" y="5910216"/>
                  <a:pt x="12924597" y="5910216"/>
                </a:cubicBezTo>
                <a:cubicBezTo>
                  <a:pt x="12566033" y="5910216"/>
                  <a:pt x="12394904" y="6106162"/>
                  <a:pt x="12191171" y="6327669"/>
                </a:cubicBezTo>
                <a:cubicBezTo>
                  <a:pt x="11987446" y="6549176"/>
                  <a:pt x="11759268" y="6804756"/>
                  <a:pt x="11319213" y="6804756"/>
                </a:cubicBezTo>
                <a:cubicBezTo>
                  <a:pt x="10879157" y="6804756"/>
                  <a:pt x="10650980" y="6549176"/>
                  <a:pt x="10447246" y="6327669"/>
                </a:cubicBezTo>
                <a:cubicBezTo>
                  <a:pt x="10243521" y="6106162"/>
                  <a:pt x="10072384" y="5910216"/>
                  <a:pt x="9713820" y="5910216"/>
                </a:cubicBezTo>
                <a:cubicBezTo>
                  <a:pt x="9355256" y="5910216"/>
                  <a:pt x="9184128" y="6106162"/>
                  <a:pt x="8980395" y="6327669"/>
                </a:cubicBezTo>
                <a:cubicBezTo>
                  <a:pt x="8776669" y="6549176"/>
                  <a:pt x="8556638" y="6804756"/>
                  <a:pt x="8108438" y="6804756"/>
                </a:cubicBezTo>
                <a:cubicBezTo>
                  <a:pt x="7668382" y="6804756"/>
                  <a:pt x="7440205" y="6549176"/>
                  <a:pt x="7236471" y="6327669"/>
                </a:cubicBezTo>
                <a:cubicBezTo>
                  <a:pt x="7032746" y="6106162"/>
                  <a:pt x="6861608" y="5910216"/>
                  <a:pt x="6503045" y="5910216"/>
                </a:cubicBezTo>
                <a:cubicBezTo>
                  <a:pt x="6144481" y="5910216"/>
                  <a:pt x="5973352" y="6106162"/>
                  <a:pt x="5769619" y="6327669"/>
                </a:cubicBezTo>
                <a:cubicBezTo>
                  <a:pt x="5565893" y="6549176"/>
                  <a:pt x="5345861" y="6804756"/>
                  <a:pt x="4897661" y="6804756"/>
                </a:cubicBezTo>
                <a:cubicBezTo>
                  <a:pt x="4457605" y="6804756"/>
                  <a:pt x="4229428" y="6549176"/>
                  <a:pt x="4025695" y="6327669"/>
                </a:cubicBezTo>
                <a:cubicBezTo>
                  <a:pt x="3821969" y="6106162"/>
                  <a:pt x="3650832" y="5910216"/>
                  <a:pt x="3292268" y="5910216"/>
                </a:cubicBezTo>
                <a:cubicBezTo>
                  <a:pt x="2933705" y="5910216"/>
                  <a:pt x="2762576" y="6106162"/>
                  <a:pt x="2558842" y="6327669"/>
                </a:cubicBezTo>
                <a:cubicBezTo>
                  <a:pt x="2355117" y="6549176"/>
                  <a:pt x="2135085" y="6804756"/>
                  <a:pt x="1695029" y="6804756"/>
                </a:cubicBezTo>
                <a:cubicBezTo>
                  <a:pt x="1254974" y="6804756"/>
                  <a:pt x="1026797" y="6549176"/>
                  <a:pt x="823063" y="6327669"/>
                </a:cubicBezTo>
                <a:cubicBezTo>
                  <a:pt x="627490" y="6106162"/>
                  <a:pt x="448210" y="5910216"/>
                  <a:pt x="89638" y="5910216"/>
                </a:cubicBezTo>
                <a:cubicBezTo>
                  <a:pt x="40751" y="5910216"/>
                  <a:pt x="0" y="5867623"/>
                  <a:pt x="0" y="5816508"/>
                </a:cubicBezTo>
                <a:cubicBezTo>
                  <a:pt x="0" y="5765385"/>
                  <a:pt x="40751" y="5722791"/>
                  <a:pt x="89638" y="5722791"/>
                </a:cubicBezTo>
                <a:close/>
                <a:moveTo>
                  <a:pt x="89638" y="2861401"/>
                </a:moveTo>
                <a:cubicBezTo>
                  <a:pt x="529702" y="2861401"/>
                  <a:pt x="757877" y="3116981"/>
                  <a:pt x="953459" y="3338489"/>
                </a:cubicBezTo>
                <a:cubicBezTo>
                  <a:pt x="1140886" y="3551475"/>
                  <a:pt x="1328321" y="3755941"/>
                  <a:pt x="1686885" y="3755941"/>
                </a:cubicBezTo>
                <a:cubicBezTo>
                  <a:pt x="2045449" y="3755941"/>
                  <a:pt x="2216577" y="3559995"/>
                  <a:pt x="2420311" y="3338489"/>
                </a:cubicBezTo>
                <a:cubicBezTo>
                  <a:pt x="2624036" y="3116981"/>
                  <a:pt x="2844068" y="2861401"/>
                  <a:pt x="3292268" y="2861401"/>
                </a:cubicBezTo>
                <a:cubicBezTo>
                  <a:pt x="3732324" y="2861401"/>
                  <a:pt x="3960501" y="3116981"/>
                  <a:pt x="4164235" y="3338489"/>
                </a:cubicBezTo>
                <a:cubicBezTo>
                  <a:pt x="4367960" y="3559995"/>
                  <a:pt x="4539097" y="3755941"/>
                  <a:pt x="4897661" y="3755941"/>
                </a:cubicBezTo>
                <a:cubicBezTo>
                  <a:pt x="5256225" y="3755941"/>
                  <a:pt x="5427353" y="3559995"/>
                  <a:pt x="5631087" y="3338489"/>
                </a:cubicBezTo>
                <a:cubicBezTo>
                  <a:pt x="5834812" y="3116981"/>
                  <a:pt x="6054844" y="2861401"/>
                  <a:pt x="6503045" y="2861401"/>
                </a:cubicBezTo>
                <a:cubicBezTo>
                  <a:pt x="6943101" y="2861401"/>
                  <a:pt x="7171278" y="3116981"/>
                  <a:pt x="7375011" y="3338489"/>
                </a:cubicBezTo>
                <a:cubicBezTo>
                  <a:pt x="7578737" y="3559995"/>
                  <a:pt x="7749874" y="3755941"/>
                  <a:pt x="8108438" y="3755941"/>
                </a:cubicBezTo>
                <a:cubicBezTo>
                  <a:pt x="8467000" y="3755941"/>
                  <a:pt x="8638129" y="3559995"/>
                  <a:pt x="8841862" y="3338489"/>
                </a:cubicBezTo>
                <a:cubicBezTo>
                  <a:pt x="9045588" y="3116981"/>
                  <a:pt x="9265620" y="2861401"/>
                  <a:pt x="9713820" y="2861401"/>
                </a:cubicBezTo>
                <a:cubicBezTo>
                  <a:pt x="10153876" y="2861401"/>
                  <a:pt x="10382053" y="3116981"/>
                  <a:pt x="10585787" y="3338489"/>
                </a:cubicBezTo>
                <a:cubicBezTo>
                  <a:pt x="10789512" y="3559995"/>
                  <a:pt x="10960649" y="3755941"/>
                  <a:pt x="11319213" y="3755941"/>
                </a:cubicBezTo>
                <a:cubicBezTo>
                  <a:pt x="11677777" y="3755941"/>
                  <a:pt x="11848905" y="3559995"/>
                  <a:pt x="12052639" y="3338489"/>
                </a:cubicBezTo>
                <a:cubicBezTo>
                  <a:pt x="12256364" y="3116981"/>
                  <a:pt x="12484541" y="2861401"/>
                  <a:pt x="12924597" y="2861401"/>
                </a:cubicBezTo>
                <a:cubicBezTo>
                  <a:pt x="13364652" y="2861401"/>
                  <a:pt x="13592829" y="3116981"/>
                  <a:pt x="13796563" y="3338489"/>
                </a:cubicBezTo>
                <a:cubicBezTo>
                  <a:pt x="13992144" y="3551475"/>
                  <a:pt x="14171425" y="3755941"/>
                  <a:pt x="14529989" y="3755941"/>
                </a:cubicBezTo>
                <a:cubicBezTo>
                  <a:pt x="14888553" y="3755941"/>
                  <a:pt x="15059682" y="3559995"/>
                  <a:pt x="15263415" y="3338489"/>
                </a:cubicBezTo>
                <a:cubicBezTo>
                  <a:pt x="15390744" y="3200047"/>
                  <a:pt x="15527624" y="3048295"/>
                  <a:pt x="15719813" y="2953949"/>
                </a:cubicBezTo>
                <a:lnTo>
                  <a:pt x="15773620" y="2932327"/>
                </a:lnTo>
                <a:lnTo>
                  <a:pt x="15773620" y="3138720"/>
                </a:lnTo>
                <a:lnTo>
                  <a:pt x="15707541" y="3177683"/>
                </a:lnTo>
                <a:cubicBezTo>
                  <a:pt x="15593453" y="3255422"/>
                  <a:pt x="15499737" y="3359785"/>
                  <a:pt x="15401947" y="3466278"/>
                </a:cubicBezTo>
                <a:cubicBezTo>
                  <a:pt x="15198222" y="3687785"/>
                  <a:pt x="14970045" y="3943366"/>
                  <a:pt x="14529989" y="3943366"/>
                </a:cubicBezTo>
                <a:cubicBezTo>
                  <a:pt x="14089934" y="3943366"/>
                  <a:pt x="13861757" y="3687785"/>
                  <a:pt x="13658023" y="3466278"/>
                </a:cubicBezTo>
                <a:cubicBezTo>
                  <a:pt x="13454298" y="3244772"/>
                  <a:pt x="13283161" y="3048827"/>
                  <a:pt x="12924597" y="3048827"/>
                </a:cubicBezTo>
                <a:cubicBezTo>
                  <a:pt x="12566033" y="3048827"/>
                  <a:pt x="12394904" y="3244772"/>
                  <a:pt x="12191171" y="3466278"/>
                </a:cubicBezTo>
                <a:cubicBezTo>
                  <a:pt x="11987446" y="3687785"/>
                  <a:pt x="11759268" y="3943366"/>
                  <a:pt x="11319213" y="3943366"/>
                </a:cubicBezTo>
                <a:cubicBezTo>
                  <a:pt x="10879157" y="3943366"/>
                  <a:pt x="10650980" y="3687785"/>
                  <a:pt x="10447246" y="3466278"/>
                </a:cubicBezTo>
                <a:cubicBezTo>
                  <a:pt x="10243521" y="3244772"/>
                  <a:pt x="10072384" y="3048827"/>
                  <a:pt x="9713820" y="3048827"/>
                </a:cubicBezTo>
                <a:cubicBezTo>
                  <a:pt x="9355256" y="3048827"/>
                  <a:pt x="9184128" y="3244772"/>
                  <a:pt x="8980395" y="3466278"/>
                </a:cubicBezTo>
                <a:cubicBezTo>
                  <a:pt x="8776669" y="3687785"/>
                  <a:pt x="8556638" y="3943366"/>
                  <a:pt x="8108438" y="3943366"/>
                </a:cubicBezTo>
                <a:cubicBezTo>
                  <a:pt x="7668382" y="3943366"/>
                  <a:pt x="7440205" y="3687785"/>
                  <a:pt x="7236471" y="3466278"/>
                </a:cubicBezTo>
                <a:cubicBezTo>
                  <a:pt x="7032746" y="3244772"/>
                  <a:pt x="6861609" y="3048827"/>
                  <a:pt x="6503045" y="3048827"/>
                </a:cubicBezTo>
                <a:cubicBezTo>
                  <a:pt x="6144481" y="3048827"/>
                  <a:pt x="5973353" y="3244772"/>
                  <a:pt x="5769619" y="3466278"/>
                </a:cubicBezTo>
                <a:cubicBezTo>
                  <a:pt x="5565894" y="3687785"/>
                  <a:pt x="5345862" y="3943366"/>
                  <a:pt x="4897661" y="3943366"/>
                </a:cubicBezTo>
                <a:cubicBezTo>
                  <a:pt x="4457605" y="3943366"/>
                  <a:pt x="4229428" y="3687785"/>
                  <a:pt x="4025695" y="3466278"/>
                </a:cubicBezTo>
                <a:cubicBezTo>
                  <a:pt x="3821970" y="3244772"/>
                  <a:pt x="3650832" y="3048827"/>
                  <a:pt x="3292268" y="3048827"/>
                </a:cubicBezTo>
                <a:cubicBezTo>
                  <a:pt x="2933705" y="3048827"/>
                  <a:pt x="2762576" y="3244772"/>
                  <a:pt x="2558843" y="3466278"/>
                </a:cubicBezTo>
                <a:cubicBezTo>
                  <a:pt x="2355117" y="3687785"/>
                  <a:pt x="2135085" y="3943366"/>
                  <a:pt x="1695030" y="3943366"/>
                </a:cubicBezTo>
                <a:cubicBezTo>
                  <a:pt x="1254974" y="3943366"/>
                  <a:pt x="1026797" y="3687785"/>
                  <a:pt x="823063" y="3466278"/>
                </a:cubicBezTo>
                <a:cubicBezTo>
                  <a:pt x="627490" y="3244772"/>
                  <a:pt x="448210" y="3048827"/>
                  <a:pt x="89638" y="3048827"/>
                </a:cubicBezTo>
                <a:cubicBezTo>
                  <a:pt x="40753" y="3048827"/>
                  <a:pt x="0" y="3006233"/>
                  <a:pt x="0" y="2955118"/>
                </a:cubicBezTo>
                <a:cubicBezTo>
                  <a:pt x="0" y="2903995"/>
                  <a:pt x="40753" y="2861401"/>
                  <a:pt x="89638" y="2861401"/>
                </a:cubicBezTo>
                <a:close/>
                <a:moveTo>
                  <a:pt x="89638" y="0"/>
                </a:moveTo>
                <a:cubicBezTo>
                  <a:pt x="529702" y="0"/>
                  <a:pt x="757877" y="255580"/>
                  <a:pt x="953459" y="477088"/>
                </a:cubicBezTo>
                <a:cubicBezTo>
                  <a:pt x="1140886" y="690074"/>
                  <a:pt x="1328321" y="894541"/>
                  <a:pt x="1686885" y="894541"/>
                </a:cubicBezTo>
                <a:cubicBezTo>
                  <a:pt x="2045449" y="894541"/>
                  <a:pt x="2216577" y="698595"/>
                  <a:pt x="2420311" y="477088"/>
                </a:cubicBezTo>
                <a:cubicBezTo>
                  <a:pt x="2624036" y="255580"/>
                  <a:pt x="2844068" y="0"/>
                  <a:pt x="3292268" y="0"/>
                </a:cubicBezTo>
                <a:cubicBezTo>
                  <a:pt x="3732324" y="0"/>
                  <a:pt x="3960501" y="255580"/>
                  <a:pt x="4164235" y="477088"/>
                </a:cubicBezTo>
                <a:cubicBezTo>
                  <a:pt x="4367960" y="698595"/>
                  <a:pt x="4539097" y="894541"/>
                  <a:pt x="4897661" y="894541"/>
                </a:cubicBezTo>
                <a:cubicBezTo>
                  <a:pt x="5256225" y="894541"/>
                  <a:pt x="5427353" y="698595"/>
                  <a:pt x="5631087" y="477088"/>
                </a:cubicBezTo>
                <a:cubicBezTo>
                  <a:pt x="5834812" y="255580"/>
                  <a:pt x="6054844" y="0"/>
                  <a:pt x="6503045" y="0"/>
                </a:cubicBezTo>
                <a:cubicBezTo>
                  <a:pt x="6943101" y="0"/>
                  <a:pt x="7171278" y="255580"/>
                  <a:pt x="7375011" y="477088"/>
                </a:cubicBezTo>
                <a:cubicBezTo>
                  <a:pt x="7578737" y="698595"/>
                  <a:pt x="7749874" y="894541"/>
                  <a:pt x="8108438" y="894541"/>
                </a:cubicBezTo>
                <a:cubicBezTo>
                  <a:pt x="8467000" y="894541"/>
                  <a:pt x="8638129" y="698595"/>
                  <a:pt x="8841862" y="477088"/>
                </a:cubicBezTo>
                <a:cubicBezTo>
                  <a:pt x="9045588" y="255580"/>
                  <a:pt x="9265620" y="0"/>
                  <a:pt x="9713820" y="0"/>
                </a:cubicBezTo>
                <a:cubicBezTo>
                  <a:pt x="10153876" y="0"/>
                  <a:pt x="10382053" y="255580"/>
                  <a:pt x="10585787" y="477088"/>
                </a:cubicBezTo>
                <a:cubicBezTo>
                  <a:pt x="10789512" y="698595"/>
                  <a:pt x="10960649" y="894541"/>
                  <a:pt x="11319213" y="894541"/>
                </a:cubicBezTo>
                <a:cubicBezTo>
                  <a:pt x="11677777" y="894541"/>
                  <a:pt x="11848905" y="698595"/>
                  <a:pt x="12052639" y="477088"/>
                </a:cubicBezTo>
                <a:cubicBezTo>
                  <a:pt x="12256364" y="255580"/>
                  <a:pt x="12484541" y="0"/>
                  <a:pt x="12924597" y="0"/>
                </a:cubicBezTo>
                <a:cubicBezTo>
                  <a:pt x="13364652" y="0"/>
                  <a:pt x="13592829" y="255580"/>
                  <a:pt x="13796563" y="477088"/>
                </a:cubicBezTo>
                <a:cubicBezTo>
                  <a:pt x="13992144" y="690074"/>
                  <a:pt x="14171425" y="894541"/>
                  <a:pt x="14529989" y="894541"/>
                </a:cubicBezTo>
                <a:cubicBezTo>
                  <a:pt x="14888553" y="894541"/>
                  <a:pt x="15059682" y="698595"/>
                  <a:pt x="15263415" y="477088"/>
                </a:cubicBezTo>
                <a:cubicBezTo>
                  <a:pt x="15390744" y="338646"/>
                  <a:pt x="15527624" y="186894"/>
                  <a:pt x="15719813" y="92548"/>
                </a:cubicBezTo>
                <a:lnTo>
                  <a:pt x="15773620" y="70926"/>
                </a:lnTo>
                <a:lnTo>
                  <a:pt x="15773620" y="277319"/>
                </a:lnTo>
                <a:lnTo>
                  <a:pt x="15707541" y="316281"/>
                </a:lnTo>
                <a:cubicBezTo>
                  <a:pt x="15593453" y="394021"/>
                  <a:pt x="15499737" y="498384"/>
                  <a:pt x="15401947" y="604878"/>
                </a:cubicBezTo>
                <a:cubicBezTo>
                  <a:pt x="15198222" y="826385"/>
                  <a:pt x="14970045" y="1081965"/>
                  <a:pt x="14529989" y="1081965"/>
                </a:cubicBezTo>
                <a:cubicBezTo>
                  <a:pt x="14089934" y="1081965"/>
                  <a:pt x="13861757" y="826385"/>
                  <a:pt x="13658023" y="604878"/>
                </a:cubicBezTo>
                <a:cubicBezTo>
                  <a:pt x="13454298" y="383371"/>
                  <a:pt x="13283161" y="187425"/>
                  <a:pt x="12924597" y="187425"/>
                </a:cubicBezTo>
                <a:cubicBezTo>
                  <a:pt x="12566033" y="187425"/>
                  <a:pt x="12394904" y="383371"/>
                  <a:pt x="12191171" y="604878"/>
                </a:cubicBezTo>
                <a:cubicBezTo>
                  <a:pt x="11987446" y="826385"/>
                  <a:pt x="11759268" y="1081965"/>
                  <a:pt x="11319213" y="1081965"/>
                </a:cubicBezTo>
                <a:cubicBezTo>
                  <a:pt x="10879157" y="1081965"/>
                  <a:pt x="10650980" y="826385"/>
                  <a:pt x="10447246" y="604878"/>
                </a:cubicBezTo>
                <a:cubicBezTo>
                  <a:pt x="10243521" y="383371"/>
                  <a:pt x="10072384" y="187425"/>
                  <a:pt x="9713820" y="187425"/>
                </a:cubicBezTo>
                <a:cubicBezTo>
                  <a:pt x="9355256" y="187425"/>
                  <a:pt x="9184128" y="383371"/>
                  <a:pt x="8980395" y="604878"/>
                </a:cubicBezTo>
                <a:cubicBezTo>
                  <a:pt x="8776669" y="826385"/>
                  <a:pt x="8556638" y="1081965"/>
                  <a:pt x="8108438" y="1081965"/>
                </a:cubicBezTo>
                <a:cubicBezTo>
                  <a:pt x="7668382" y="1081965"/>
                  <a:pt x="7440205" y="826385"/>
                  <a:pt x="7236471" y="604878"/>
                </a:cubicBezTo>
                <a:cubicBezTo>
                  <a:pt x="7032746" y="383371"/>
                  <a:pt x="6861609" y="187425"/>
                  <a:pt x="6503045" y="187425"/>
                </a:cubicBezTo>
                <a:cubicBezTo>
                  <a:pt x="6144481" y="187425"/>
                  <a:pt x="5973353" y="383371"/>
                  <a:pt x="5769619" y="604878"/>
                </a:cubicBezTo>
                <a:cubicBezTo>
                  <a:pt x="5565894" y="826385"/>
                  <a:pt x="5345862" y="1081965"/>
                  <a:pt x="4897661" y="1081965"/>
                </a:cubicBezTo>
                <a:cubicBezTo>
                  <a:pt x="4457605" y="1081965"/>
                  <a:pt x="4229428" y="826385"/>
                  <a:pt x="4025695" y="604878"/>
                </a:cubicBezTo>
                <a:cubicBezTo>
                  <a:pt x="3821970" y="383371"/>
                  <a:pt x="3650832" y="187425"/>
                  <a:pt x="3292268" y="187425"/>
                </a:cubicBezTo>
                <a:cubicBezTo>
                  <a:pt x="2933705" y="187425"/>
                  <a:pt x="2762576" y="383371"/>
                  <a:pt x="2558843" y="604878"/>
                </a:cubicBezTo>
                <a:cubicBezTo>
                  <a:pt x="2355117" y="826385"/>
                  <a:pt x="2135085" y="1081965"/>
                  <a:pt x="1695030" y="1081965"/>
                </a:cubicBezTo>
                <a:cubicBezTo>
                  <a:pt x="1254974" y="1081965"/>
                  <a:pt x="1026797" y="826385"/>
                  <a:pt x="823063" y="604878"/>
                </a:cubicBezTo>
                <a:cubicBezTo>
                  <a:pt x="627490" y="383371"/>
                  <a:pt x="448210" y="187425"/>
                  <a:pt x="89638" y="187425"/>
                </a:cubicBezTo>
                <a:cubicBezTo>
                  <a:pt x="40753" y="187425"/>
                  <a:pt x="0" y="144831"/>
                  <a:pt x="0" y="93717"/>
                </a:cubicBezTo>
                <a:cubicBezTo>
                  <a:pt x="0" y="42593"/>
                  <a:pt x="40753" y="0"/>
                  <a:pt x="89638" y="0"/>
                </a:cubicBezTo>
                <a:close/>
              </a:path>
            </a:pathLst>
          </a:custGeom>
          <a:solidFill>
            <a:schemeClr val="accent1"/>
          </a:solidFill>
          <a:ln w="9525" cap="flat">
            <a:noFill/>
            <a:prstDash val="solid"/>
            <a:miter/>
          </a:ln>
        </p:spPr>
        <p:txBody>
          <a:bodyPr rtlCol="0" anchor="ctr"/>
          <a:lstStyle/>
          <a:p>
            <a:endParaRPr lang="en-US"/>
          </a:p>
        </p:txBody>
      </p:sp>
      <p:pic>
        <p:nvPicPr>
          <p:cNvPr id="11" name="Picture 10" descr="A picture containing plate&#10;&#10;Description automatically generated">
            <a:extLst>
              <a:ext uri="{FF2B5EF4-FFF2-40B4-BE49-F238E27FC236}">
                <a16:creationId xmlns:a16="http://schemas.microsoft.com/office/drawing/2014/main" id="{8DF15E44-2C3F-E249-B5E7-261A37B80A8D}"/>
              </a:ext>
            </a:extLst>
          </p:cNvPr>
          <p:cNvPicPr>
            <a:picLocks noChangeAspect="1"/>
          </p:cNvPicPr>
          <p:nvPr userDrawn="1"/>
        </p:nvPicPr>
        <p:blipFill>
          <a:blip r:embed="rId3"/>
          <a:stretch>
            <a:fillRect/>
          </a:stretch>
        </p:blipFill>
        <p:spPr>
          <a:xfrm>
            <a:off x="326960" y="295073"/>
            <a:ext cx="1991696" cy="1026192"/>
          </a:xfrm>
          <a:prstGeom prst="rect">
            <a:avLst/>
          </a:prstGeom>
        </p:spPr>
      </p:pic>
    </p:spTree>
    <p:extLst>
      <p:ext uri="{BB962C8B-B14F-4D97-AF65-F5344CB8AC3E}">
        <p14:creationId xmlns:p14="http://schemas.microsoft.com/office/powerpoint/2010/main" val="6767499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 Midnight Image">
    <p:bg>
      <p:bgPr>
        <a:solidFill>
          <a:schemeClr val="tx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567687" y="5142315"/>
            <a:ext cx="7315200" cy="384175"/>
          </a:xfrm>
          <a:prstGeom prst="rect">
            <a:avLst/>
          </a:prstGeom>
        </p:spPr>
        <p:txBody>
          <a:bodyPr lIns="91420" tIns="45710" rIns="91420" bIns="45710" anchor="b" anchorCtr="0">
            <a:noAutofit/>
          </a:bodyPr>
          <a:lstStyle>
            <a:lvl1pPr marL="0" indent="0" algn="l">
              <a:buNone/>
              <a:defRPr sz="1867" b="0" i="0">
                <a:solidFill>
                  <a:schemeClr val="bg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567687" y="5470333"/>
            <a:ext cx="7315200" cy="384175"/>
          </a:xfrm>
          <a:prstGeom prst="rect">
            <a:avLst/>
          </a:prstGeom>
        </p:spPr>
        <p:txBody>
          <a:bodyPr lIns="91420" tIns="45710" rIns="91420" bIns="45710"/>
          <a:lstStyle>
            <a:lvl1pPr marL="0" indent="0" algn="l">
              <a:buFontTx/>
              <a:buNone/>
              <a:defRPr lang="en-US" sz="1867"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567687" y="5798350"/>
            <a:ext cx="7315200" cy="384175"/>
          </a:xfrm>
          <a:prstGeom prst="rect">
            <a:avLst/>
          </a:prstGeom>
        </p:spPr>
        <p:txBody>
          <a:bodyPr lIns="91420" tIns="45710" rIns="91420" bIns="45710"/>
          <a:lstStyle>
            <a:lvl1pPr marL="0" indent="0" algn="l">
              <a:buFontTx/>
              <a:buNone/>
              <a:defRPr lang="en-US" sz="1867"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567687" y="4143549"/>
            <a:ext cx="7315200" cy="398668"/>
          </a:xfrm>
          <a:prstGeom prst="rect">
            <a:avLst/>
          </a:prstGeom>
        </p:spPr>
        <p:txBody>
          <a:bodyPr lIns="91420" tIns="45710" rIns="91420" bIns="45710"/>
          <a:lstStyle>
            <a:lvl1pPr marL="0" indent="0">
              <a:spcBef>
                <a:spcPts val="800"/>
              </a:spcBef>
              <a:buFont typeface="Arial" panose="020B0604020202020204" pitchFamily="34" charset="0"/>
              <a:buNone/>
              <a:defRPr sz="2933" b="0" i="0" baseline="0">
                <a:solidFill>
                  <a:schemeClr val="accent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a:t>Subtitle Goes Here</a:t>
            </a:r>
          </a:p>
        </p:txBody>
      </p:sp>
      <p:sp>
        <p:nvSpPr>
          <p:cNvPr id="20" name="Title 1"/>
          <p:cNvSpPr>
            <a:spLocks noGrp="1"/>
          </p:cNvSpPr>
          <p:nvPr>
            <p:ph type="ctrTitle" hasCustomPrompt="1"/>
          </p:nvPr>
        </p:nvSpPr>
        <p:spPr>
          <a:xfrm>
            <a:off x="567687" y="2242207"/>
            <a:ext cx="7315200" cy="1913656"/>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a:t>Presentation Title Goes Here</a:t>
            </a:r>
            <a:endParaRPr lang="en-US"/>
          </a:p>
        </p:txBody>
      </p:sp>
      <p:pic>
        <p:nvPicPr>
          <p:cNvPr id="29" name="Picture 28">
            <a:extLst>
              <a:ext uri="{FF2B5EF4-FFF2-40B4-BE49-F238E27FC236}">
                <a16:creationId xmlns:a16="http://schemas.microsoft.com/office/drawing/2014/main" id="{307CF473-1AFC-724D-BBF2-09C9E3ABECF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443341" y="1444324"/>
            <a:ext cx="4748659" cy="542753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D1C30AEE-2CCC-1C4F-AAC7-4D22CB713D64}"/>
              </a:ext>
            </a:extLst>
          </p:cNvPr>
          <p:cNvPicPr>
            <a:picLocks noChangeAspect="1"/>
          </p:cNvPicPr>
          <p:nvPr userDrawn="1"/>
        </p:nvPicPr>
        <p:blipFill>
          <a:blip r:embed="rId3"/>
          <a:stretch>
            <a:fillRect/>
          </a:stretch>
        </p:blipFill>
        <p:spPr>
          <a:xfrm>
            <a:off x="9394944" y="650057"/>
            <a:ext cx="2125221" cy="328017"/>
          </a:xfrm>
          <a:prstGeom prst="rect">
            <a:avLst/>
          </a:prstGeom>
        </p:spPr>
      </p:pic>
      <p:pic>
        <p:nvPicPr>
          <p:cNvPr id="10" name="Picture 9" descr="A picture containing plate&#10;&#10;Description automatically generated">
            <a:extLst>
              <a:ext uri="{FF2B5EF4-FFF2-40B4-BE49-F238E27FC236}">
                <a16:creationId xmlns:a16="http://schemas.microsoft.com/office/drawing/2014/main" id="{6D1EB3FF-7696-804E-86E4-97F958A34DD3}"/>
              </a:ext>
            </a:extLst>
          </p:cNvPr>
          <p:cNvPicPr>
            <a:picLocks noChangeAspect="1"/>
          </p:cNvPicPr>
          <p:nvPr userDrawn="1"/>
        </p:nvPicPr>
        <p:blipFill>
          <a:blip r:embed="rId4"/>
          <a:stretch>
            <a:fillRect/>
          </a:stretch>
        </p:blipFill>
        <p:spPr>
          <a:xfrm>
            <a:off x="326960" y="295073"/>
            <a:ext cx="1991696" cy="1026192"/>
          </a:xfrm>
          <a:prstGeom prst="rect">
            <a:avLst/>
          </a:prstGeom>
        </p:spPr>
      </p:pic>
    </p:spTree>
    <p:extLst>
      <p:ext uri="{BB962C8B-B14F-4D97-AF65-F5344CB8AC3E}">
        <p14:creationId xmlns:p14="http://schemas.microsoft.com/office/powerpoint/2010/main" val="19006563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 White">
    <p:bg>
      <p:bgPr>
        <a:solidFill>
          <a:schemeClr val="bg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567685" y="5142315"/>
            <a:ext cx="11119104" cy="384175"/>
          </a:xfrm>
          <a:prstGeom prst="rect">
            <a:avLst/>
          </a:prstGeom>
        </p:spPr>
        <p:txBody>
          <a:bodyPr lIns="91420" tIns="45710" rIns="91420" bIns="45710" anchor="b" anchorCtr="0">
            <a:noAutofit/>
          </a:bodyPr>
          <a:lstStyle>
            <a:lvl1pPr marL="0" indent="0" algn="l">
              <a:buNone/>
              <a:defRPr sz="1867" b="0" i="0">
                <a:solidFill>
                  <a:schemeClr val="tx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567685" y="5470333"/>
            <a:ext cx="11119104" cy="384175"/>
          </a:xfrm>
          <a:prstGeom prst="rect">
            <a:avLst/>
          </a:prstGeom>
        </p:spPr>
        <p:txBody>
          <a:bodyPr lIns="91420" tIns="45710" rIns="91420" bIns="45710"/>
          <a:lstStyle>
            <a:lvl1pPr marL="0" indent="0" algn="l">
              <a:buFontTx/>
              <a:buNone/>
              <a:defRPr lang="en-US" sz="1867" b="0" i="0" kern="1200" dirty="0" smtClean="0">
                <a:solidFill>
                  <a:schemeClr val="tx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567685" y="5798350"/>
            <a:ext cx="11119104" cy="384175"/>
          </a:xfrm>
          <a:prstGeom prst="rect">
            <a:avLst/>
          </a:prstGeom>
        </p:spPr>
        <p:txBody>
          <a:bodyPr lIns="91420" tIns="45710" rIns="91420" bIns="45710"/>
          <a:lstStyle>
            <a:lvl1pPr marL="0" indent="0" algn="l">
              <a:buFontTx/>
              <a:buNone/>
              <a:defRPr lang="en-US" sz="1867" b="0" i="0" kern="1200" dirty="0" smtClean="0">
                <a:solidFill>
                  <a:schemeClr val="tx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567685" y="4143549"/>
            <a:ext cx="11119104" cy="398668"/>
          </a:xfrm>
          <a:prstGeom prst="rect">
            <a:avLst/>
          </a:prstGeom>
        </p:spPr>
        <p:txBody>
          <a:bodyPr lIns="91420" tIns="45710" rIns="91420" bIns="45710"/>
          <a:lstStyle>
            <a:lvl1pPr marL="0" indent="0">
              <a:spcBef>
                <a:spcPts val="800"/>
              </a:spcBef>
              <a:buFont typeface="Arial" panose="020B0604020202020204" pitchFamily="34" charset="0"/>
              <a:buNone/>
              <a:defRPr sz="2933" b="0" i="0" baseline="0">
                <a:solidFill>
                  <a:schemeClr val="accent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a:t>Subtitle Goes Here</a:t>
            </a:r>
          </a:p>
        </p:txBody>
      </p:sp>
      <p:sp>
        <p:nvSpPr>
          <p:cNvPr id="20" name="Title 1"/>
          <p:cNvSpPr>
            <a:spLocks noGrp="1"/>
          </p:cNvSpPr>
          <p:nvPr>
            <p:ph type="ctrTitle" hasCustomPrompt="1"/>
          </p:nvPr>
        </p:nvSpPr>
        <p:spPr>
          <a:xfrm>
            <a:off x="567687" y="3296223"/>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tx1"/>
                </a:solidFill>
                <a:latin typeface="+mj-lt"/>
                <a:cs typeface="CiscoSansTT ExtraLight"/>
              </a:defRPr>
            </a:lvl1pPr>
          </a:lstStyle>
          <a:p>
            <a:r>
              <a:rPr lang="en-GB"/>
              <a:t>Presentation Title Goes Here</a:t>
            </a:r>
            <a:endParaRPr lang="en-US"/>
          </a:p>
        </p:txBody>
      </p:sp>
      <p:pic>
        <p:nvPicPr>
          <p:cNvPr id="8" name="Picture 7">
            <a:extLst>
              <a:ext uri="{FF2B5EF4-FFF2-40B4-BE49-F238E27FC236}">
                <a16:creationId xmlns:a16="http://schemas.microsoft.com/office/drawing/2014/main" id="{E66D6FB3-9295-324F-89E7-D6A34001EF0E}"/>
              </a:ext>
            </a:extLst>
          </p:cNvPr>
          <p:cNvPicPr>
            <a:picLocks noChangeAspect="1"/>
          </p:cNvPicPr>
          <p:nvPr userDrawn="1"/>
        </p:nvPicPr>
        <p:blipFill>
          <a:blip r:embed="rId2"/>
          <a:srcRect/>
          <a:stretch/>
        </p:blipFill>
        <p:spPr>
          <a:xfrm>
            <a:off x="326961" y="295073"/>
            <a:ext cx="1991695" cy="1026192"/>
          </a:xfrm>
          <a:prstGeom prst="rect">
            <a:avLst/>
          </a:prstGeom>
        </p:spPr>
      </p:pic>
      <p:pic>
        <p:nvPicPr>
          <p:cNvPr id="9" name="Picture 8">
            <a:extLst>
              <a:ext uri="{FF2B5EF4-FFF2-40B4-BE49-F238E27FC236}">
                <a16:creationId xmlns:a16="http://schemas.microsoft.com/office/drawing/2014/main" id="{E5F16324-BEBB-574A-8093-3AC648E1A3A8}"/>
              </a:ext>
            </a:extLst>
          </p:cNvPr>
          <p:cNvPicPr>
            <a:picLocks noChangeAspect="1"/>
          </p:cNvPicPr>
          <p:nvPr userDrawn="1"/>
        </p:nvPicPr>
        <p:blipFill rotWithShape="1">
          <a:blip r:embed="rId3"/>
          <a:srcRect l="5104" t="18926" r="5724" b="17001"/>
          <a:stretch/>
        </p:blipFill>
        <p:spPr>
          <a:xfrm>
            <a:off x="9352216" y="607168"/>
            <a:ext cx="2194560" cy="425899"/>
          </a:xfrm>
          <a:prstGeom prst="rect">
            <a:avLst/>
          </a:prstGeom>
        </p:spPr>
      </p:pic>
    </p:spTree>
    <p:extLst>
      <p:ext uri="{BB962C8B-B14F-4D97-AF65-F5344CB8AC3E}">
        <p14:creationId xmlns:p14="http://schemas.microsoft.com/office/powerpoint/2010/main" val="37505620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 White Graphic">
    <p:bg>
      <p:bgPr>
        <a:solidFill>
          <a:schemeClr val="bg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567688" y="5142315"/>
            <a:ext cx="7315200" cy="384175"/>
          </a:xfrm>
          <a:prstGeom prst="rect">
            <a:avLst/>
          </a:prstGeom>
        </p:spPr>
        <p:txBody>
          <a:bodyPr lIns="91420" tIns="45710" rIns="91420" bIns="45710" anchor="b" anchorCtr="0">
            <a:noAutofit/>
          </a:bodyPr>
          <a:lstStyle>
            <a:lvl1pPr marL="0" indent="0" algn="l">
              <a:buNone/>
              <a:defRPr sz="1867" b="0" i="0">
                <a:solidFill>
                  <a:schemeClr val="tx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567688" y="5470333"/>
            <a:ext cx="7315200" cy="384175"/>
          </a:xfrm>
          <a:prstGeom prst="rect">
            <a:avLst/>
          </a:prstGeom>
        </p:spPr>
        <p:txBody>
          <a:bodyPr lIns="91420" tIns="45710" rIns="91420" bIns="45710"/>
          <a:lstStyle>
            <a:lvl1pPr marL="0" indent="0" algn="l">
              <a:buFontTx/>
              <a:buNone/>
              <a:defRPr lang="en-US" sz="1867" b="0" i="0" kern="1200" dirty="0" smtClean="0">
                <a:solidFill>
                  <a:schemeClr val="tx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567688" y="5798350"/>
            <a:ext cx="7315200" cy="384175"/>
          </a:xfrm>
          <a:prstGeom prst="rect">
            <a:avLst/>
          </a:prstGeom>
        </p:spPr>
        <p:txBody>
          <a:bodyPr lIns="91420" tIns="45710" rIns="91420" bIns="45710"/>
          <a:lstStyle>
            <a:lvl1pPr marL="0" indent="0" algn="l">
              <a:buFontTx/>
              <a:buNone/>
              <a:defRPr lang="en-US" sz="1867" b="0" i="0" kern="1200" dirty="0" smtClean="0">
                <a:solidFill>
                  <a:schemeClr val="tx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567688" y="4143549"/>
            <a:ext cx="7315200" cy="398668"/>
          </a:xfrm>
          <a:prstGeom prst="rect">
            <a:avLst/>
          </a:prstGeom>
        </p:spPr>
        <p:txBody>
          <a:bodyPr lIns="91420" tIns="45710" rIns="91420" bIns="45710"/>
          <a:lstStyle>
            <a:lvl1pPr marL="0" indent="0">
              <a:spcBef>
                <a:spcPts val="800"/>
              </a:spcBef>
              <a:buFont typeface="Arial" panose="020B0604020202020204" pitchFamily="34" charset="0"/>
              <a:buNone/>
              <a:defRPr sz="2933" b="0" i="0" baseline="0">
                <a:solidFill>
                  <a:schemeClr val="accent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a:t>Subtitle Goes Here</a:t>
            </a:r>
          </a:p>
        </p:txBody>
      </p:sp>
      <p:sp>
        <p:nvSpPr>
          <p:cNvPr id="20" name="Title 1"/>
          <p:cNvSpPr>
            <a:spLocks noGrp="1"/>
          </p:cNvSpPr>
          <p:nvPr>
            <p:ph type="ctrTitle" hasCustomPrompt="1"/>
          </p:nvPr>
        </p:nvSpPr>
        <p:spPr>
          <a:xfrm>
            <a:off x="567688" y="2204937"/>
            <a:ext cx="7315200" cy="1950927"/>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tx1"/>
                </a:solidFill>
                <a:latin typeface="+mj-lt"/>
                <a:cs typeface="CiscoSansTT ExtraLight"/>
              </a:defRPr>
            </a:lvl1pPr>
          </a:lstStyle>
          <a:p>
            <a:r>
              <a:rPr lang="en-GB"/>
              <a:t>Presentation Title Goes Here</a:t>
            </a:r>
            <a:endParaRPr lang="en-US"/>
          </a:p>
        </p:txBody>
      </p:sp>
      <p:sp>
        <p:nvSpPr>
          <p:cNvPr id="66" name="Freeform 65">
            <a:extLst>
              <a:ext uri="{FF2B5EF4-FFF2-40B4-BE49-F238E27FC236}">
                <a16:creationId xmlns:a16="http://schemas.microsoft.com/office/drawing/2014/main" id="{DDAEF4F6-E358-4249-AAEE-917895E8A324}"/>
              </a:ext>
            </a:extLst>
          </p:cNvPr>
          <p:cNvSpPr/>
          <p:nvPr userDrawn="1"/>
        </p:nvSpPr>
        <p:spPr>
          <a:xfrm>
            <a:off x="8734866" y="2456893"/>
            <a:ext cx="3461645" cy="3377227"/>
          </a:xfrm>
          <a:custGeom>
            <a:avLst/>
            <a:gdLst>
              <a:gd name="connsiteX0" fmla="*/ 89637 w 15773620"/>
              <a:gd name="connsiteY0" fmla="*/ 14306985 h 15388950"/>
              <a:gd name="connsiteX1" fmla="*/ 953458 w 15773620"/>
              <a:gd name="connsiteY1" fmla="*/ 14784072 h 15388950"/>
              <a:gd name="connsiteX2" fmla="*/ 1686885 w 15773620"/>
              <a:gd name="connsiteY2" fmla="*/ 15201525 h 15388950"/>
              <a:gd name="connsiteX3" fmla="*/ 2420311 w 15773620"/>
              <a:gd name="connsiteY3" fmla="*/ 14784072 h 15388950"/>
              <a:gd name="connsiteX4" fmla="*/ 3292267 w 15773620"/>
              <a:gd name="connsiteY4" fmla="*/ 14306985 h 15388950"/>
              <a:gd name="connsiteX5" fmla="*/ 4164234 w 15773620"/>
              <a:gd name="connsiteY5" fmla="*/ 14784072 h 15388950"/>
              <a:gd name="connsiteX6" fmla="*/ 4897660 w 15773620"/>
              <a:gd name="connsiteY6" fmla="*/ 15201525 h 15388950"/>
              <a:gd name="connsiteX7" fmla="*/ 5631086 w 15773620"/>
              <a:gd name="connsiteY7" fmla="*/ 14784072 h 15388950"/>
              <a:gd name="connsiteX8" fmla="*/ 6503044 w 15773620"/>
              <a:gd name="connsiteY8" fmla="*/ 14306985 h 15388950"/>
              <a:gd name="connsiteX9" fmla="*/ 7375010 w 15773620"/>
              <a:gd name="connsiteY9" fmla="*/ 14784072 h 15388950"/>
              <a:gd name="connsiteX10" fmla="*/ 8108437 w 15773620"/>
              <a:gd name="connsiteY10" fmla="*/ 15201525 h 15388950"/>
              <a:gd name="connsiteX11" fmla="*/ 8841862 w 15773620"/>
              <a:gd name="connsiteY11" fmla="*/ 14784072 h 15388950"/>
              <a:gd name="connsiteX12" fmla="*/ 9713820 w 15773620"/>
              <a:gd name="connsiteY12" fmla="*/ 14306985 h 15388950"/>
              <a:gd name="connsiteX13" fmla="*/ 10585787 w 15773620"/>
              <a:gd name="connsiteY13" fmla="*/ 14784072 h 15388950"/>
              <a:gd name="connsiteX14" fmla="*/ 11319213 w 15773620"/>
              <a:gd name="connsiteY14" fmla="*/ 15201525 h 15388950"/>
              <a:gd name="connsiteX15" fmla="*/ 12052639 w 15773620"/>
              <a:gd name="connsiteY15" fmla="*/ 14784072 h 15388950"/>
              <a:gd name="connsiteX16" fmla="*/ 12924597 w 15773620"/>
              <a:gd name="connsiteY16" fmla="*/ 14306985 h 15388950"/>
              <a:gd name="connsiteX17" fmla="*/ 13796563 w 15773620"/>
              <a:gd name="connsiteY17" fmla="*/ 14784072 h 15388950"/>
              <a:gd name="connsiteX18" fmla="*/ 14529989 w 15773620"/>
              <a:gd name="connsiteY18" fmla="*/ 15201525 h 15388950"/>
              <a:gd name="connsiteX19" fmla="*/ 15263415 w 15773620"/>
              <a:gd name="connsiteY19" fmla="*/ 14784072 h 15388950"/>
              <a:gd name="connsiteX20" fmla="*/ 15719813 w 15773620"/>
              <a:gd name="connsiteY20" fmla="*/ 14399533 h 15388950"/>
              <a:gd name="connsiteX21" fmla="*/ 15773620 w 15773620"/>
              <a:gd name="connsiteY21" fmla="*/ 14377911 h 15388950"/>
              <a:gd name="connsiteX22" fmla="*/ 15773620 w 15773620"/>
              <a:gd name="connsiteY22" fmla="*/ 14584304 h 15388950"/>
              <a:gd name="connsiteX23" fmla="*/ 15707541 w 15773620"/>
              <a:gd name="connsiteY23" fmla="*/ 14623267 h 15388950"/>
              <a:gd name="connsiteX24" fmla="*/ 15401947 w 15773620"/>
              <a:gd name="connsiteY24" fmla="*/ 14911863 h 15388950"/>
              <a:gd name="connsiteX25" fmla="*/ 14529989 w 15773620"/>
              <a:gd name="connsiteY25" fmla="*/ 15388950 h 15388950"/>
              <a:gd name="connsiteX26" fmla="*/ 13658023 w 15773620"/>
              <a:gd name="connsiteY26" fmla="*/ 14911863 h 15388950"/>
              <a:gd name="connsiteX27" fmla="*/ 12924597 w 15773620"/>
              <a:gd name="connsiteY27" fmla="*/ 14494410 h 15388950"/>
              <a:gd name="connsiteX28" fmla="*/ 12191171 w 15773620"/>
              <a:gd name="connsiteY28" fmla="*/ 14911863 h 15388950"/>
              <a:gd name="connsiteX29" fmla="*/ 11319213 w 15773620"/>
              <a:gd name="connsiteY29" fmla="*/ 15388950 h 15388950"/>
              <a:gd name="connsiteX30" fmla="*/ 10447246 w 15773620"/>
              <a:gd name="connsiteY30" fmla="*/ 14911863 h 15388950"/>
              <a:gd name="connsiteX31" fmla="*/ 9713820 w 15773620"/>
              <a:gd name="connsiteY31" fmla="*/ 14494410 h 15388950"/>
              <a:gd name="connsiteX32" fmla="*/ 8980395 w 15773620"/>
              <a:gd name="connsiteY32" fmla="*/ 14911863 h 15388950"/>
              <a:gd name="connsiteX33" fmla="*/ 8108437 w 15773620"/>
              <a:gd name="connsiteY33" fmla="*/ 15388950 h 15388950"/>
              <a:gd name="connsiteX34" fmla="*/ 7236470 w 15773620"/>
              <a:gd name="connsiteY34" fmla="*/ 14911863 h 15388950"/>
              <a:gd name="connsiteX35" fmla="*/ 6503044 w 15773620"/>
              <a:gd name="connsiteY35" fmla="*/ 14494410 h 15388950"/>
              <a:gd name="connsiteX36" fmla="*/ 5769618 w 15773620"/>
              <a:gd name="connsiteY36" fmla="*/ 14911863 h 15388950"/>
              <a:gd name="connsiteX37" fmla="*/ 4897660 w 15773620"/>
              <a:gd name="connsiteY37" fmla="*/ 15388950 h 15388950"/>
              <a:gd name="connsiteX38" fmla="*/ 4025694 w 15773620"/>
              <a:gd name="connsiteY38" fmla="*/ 14911863 h 15388950"/>
              <a:gd name="connsiteX39" fmla="*/ 3292267 w 15773620"/>
              <a:gd name="connsiteY39" fmla="*/ 14494410 h 15388950"/>
              <a:gd name="connsiteX40" fmla="*/ 2558842 w 15773620"/>
              <a:gd name="connsiteY40" fmla="*/ 14911863 h 15388950"/>
              <a:gd name="connsiteX41" fmla="*/ 1695029 w 15773620"/>
              <a:gd name="connsiteY41" fmla="*/ 15388950 h 15388950"/>
              <a:gd name="connsiteX42" fmla="*/ 823063 w 15773620"/>
              <a:gd name="connsiteY42" fmla="*/ 14911863 h 15388950"/>
              <a:gd name="connsiteX43" fmla="*/ 89637 w 15773620"/>
              <a:gd name="connsiteY43" fmla="*/ 14494410 h 15388950"/>
              <a:gd name="connsiteX44" fmla="*/ 0 w 15773620"/>
              <a:gd name="connsiteY44" fmla="*/ 14400702 h 15388950"/>
              <a:gd name="connsiteX45" fmla="*/ 89637 w 15773620"/>
              <a:gd name="connsiteY45" fmla="*/ 14306985 h 15388950"/>
              <a:gd name="connsiteX46" fmla="*/ 89638 w 15773620"/>
              <a:gd name="connsiteY46" fmla="*/ 11445584 h 15388950"/>
              <a:gd name="connsiteX47" fmla="*/ 953458 w 15773620"/>
              <a:gd name="connsiteY47" fmla="*/ 11922672 h 15388950"/>
              <a:gd name="connsiteX48" fmla="*/ 1686885 w 15773620"/>
              <a:gd name="connsiteY48" fmla="*/ 12340124 h 15388950"/>
              <a:gd name="connsiteX49" fmla="*/ 2420311 w 15773620"/>
              <a:gd name="connsiteY49" fmla="*/ 11922672 h 15388950"/>
              <a:gd name="connsiteX50" fmla="*/ 3292268 w 15773620"/>
              <a:gd name="connsiteY50" fmla="*/ 11445584 h 15388950"/>
              <a:gd name="connsiteX51" fmla="*/ 4164234 w 15773620"/>
              <a:gd name="connsiteY51" fmla="*/ 11922672 h 15388950"/>
              <a:gd name="connsiteX52" fmla="*/ 4897661 w 15773620"/>
              <a:gd name="connsiteY52" fmla="*/ 12340124 h 15388950"/>
              <a:gd name="connsiteX53" fmla="*/ 5631086 w 15773620"/>
              <a:gd name="connsiteY53" fmla="*/ 11922672 h 15388950"/>
              <a:gd name="connsiteX54" fmla="*/ 6503045 w 15773620"/>
              <a:gd name="connsiteY54" fmla="*/ 11445584 h 15388950"/>
              <a:gd name="connsiteX55" fmla="*/ 7375011 w 15773620"/>
              <a:gd name="connsiteY55" fmla="*/ 11922672 h 15388950"/>
              <a:gd name="connsiteX56" fmla="*/ 8108437 w 15773620"/>
              <a:gd name="connsiteY56" fmla="*/ 12340124 h 15388950"/>
              <a:gd name="connsiteX57" fmla="*/ 8841862 w 15773620"/>
              <a:gd name="connsiteY57" fmla="*/ 11922672 h 15388950"/>
              <a:gd name="connsiteX58" fmla="*/ 9713820 w 15773620"/>
              <a:gd name="connsiteY58" fmla="*/ 11445584 h 15388950"/>
              <a:gd name="connsiteX59" fmla="*/ 10585787 w 15773620"/>
              <a:gd name="connsiteY59" fmla="*/ 11922672 h 15388950"/>
              <a:gd name="connsiteX60" fmla="*/ 11319213 w 15773620"/>
              <a:gd name="connsiteY60" fmla="*/ 12340124 h 15388950"/>
              <a:gd name="connsiteX61" fmla="*/ 12052639 w 15773620"/>
              <a:gd name="connsiteY61" fmla="*/ 11922672 h 15388950"/>
              <a:gd name="connsiteX62" fmla="*/ 12924597 w 15773620"/>
              <a:gd name="connsiteY62" fmla="*/ 11445584 h 15388950"/>
              <a:gd name="connsiteX63" fmla="*/ 13796563 w 15773620"/>
              <a:gd name="connsiteY63" fmla="*/ 11922672 h 15388950"/>
              <a:gd name="connsiteX64" fmla="*/ 14529989 w 15773620"/>
              <a:gd name="connsiteY64" fmla="*/ 12340124 h 15388950"/>
              <a:gd name="connsiteX65" fmla="*/ 15263415 w 15773620"/>
              <a:gd name="connsiteY65" fmla="*/ 11922672 h 15388950"/>
              <a:gd name="connsiteX66" fmla="*/ 15719813 w 15773620"/>
              <a:gd name="connsiteY66" fmla="*/ 11538133 h 15388950"/>
              <a:gd name="connsiteX67" fmla="*/ 15773620 w 15773620"/>
              <a:gd name="connsiteY67" fmla="*/ 11516511 h 15388950"/>
              <a:gd name="connsiteX68" fmla="*/ 15773620 w 15773620"/>
              <a:gd name="connsiteY68" fmla="*/ 11722903 h 15388950"/>
              <a:gd name="connsiteX69" fmla="*/ 15707541 w 15773620"/>
              <a:gd name="connsiteY69" fmla="*/ 11761866 h 15388950"/>
              <a:gd name="connsiteX70" fmla="*/ 15401947 w 15773620"/>
              <a:gd name="connsiteY70" fmla="*/ 12050462 h 15388950"/>
              <a:gd name="connsiteX71" fmla="*/ 14529989 w 15773620"/>
              <a:gd name="connsiteY71" fmla="*/ 12527549 h 15388950"/>
              <a:gd name="connsiteX72" fmla="*/ 13658023 w 15773620"/>
              <a:gd name="connsiteY72" fmla="*/ 12050462 h 15388950"/>
              <a:gd name="connsiteX73" fmla="*/ 12924597 w 15773620"/>
              <a:gd name="connsiteY73" fmla="*/ 11633009 h 15388950"/>
              <a:gd name="connsiteX74" fmla="*/ 12191171 w 15773620"/>
              <a:gd name="connsiteY74" fmla="*/ 12050462 h 15388950"/>
              <a:gd name="connsiteX75" fmla="*/ 11319213 w 15773620"/>
              <a:gd name="connsiteY75" fmla="*/ 12527549 h 15388950"/>
              <a:gd name="connsiteX76" fmla="*/ 10447246 w 15773620"/>
              <a:gd name="connsiteY76" fmla="*/ 12050462 h 15388950"/>
              <a:gd name="connsiteX77" fmla="*/ 9713820 w 15773620"/>
              <a:gd name="connsiteY77" fmla="*/ 11633009 h 15388950"/>
              <a:gd name="connsiteX78" fmla="*/ 8980395 w 15773620"/>
              <a:gd name="connsiteY78" fmla="*/ 12050462 h 15388950"/>
              <a:gd name="connsiteX79" fmla="*/ 8108437 w 15773620"/>
              <a:gd name="connsiteY79" fmla="*/ 12527549 h 15388950"/>
              <a:gd name="connsiteX80" fmla="*/ 7236471 w 15773620"/>
              <a:gd name="connsiteY80" fmla="*/ 12050462 h 15388950"/>
              <a:gd name="connsiteX81" fmla="*/ 6503045 w 15773620"/>
              <a:gd name="connsiteY81" fmla="*/ 11633009 h 15388950"/>
              <a:gd name="connsiteX82" fmla="*/ 5769618 w 15773620"/>
              <a:gd name="connsiteY82" fmla="*/ 12050462 h 15388950"/>
              <a:gd name="connsiteX83" fmla="*/ 4897661 w 15773620"/>
              <a:gd name="connsiteY83" fmla="*/ 12527549 h 15388950"/>
              <a:gd name="connsiteX84" fmla="*/ 4025694 w 15773620"/>
              <a:gd name="connsiteY84" fmla="*/ 12050462 h 15388950"/>
              <a:gd name="connsiteX85" fmla="*/ 3292268 w 15773620"/>
              <a:gd name="connsiteY85" fmla="*/ 11633009 h 15388950"/>
              <a:gd name="connsiteX86" fmla="*/ 2558842 w 15773620"/>
              <a:gd name="connsiteY86" fmla="*/ 12050462 h 15388950"/>
              <a:gd name="connsiteX87" fmla="*/ 1695029 w 15773620"/>
              <a:gd name="connsiteY87" fmla="*/ 12527549 h 15388950"/>
              <a:gd name="connsiteX88" fmla="*/ 823063 w 15773620"/>
              <a:gd name="connsiteY88" fmla="*/ 12050462 h 15388950"/>
              <a:gd name="connsiteX89" fmla="*/ 89638 w 15773620"/>
              <a:gd name="connsiteY89" fmla="*/ 11633009 h 15388950"/>
              <a:gd name="connsiteX90" fmla="*/ 0 w 15773620"/>
              <a:gd name="connsiteY90" fmla="*/ 11539301 h 15388950"/>
              <a:gd name="connsiteX91" fmla="*/ 89638 w 15773620"/>
              <a:gd name="connsiteY91" fmla="*/ 11445584 h 15388950"/>
              <a:gd name="connsiteX92" fmla="*/ 89638 w 15773620"/>
              <a:gd name="connsiteY92" fmla="*/ 8584192 h 15388950"/>
              <a:gd name="connsiteX93" fmla="*/ 953458 w 15773620"/>
              <a:gd name="connsiteY93" fmla="*/ 9061280 h 15388950"/>
              <a:gd name="connsiteX94" fmla="*/ 1686885 w 15773620"/>
              <a:gd name="connsiteY94" fmla="*/ 9478732 h 15388950"/>
              <a:gd name="connsiteX95" fmla="*/ 2420311 w 15773620"/>
              <a:gd name="connsiteY95" fmla="*/ 9061280 h 15388950"/>
              <a:gd name="connsiteX96" fmla="*/ 3292268 w 15773620"/>
              <a:gd name="connsiteY96" fmla="*/ 8584192 h 15388950"/>
              <a:gd name="connsiteX97" fmla="*/ 4164235 w 15773620"/>
              <a:gd name="connsiteY97" fmla="*/ 9061280 h 15388950"/>
              <a:gd name="connsiteX98" fmla="*/ 4897661 w 15773620"/>
              <a:gd name="connsiteY98" fmla="*/ 9478732 h 15388950"/>
              <a:gd name="connsiteX99" fmla="*/ 5631087 w 15773620"/>
              <a:gd name="connsiteY99" fmla="*/ 9061280 h 15388950"/>
              <a:gd name="connsiteX100" fmla="*/ 6503045 w 15773620"/>
              <a:gd name="connsiteY100" fmla="*/ 8584192 h 15388950"/>
              <a:gd name="connsiteX101" fmla="*/ 7375011 w 15773620"/>
              <a:gd name="connsiteY101" fmla="*/ 9061280 h 15388950"/>
              <a:gd name="connsiteX102" fmla="*/ 8108437 w 15773620"/>
              <a:gd name="connsiteY102" fmla="*/ 9478732 h 15388950"/>
              <a:gd name="connsiteX103" fmla="*/ 8841862 w 15773620"/>
              <a:gd name="connsiteY103" fmla="*/ 9061280 h 15388950"/>
              <a:gd name="connsiteX104" fmla="*/ 9713820 w 15773620"/>
              <a:gd name="connsiteY104" fmla="*/ 8584192 h 15388950"/>
              <a:gd name="connsiteX105" fmla="*/ 10585787 w 15773620"/>
              <a:gd name="connsiteY105" fmla="*/ 9061280 h 15388950"/>
              <a:gd name="connsiteX106" fmla="*/ 11319213 w 15773620"/>
              <a:gd name="connsiteY106" fmla="*/ 9478732 h 15388950"/>
              <a:gd name="connsiteX107" fmla="*/ 12052639 w 15773620"/>
              <a:gd name="connsiteY107" fmla="*/ 9061280 h 15388950"/>
              <a:gd name="connsiteX108" fmla="*/ 12924597 w 15773620"/>
              <a:gd name="connsiteY108" fmla="*/ 8584192 h 15388950"/>
              <a:gd name="connsiteX109" fmla="*/ 13796563 w 15773620"/>
              <a:gd name="connsiteY109" fmla="*/ 9061280 h 15388950"/>
              <a:gd name="connsiteX110" fmla="*/ 14529989 w 15773620"/>
              <a:gd name="connsiteY110" fmla="*/ 9478732 h 15388950"/>
              <a:gd name="connsiteX111" fmla="*/ 15263415 w 15773620"/>
              <a:gd name="connsiteY111" fmla="*/ 9061280 h 15388950"/>
              <a:gd name="connsiteX112" fmla="*/ 15719813 w 15773620"/>
              <a:gd name="connsiteY112" fmla="*/ 8676741 h 15388950"/>
              <a:gd name="connsiteX113" fmla="*/ 15773620 w 15773620"/>
              <a:gd name="connsiteY113" fmla="*/ 8655118 h 15388950"/>
              <a:gd name="connsiteX114" fmla="*/ 15773620 w 15773620"/>
              <a:gd name="connsiteY114" fmla="*/ 8861511 h 15388950"/>
              <a:gd name="connsiteX115" fmla="*/ 15707541 w 15773620"/>
              <a:gd name="connsiteY115" fmla="*/ 8900473 h 15388950"/>
              <a:gd name="connsiteX116" fmla="*/ 15401947 w 15773620"/>
              <a:gd name="connsiteY116" fmla="*/ 9189070 h 15388950"/>
              <a:gd name="connsiteX117" fmla="*/ 14529989 w 15773620"/>
              <a:gd name="connsiteY117" fmla="*/ 9666157 h 15388950"/>
              <a:gd name="connsiteX118" fmla="*/ 13658023 w 15773620"/>
              <a:gd name="connsiteY118" fmla="*/ 9189070 h 15388950"/>
              <a:gd name="connsiteX119" fmla="*/ 12924597 w 15773620"/>
              <a:gd name="connsiteY119" fmla="*/ 8771617 h 15388950"/>
              <a:gd name="connsiteX120" fmla="*/ 12191171 w 15773620"/>
              <a:gd name="connsiteY120" fmla="*/ 9189070 h 15388950"/>
              <a:gd name="connsiteX121" fmla="*/ 11319213 w 15773620"/>
              <a:gd name="connsiteY121" fmla="*/ 9666157 h 15388950"/>
              <a:gd name="connsiteX122" fmla="*/ 10447246 w 15773620"/>
              <a:gd name="connsiteY122" fmla="*/ 9189070 h 15388950"/>
              <a:gd name="connsiteX123" fmla="*/ 9713820 w 15773620"/>
              <a:gd name="connsiteY123" fmla="*/ 8771617 h 15388950"/>
              <a:gd name="connsiteX124" fmla="*/ 8980395 w 15773620"/>
              <a:gd name="connsiteY124" fmla="*/ 9189070 h 15388950"/>
              <a:gd name="connsiteX125" fmla="*/ 8108437 w 15773620"/>
              <a:gd name="connsiteY125" fmla="*/ 9666157 h 15388950"/>
              <a:gd name="connsiteX126" fmla="*/ 7236471 w 15773620"/>
              <a:gd name="connsiteY126" fmla="*/ 9189070 h 15388950"/>
              <a:gd name="connsiteX127" fmla="*/ 6503045 w 15773620"/>
              <a:gd name="connsiteY127" fmla="*/ 8771617 h 15388950"/>
              <a:gd name="connsiteX128" fmla="*/ 5769618 w 15773620"/>
              <a:gd name="connsiteY128" fmla="*/ 9189070 h 15388950"/>
              <a:gd name="connsiteX129" fmla="*/ 4897661 w 15773620"/>
              <a:gd name="connsiteY129" fmla="*/ 9666157 h 15388950"/>
              <a:gd name="connsiteX130" fmla="*/ 4025694 w 15773620"/>
              <a:gd name="connsiteY130" fmla="*/ 9189070 h 15388950"/>
              <a:gd name="connsiteX131" fmla="*/ 3292268 w 15773620"/>
              <a:gd name="connsiteY131" fmla="*/ 8771617 h 15388950"/>
              <a:gd name="connsiteX132" fmla="*/ 2558842 w 15773620"/>
              <a:gd name="connsiteY132" fmla="*/ 9189070 h 15388950"/>
              <a:gd name="connsiteX133" fmla="*/ 1695029 w 15773620"/>
              <a:gd name="connsiteY133" fmla="*/ 9666157 h 15388950"/>
              <a:gd name="connsiteX134" fmla="*/ 823063 w 15773620"/>
              <a:gd name="connsiteY134" fmla="*/ 9189070 h 15388950"/>
              <a:gd name="connsiteX135" fmla="*/ 89638 w 15773620"/>
              <a:gd name="connsiteY135" fmla="*/ 8771617 h 15388950"/>
              <a:gd name="connsiteX136" fmla="*/ 0 w 15773620"/>
              <a:gd name="connsiteY136" fmla="*/ 8677909 h 15388950"/>
              <a:gd name="connsiteX137" fmla="*/ 89638 w 15773620"/>
              <a:gd name="connsiteY137" fmla="*/ 8584192 h 15388950"/>
              <a:gd name="connsiteX138" fmla="*/ 89638 w 15773620"/>
              <a:gd name="connsiteY138" fmla="*/ 5722791 h 15388950"/>
              <a:gd name="connsiteX139" fmla="*/ 953458 w 15773620"/>
              <a:gd name="connsiteY139" fmla="*/ 6199879 h 15388950"/>
              <a:gd name="connsiteX140" fmla="*/ 1686885 w 15773620"/>
              <a:gd name="connsiteY140" fmla="*/ 6617331 h 15388950"/>
              <a:gd name="connsiteX141" fmla="*/ 2420311 w 15773620"/>
              <a:gd name="connsiteY141" fmla="*/ 6199879 h 15388950"/>
              <a:gd name="connsiteX142" fmla="*/ 3292268 w 15773620"/>
              <a:gd name="connsiteY142" fmla="*/ 5722791 h 15388950"/>
              <a:gd name="connsiteX143" fmla="*/ 4164235 w 15773620"/>
              <a:gd name="connsiteY143" fmla="*/ 6199879 h 15388950"/>
              <a:gd name="connsiteX144" fmla="*/ 4897661 w 15773620"/>
              <a:gd name="connsiteY144" fmla="*/ 6617331 h 15388950"/>
              <a:gd name="connsiteX145" fmla="*/ 5631087 w 15773620"/>
              <a:gd name="connsiteY145" fmla="*/ 6199879 h 15388950"/>
              <a:gd name="connsiteX146" fmla="*/ 6503045 w 15773620"/>
              <a:gd name="connsiteY146" fmla="*/ 5722791 h 15388950"/>
              <a:gd name="connsiteX147" fmla="*/ 7375011 w 15773620"/>
              <a:gd name="connsiteY147" fmla="*/ 6199879 h 15388950"/>
              <a:gd name="connsiteX148" fmla="*/ 8108438 w 15773620"/>
              <a:gd name="connsiteY148" fmla="*/ 6617331 h 15388950"/>
              <a:gd name="connsiteX149" fmla="*/ 8841862 w 15773620"/>
              <a:gd name="connsiteY149" fmla="*/ 6199879 h 15388950"/>
              <a:gd name="connsiteX150" fmla="*/ 9713820 w 15773620"/>
              <a:gd name="connsiteY150" fmla="*/ 5722791 h 15388950"/>
              <a:gd name="connsiteX151" fmla="*/ 10585787 w 15773620"/>
              <a:gd name="connsiteY151" fmla="*/ 6199879 h 15388950"/>
              <a:gd name="connsiteX152" fmla="*/ 11319213 w 15773620"/>
              <a:gd name="connsiteY152" fmla="*/ 6617331 h 15388950"/>
              <a:gd name="connsiteX153" fmla="*/ 12052639 w 15773620"/>
              <a:gd name="connsiteY153" fmla="*/ 6199879 h 15388950"/>
              <a:gd name="connsiteX154" fmla="*/ 12924597 w 15773620"/>
              <a:gd name="connsiteY154" fmla="*/ 5722791 h 15388950"/>
              <a:gd name="connsiteX155" fmla="*/ 13796563 w 15773620"/>
              <a:gd name="connsiteY155" fmla="*/ 6199879 h 15388950"/>
              <a:gd name="connsiteX156" fmla="*/ 14529989 w 15773620"/>
              <a:gd name="connsiteY156" fmla="*/ 6617331 h 15388950"/>
              <a:gd name="connsiteX157" fmla="*/ 15263415 w 15773620"/>
              <a:gd name="connsiteY157" fmla="*/ 6199879 h 15388950"/>
              <a:gd name="connsiteX158" fmla="*/ 15719813 w 15773620"/>
              <a:gd name="connsiteY158" fmla="*/ 5815340 h 15388950"/>
              <a:gd name="connsiteX159" fmla="*/ 15773620 w 15773620"/>
              <a:gd name="connsiteY159" fmla="*/ 5793718 h 15388950"/>
              <a:gd name="connsiteX160" fmla="*/ 15773620 w 15773620"/>
              <a:gd name="connsiteY160" fmla="*/ 6000111 h 15388950"/>
              <a:gd name="connsiteX161" fmla="*/ 15707541 w 15773620"/>
              <a:gd name="connsiteY161" fmla="*/ 6039073 h 15388950"/>
              <a:gd name="connsiteX162" fmla="*/ 15401947 w 15773620"/>
              <a:gd name="connsiteY162" fmla="*/ 6327669 h 15388950"/>
              <a:gd name="connsiteX163" fmla="*/ 14529989 w 15773620"/>
              <a:gd name="connsiteY163" fmla="*/ 6804756 h 15388950"/>
              <a:gd name="connsiteX164" fmla="*/ 13658023 w 15773620"/>
              <a:gd name="connsiteY164" fmla="*/ 6327669 h 15388950"/>
              <a:gd name="connsiteX165" fmla="*/ 12924597 w 15773620"/>
              <a:gd name="connsiteY165" fmla="*/ 5910216 h 15388950"/>
              <a:gd name="connsiteX166" fmla="*/ 12191171 w 15773620"/>
              <a:gd name="connsiteY166" fmla="*/ 6327669 h 15388950"/>
              <a:gd name="connsiteX167" fmla="*/ 11319213 w 15773620"/>
              <a:gd name="connsiteY167" fmla="*/ 6804756 h 15388950"/>
              <a:gd name="connsiteX168" fmla="*/ 10447246 w 15773620"/>
              <a:gd name="connsiteY168" fmla="*/ 6327669 h 15388950"/>
              <a:gd name="connsiteX169" fmla="*/ 9713820 w 15773620"/>
              <a:gd name="connsiteY169" fmla="*/ 5910216 h 15388950"/>
              <a:gd name="connsiteX170" fmla="*/ 8980395 w 15773620"/>
              <a:gd name="connsiteY170" fmla="*/ 6327669 h 15388950"/>
              <a:gd name="connsiteX171" fmla="*/ 8108438 w 15773620"/>
              <a:gd name="connsiteY171" fmla="*/ 6804756 h 15388950"/>
              <a:gd name="connsiteX172" fmla="*/ 7236471 w 15773620"/>
              <a:gd name="connsiteY172" fmla="*/ 6327669 h 15388950"/>
              <a:gd name="connsiteX173" fmla="*/ 6503045 w 15773620"/>
              <a:gd name="connsiteY173" fmla="*/ 5910216 h 15388950"/>
              <a:gd name="connsiteX174" fmla="*/ 5769619 w 15773620"/>
              <a:gd name="connsiteY174" fmla="*/ 6327669 h 15388950"/>
              <a:gd name="connsiteX175" fmla="*/ 4897661 w 15773620"/>
              <a:gd name="connsiteY175" fmla="*/ 6804756 h 15388950"/>
              <a:gd name="connsiteX176" fmla="*/ 4025695 w 15773620"/>
              <a:gd name="connsiteY176" fmla="*/ 6327669 h 15388950"/>
              <a:gd name="connsiteX177" fmla="*/ 3292268 w 15773620"/>
              <a:gd name="connsiteY177" fmla="*/ 5910216 h 15388950"/>
              <a:gd name="connsiteX178" fmla="*/ 2558842 w 15773620"/>
              <a:gd name="connsiteY178" fmla="*/ 6327669 h 15388950"/>
              <a:gd name="connsiteX179" fmla="*/ 1695029 w 15773620"/>
              <a:gd name="connsiteY179" fmla="*/ 6804756 h 15388950"/>
              <a:gd name="connsiteX180" fmla="*/ 823063 w 15773620"/>
              <a:gd name="connsiteY180" fmla="*/ 6327669 h 15388950"/>
              <a:gd name="connsiteX181" fmla="*/ 89638 w 15773620"/>
              <a:gd name="connsiteY181" fmla="*/ 5910216 h 15388950"/>
              <a:gd name="connsiteX182" fmla="*/ 0 w 15773620"/>
              <a:gd name="connsiteY182" fmla="*/ 5816508 h 15388950"/>
              <a:gd name="connsiteX183" fmla="*/ 89638 w 15773620"/>
              <a:gd name="connsiteY183" fmla="*/ 5722791 h 15388950"/>
              <a:gd name="connsiteX184" fmla="*/ 89638 w 15773620"/>
              <a:gd name="connsiteY184" fmla="*/ 2861401 h 15388950"/>
              <a:gd name="connsiteX185" fmla="*/ 953459 w 15773620"/>
              <a:gd name="connsiteY185" fmla="*/ 3338489 h 15388950"/>
              <a:gd name="connsiteX186" fmla="*/ 1686885 w 15773620"/>
              <a:gd name="connsiteY186" fmla="*/ 3755941 h 15388950"/>
              <a:gd name="connsiteX187" fmla="*/ 2420311 w 15773620"/>
              <a:gd name="connsiteY187" fmla="*/ 3338489 h 15388950"/>
              <a:gd name="connsiteX188" fmla="*/ 3292268 w 15773620"/>
              <a:gd name="connsiteY188" fmla="*/ 2861401 h 15388950"/>
              <a:gd name="connsiteX189" fmla="*/ 4164235 w 15773620"/>
              <a:gd name="connsiteY189" fmla="*/ 3338489 h 15388950"/>
              <a:gd name="connsiteX190" fmla="*/ 4897661 w 15773620"/>
              <a:gd name="connsiteY190" fmla="*/ 3755941 h 15388950"/>
              <a:gd name="connsiteX191" fmla="*/ 5631087 w 15773620"/>
              <a:gd name="connsiteY191" fmla="*/ 3338489 h 15388950"/>
              <a:gd name="connsiteX192" fmla="*/ 6503045 w 15773620"/>
              <a:gd name="connsiteY192" fmla="*/ 2861401 h 15388950"/>
              <a:gd name="connsiteX193" fmla="*/ 7375011 w 15773620"/>
              <a:gd name="connsiteY193" fmla="*/ 3338489 h 15388950"/>
              <a:gd name="connsiteX194" fmla="*/ 8108438 w 15773620"/>
              <a:gd name="connsiteY194" fmla="*/ 3755941 h 15388950"/>
              <a:gd name="connsiteX195" fmla="*/ 8841862 w 15773620"/>
              <a:gd name="connsiteY195" fmla="*/ 3338489 h 15388950"/>
              <a:gd name="connsiteX196" fmla="*/ 9713820 w 15773620"/>
              <a:gd name="connsiteY196" fmla="*/ 2861401 h 15388950"/>
              <a:gd name="connsiteX197" fmla="*/ 10585787 w 15773620"/>
              <a:gd name="connsiteY197" fmla="*/ 3338489 h 15388950"/>
              <a:gd name="connsiteX198" fmla="*/ 11319213 w 15773620"/>
              <a:gd name="connsiteY198" fmla="*/ 3755941 h 15388950"/>
              <a:gd name="connsiteX199" fmla="*/ 12052639 w 15773620"/>
              <a:gd name="connsiteY199" fmla="*/ 3338489 h 15388950"/>
              <a:gd name="connsiteX200" fmla="*/ 12924597 w 15773620"/>
              <a:gd name="connsiteY200" fmla="*/ 2861401 h 15388950"/>
              <a:gd name="connsiteX201" fmla="*/ 13796563 w 15773620"/>
              <a:gd name="connsiteY201" fmla="*/ 3338489 h 15388950"/>
              <a:gd name="connsiteX202" fmla="*/ 14529989 w 15773620"/>
              <a:gd name="connsiteY202" fmla="*/ 3755941 h 15388950"/>
              <a:gd name="connsiteX203" fmla="*/ 15263415 w 15773620"/>
              <a:gd name="connsiteY203" fmla="*/ 3338489 h 15388950"/>
              <a:gd name="connsiteX204" fmla="*/ 15719813 w 15773620"/>
              <a:gd name="connsiteY204" fmla="*/ 2953949 h 15388950"/>
              <a:gd name="connsiteX205" fmla="*/ 15773620 w 15773620"/>
              <a:gd name="connsiteY205" fmla="*/ 2932327 h 15388950"/>
              <a:gd name="connsiteX206" fmla="*/ 15773620 w 15773620"/>
              <a:gd name="connsiteY206" fmla="*/ 3138720 h 15388950"/>
              <a:gd name="connsiteX207" fmla="*/ 15707541 w 15773620"/>
              <a:gd name="connsiteY207" fmla="*/ 3177683 h 15388950"/>
              <a:gd name="connsiteX208" fmla="*/ 15401947 w 15773620"/>
              <a:gd name="connsiteY208" fmla="*/ 3466278 h 15388950"/>
              <a:gd name="connsiteX209" fmla="*/ 14529989 w 15773620"/>
              <a:gd name="connsiteY209" fmla="*/ 3943366 h 15388950"/>
              <a:gd name="connsiteX210" fmla="*/ 13658023 w 15773620"/>
              <a:gd name="connsiteY210" fmla="*/ 3466278 h 15388950"/>
              <a:gd name="connsiteX211" fmla="*/ 12924597 w 15773620"/>
              <a:gd name="connsiteY211" fmla="*/ 3048827 h 15388950"/>
              <a:gd name="connsiteX212" fmla="*/ 12191171 w 15773620"/>
              <a:gd name="connsiteY212" fmla="*/ 3466278 h 15388950"/>
              <a:gd name="connsiteX213" fmla="*/ 11319213 w 15773620"/>
              <a:gd name="connsiteY213" fmla="*/ 3943366 h 15388950"/>
              <a:gd name="connsiteX214" fmla="*/ 10447246 w 15773620"/>
              <a:gd name="connsiteY214" fmla="*/ 3466278 h 15388950"/>
              <a:gd name="connsiteX215" fmla="*/ 9713820 w 15773620"/>
              <a:gd name="connsiteY215" fmla="*/ 3048827 h 15388950"/>
              <a:gd name="connsiteX216" fmla="*/ 8980395 w 15773620"/>
              <a:gd name="connsiteY216" fmla="*/ 3466278 h 15388950"/>
              <a:gd name="connsiteX217" fmla="*/ 8108438 w 15773620"/>
              <a:gd name="connsiteY217" fmla="*/ 3943366 h 15388950"/>
              <a:gd name="connsiteX218" fmla="*/ 7236471 w 15773620"/>
              <a:gd name="connsiteY218" fmla="*/ 3466278 h 15388950"/>
              <a:gd name="connsiteX219" fmla="*/ 6503045 w 15773620"/>
              <a:gd name="connsiteY219" fmla="*/ 3048827 h 15388950"/>
              <a:gd name="connsiteX220" fmla="*/ 5769619 w 15773620"/>
              <a:gd name="connsiteY220" fmla="*/ 3466278 h 15388950"/>
              <a:gd name="connsiteX221" fmla="*/ 4897661 w 15773620"/>
              <a:gd name="connsiteY221" fmla="*/ 3943366 h 15388950"/>
              <a:gd name="connsiteX222" fmla="*/ 4025695 w 15773620"/>
              <a:gd name="connsiteY222" fmla="*/ 3466278 h 15388950"/>
              <a:gd name="connsiteX223" fmla="*/ 3292268 w 15773620"/>
              <a:gd name="connsiteY223" fmla="*/ 3048827 h 15388950"/>
              <a:gd name="connsiteX224" fmla="*/ 2558843 w 15773620"/>
              <a:gd name="connsiteY224" fmla="*/ 3466278 h 15388950"/>
              <a:gd name="connsiteX225" fmla="*/ 1695030 w 15773620"/>
              <a:gd name="connsiteY225" fmla="*/ 3943366 h 15388950"/>
              <a:gd name="connsiteX226" fmla="*/ 823063 w 15773620"/>
              <a:gd name="connsiteY226" fmla="*/ 3466278 h 15388950"/>
              <a:gd name="connsiteX227" fmla="*/ 89638 w 15773620"/>
              <a:gd name="connsiteY227" fmla="*/ 3048827 h 15388950"/>
              <a:gd name="connsiteX228" fmla="*/ 0 w 15773620"/>
              <a:gd name="connsiteY228" fmla="*/ 2955118 h 15388950"/>
              <a:gd name="connsiteX229" fmla="*/ 89638 w 15773620"/>
              <a:gd name="connsiteY229" fmla="*/ 2861401 h 15388950"/>
              <a:gd name="connsiteX230" fmla="*/ 89638 w 15773620"/>
              <a:gd name="connsiteY230" fmla="*/ 0 h 15388950"/>
              <a:gd name="connsiteX231" fmla="*/ 953459 w 15773620"/>
              <a:gd name="connsiteY231" fmla="*/ 477088 h 15388950"/>
              <a:gd name="connsiteX232" fmla="*/ 1686885 w 15773620"/>
              <a:gd name="connsiteY232" fmla="*/ 894541 h 15388950"/>
              <a:gd name="connsiteX233" fmla="*/ 2420311 w 15773620"/>
              <a:gd name="connsiteY233" fmla="*/ 477088 h 15388950"/>
              <a:gd name="connsiteX234" fmla="*/ 3292268 w 15773620"/>
              <a:gd name="connsiteY234" fmla="*/ 0 h 15388950"/>
              <a:gd name="connsiteX235" fmla="*/ 4164235 w 15773620"/>
              <a:gd name="connsiteY235" fmla="*/ 477088 h 15388950"/>
              <a:gd name="connsiteX236" fmla="*/ 4897661 w 15773620"/>
              <a:gd name="connsiteY236" fmla="*/ 894541 h 15388950"/>
              <a:gd name="connsiteX237" fmla="*/ 5631087 w 15773620"/>
              <a:gd name="connsiteY237" fmla="*/ 477088 h 15388950"/>
              <a:gd name="connsiteX238" fmla="*/ 6503045 w 15773620"/>
              <a:gd name="connsiteY238" fmla="*/ 0 h 15388950"/>
              <a:gd name="connsiteX239" fmla="*/ 7375011 w 15773620"/>
              <a:gd name="connsiteY239" fmla="*/ 477088 h 15388950"/>
              <a:gd name="connsiteX240" fmla="*/ 8108438 w 15773620"/>
              <a:gd name="connsiteY240" fmla="*/ 894541 h 15388950"/>
              <a:gd name="connsiteX241" fmla="*/ 8841862 w 15773620"/>
              <a:gd name="connsiteY241" fmla="*/ 477088 h 15388950"/>
              <a:gd name="connsiteX242" fmla="*/ 9713820 w 15773620"/>
              <a:gd name="connsiteY242" fmla="*/ 0 h 15388950"/>
              <a:gd name="connsiteX243" fmla="*/ 10585787 w 15773620"/>
              <a:gd name="connsiteY243" fmla="*/ 477088 h 15388950"/>
              <a:gd name="connsiteX244" fmla="*/ 11319213 w 15773620"/>
              <a:gd name="connsiteY244" fmla="*/ 894541 h 15388950"/>
              <a:gd name="connsiteX245" fmla="*/ 12052639 w 15773620"/>
              <a:gd name="connsiteY245" fmla="*/ 477088 h 15388950"/>
              <a:gd name="connsiteX246" fmla="*/ 12924597 w 15773620"/>
              <a:gd name="connsiteY246" fmla="*/ 0 h 15388950"/>
              <a:gd name="connsiteX247" fmla="*/ 13796563 w 15773620"/>
              <a:gd name="connsiteY247" fmla="*/ 477088 h 15388950"/>
              <a:gd name="connsiteX248" fmla="*/ 14529989 w 15773620"/>
              <a:gd name="connsiteY248" fmla="*/ 894541 h 15388950"/>
              <a:gd name="connsiteX249" fmla="*/ 15263415 w 15773620"/>
              <a:gd name="connsiteY249" fmla="*/ 477088 h 15388950"/>
              <a:gd name="connsiteX250" fmla="*/ 15719813 w 15773620"/>
              <a:gd name="connsiteY250" fmla="*/ 92548 h 15388950"/>
              <a:gd name="connsiteX251" fmla="*/ 15773620 w 15773620"/>
              <a:gd name="connsiteY251" fmla="*/ 70926 h 15388950"/>
              <a:gd name="connsiteX252" fmla="*/ 15773620 w 15773620"/>
              <a:gd name="connsiteY252" fmla="*/ 277319 h 15388950"/>
              <a:gd name="connsiteX253" fmla="*/ 15707541 w 15773620"/>
              <a:gd name="connsiteY253" fmla="*/ 316281 h 15388950"/>
              <a:gd name="connsiteX254" fmla="*/ 15401947 w 15773620"/>
              <a:gd name="connsiteY254" fmla="*/ 604878 h 15388950"/>
              <a:gd name="connsiteX255" fmla="*/ 14529989 w 15773620"/>
              <a:gd name="connsiteY255" fmla="*/ 1081965 h 15388950"/>
              <a:gd name="connsiteX256" fmla="*/ 13658023 w 15773620"/>
              <a:gd name="connsiteY256" fmla="*/ 604878 h 15388950"/>
              <a:gd name="connsiteX257" fmla="*/ 12924597 w 15773620"/>
              <a:gd name="connsiteY257" fmla="*/ 187425 h 15388950"/>
              <a:gd name="connsiteX258" fmla="*/ 12191171 w 15773620"/>
              <a:gd name="connsiteY258" fmla="*/ 604878 h 15388950"/>
              <a:gd name="connsiteX259" fmla="*/ 11319213 w 15773620"/>
              <a:gd name="connsiteY259" fmla="*/ 1081965 h 15388950"/>
              <a:gd name="connsiteX260" fmla="*/ 10447246 w 15773620"/>
              <a:gd name="connsiteY260" fmla="*/ 604878 h 15388950"/>
              <a:gd name="connsiteX261" fmla="*/ 9713820 w 15773620"/>
              <a:gd name="connsiteY261" fmla="*/ 187425 h 15388950"/>
              <a:gd name="connsiteX262" fmla="*/ 8980395 w 15773620"/>
              <a:gd name="connsiteY262" fmla="*/ 604878 h 15388950"/>
              <a:gd name="connsiteX263" fmla="*/ 8108438 w 15773620"/>
              <a:gd name="connsiteY263" fmla="*/ 1081965 h 15388950"/>
              <a:gd name="connsiteX264" fmla="*/ 7236471 w 15773620"/>
              <a:gd name="connsiteY264" fmla="*/ 604878 h 15388950"/>
              <a:gd name="connsiteX265" fmla="*/ 6503045 w 15773620"/>
              <a:gd name="connsiteY265" fmla="*/ 187425 h 15388950"/>
              <a:gd name="connsiteX266" fmla="*/ 5769619 w 15773620"/>
              <a:gd name="connsiteY266" fmla="*/ 604878 h 15388950"/>
              <a:gd name="connsiteX267" fmla="*/ 4897661 w 15773620"/>
              <a:gd name="connsiteY267" fmla="*/ 1081965 h 15388950"/>
              <a:gd name="connsiteX268" fmla="*/ 4025695 w 15773620"/>
              <a:gd name="connsiteY268" fmla="*/ 604878 h 15388950"/>
              <a:gd name="connsiteX269" fmla="*/ 3292268 w 15773620"/>
              <a:gd name="connsiteY269" fmla="*/ 187425 h 15388950"/>
              <a:gd name="connsiteX270" fmla="*/ 2558843 w 15773620"/>
              <a:gd name="connsiteY270" fmla="*/ 604878 h 15388950"/>
              <a:gd name="connsiteX271" fmla="*/ 1695030 w 15773620"/>
              <a:gd name="connsiteY271" fmla="*/ 1081965 h 15388950"/>
              <a:gd name="connsiteX272" fmla="*/ 823063 w 15773620"/>
              <a:gd name="connsiteY272" fmla="*/ 604878 h 15388950"/>
              <a:gd name="connsiteX273" fmla="*/ 89638 w 15773620"/>
              <a:gd name="connsiteY273" fmla="*/ 187425 h 15388950"/>
              <a:gd name="connsiteX274" fmla="*/ 0 w 15773620"/>
              <a:gd name="connsiteY274" fmla="*/ 93717 h 15388950"/>
              <a:gd name="connsiteX275" fmla="*/ 89638 w 15773620"/>
              <a:gd name="connsiteY275" fmla="*/ 0 h 153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15773620" h="15388950">
                <a:moveTo>
                  <a:pt x="89637" y="14306985"/>
                </a:moveTo>
                <a:cubicBezTo>
                  <a:pt x="529702" y="14306985"/>
                  <a:pt x="757877" y="14562565"/>
                  <a:pt x="953458" y="14784072"/>
                </a:cubicBezTo>
                <a:cubicBezTo>
                  <a:pt x="1140884" y="14997059"/>
                  <a:pt x="1328321" y="15201525"/>
                  <a:pt x="1686885" y="15201525"/>
                </a:cubicBezTo>
                <a:cubicBezTo>
                  <a:pt x="2045448" y="15201525"/>
                  <a:pt x="2216576" y="15005580"/>
                  <a:pt x="2420311" y="14784072"/>
                </a:cubicBezTo>
                <a:cubicBezTo>
                  <a:pt x="2624035" y="14562565"/>
                  <a:pt x="2844067" y="14306985"/>
                  <a:pt x="3292267" y="14306985"/>
                </a:cubicBezTo>
                <a:cubicBezTo>
                  <a:pt x="3732323" y="14306985"/>
                  <a:pt x="3960500" y="14562565"/>
                  <a:pt x="4164234" y="14784072"/>
                </a:cubicBezTo>
                <a:cubicBezTo>
                  <a:pt x="4367959" y="15005580"/>
                  <a:pt x="4539096" y="15201525"/>
                  <a:pt x="4897660" y="15201525"/>
                </a:cubicBezTo>
                <a:cubicBezTo>
                  <a:pt x="5256224" y="15201525"/>
                  <a:pt x="5427352" y="15005580"/>
                  <a:pt x="5631086" y="14784072"/>
                </a:cubicBezTo>
                <a:cubicBezTo>
                  <a:pt x="5834811" y="14562565"/>
                  <a:pt x="6054843" y="14306985"/>
                  <a:pt x="6503044" y="14306985"/>
                </a:cubicBezTo>
                <a:cubicBezTo>
                  <a:pt x="6943100" y="14306985"/>
                  <a:pt x="7171277" y="14562565"/>
                  <a:pt x="7375010" y="14784072"/>
                </a:cubicBezTo>
                <a:cubicBezTo>
                  <a:pt x="7578736" y="15005580"/>
                  <a:pt x="7749873" y="15201525"/>
                  <a:pt x="8108437" y="15201525"/>
                </a:cubicBezTo>
                <a:cubicBezTo>
                  <a:pt x="8467000" y="15201525"/>
                  <a:pt x="8638129" y="15005580"/>
                  <a:pt x="8841862" y="14784072"/>
                </a:cubicBezTo>
                <a:cubicBezTo>
                  <a:pt x="9045588" y="14562565"/>
                  <a:pt x="9265620" y="14306985"/>
                  <a:pt x="9713820" y="14306985"/>
                </a:cubicBezTo>
                <a:cubicBezTo>
                  <a:pt x="10153876" y="14306985"/>
                  <a:pt x="10382053" y="14562565"/>
                  <a:pt x="10585787" y="14784072"/>
                </a:cubicBezTo>
                <a:cubicBezTo>
                  <a:pt x="10789512" y="15005580"/>
                  <a:pt x="10960649" y="15201525"/>
                  <a:pt x="11319213" y="15201525"/>
                </a:cubicBezTo>
                <a:cubicBezTo>
                  <a:pt x="11677777" y="15201525"/>
                  <a:pt x="11848905" y="15005580"/>
                  <a:pt x="12052639" y="14784072"/>
                </a:cubicBezTo>
                <a:cubicBezTo>
                  <a:pt x="12256364" y="14562565"/>
                  <a:pt x="12484541" y="14306985"/>
                  <a:pt x="12924597" y="14306985"/>
                </a:cubicBezTo>
                <a:cubicBezTo>
                  <a:pt x="13364652" y="14306985"/>
                  <a:pt x="13592829" y="14562565"/>
                  <a:pt x="13796563" y="14784072"/>
                </a:cubicBezTo>
                <a:cubicBezTo>
                  <a:pt x="13992144" y="14997059"/>
                  <a:pt x="14171425" y="15201525"/>
                  <a:pt x="14529989" y="15201525"/>
                </a:cubicBezTo>
                <a:cubicBezTo>
                  <a:pt x="14888553" y="15201525"/>
                  <a:pt x="15059682" y="15005580"/>
                  <a:pt x="15263415" y="14784072"/>
                </a:cubicBezTo>
                <a:cubicBezTo>
                  <a:pt x="15390744" y="14645630"/>
                  <a:pt x="15527624" y="14493879"/>
                  <a:pt x="15719813" y="14399533"/>
                </a:cubicBezTo>
                <a:lnTo>
                  <a:pt x="15773620" y="14377911"/>
                </a:lnTo>
                <a:lnTo>
                  <a:pt x="15773620" y="14584304"/>
                </a:lnTo>
                <a:lnTo>
                  <a:pt x="15707541" y="14623267"/>
                </a:lnTo>
                <a:cubicBezTo>
                  <a:pt x="15593453" y="14701006"/>
                  <a:pt x="15499737" y="14805369"/>
                  <a:pt x="15401947" y="14911863"/>
                </a:cubicBezTo>
                <a:cubicBezTo>
                  <a:pt x="15198222" y="15133370"/>
                  <a:pt x="14970045" y="15388950"/>
                  <a:pt x="14529989" y="15388950"/>
                </a:cubicBezTo>
                <a:cubicBezTo>
                  <a:pt x="14089934" y="15388950"/>
                  <a:pt x="13861757" y="15133370"/>
                  <a:pt x="13658023" y="14911863"/>
                </a:cubicBezTo>
                <a:cubicBezTo>
                  <a:pt x="13454298" y="14690355"/>
                  <a:pt x="13283161" y="14494410"/>
                  <a:pt x="12924597" y="14494410"/>
                </a:cubicBezTo>
                <a:cubicBezTo>
                  <a:pt x="12566033" y="14494410"/>
                  <a:pt x="12394904" y="14690355"/>
                  <a:pt x="12191171" y="14911863"/>
                </a:cubicBezTo>
                <a:cubicBezTo>
                  <a:pt x="11987446" y="15133370"/>
                  <a:pt x="11759268" y="15388950"/>
                  <a:pt x="11319213" y="15388950"/>
                </a:cubicBezTo>
                <a:cubicBezTo>
                  <a:pt x="10879157" y="15388950"/>
                  <a:pt x="10650980" y="15133370"/>
                  <a:pt x="10447246" y="14911863"/>
                </a:cubicBezTo>
                <a:cubicBezTo>
                  <a:pt x="10243521" y="14690355"/>
                  <a:pt x="10072384" y="14494410"/>
                  <a:pt x="9713820" y="14494410"/>
                </a:cubicBezTo>
                <a:cubicBezTo>
                  <a:pt x="9355256" y="14494410"/>
                  <a:pt x="9184128" y="14690355"/>
                  <a:pt x="8980395" y="14911863"/>
                </a:cubicBezTo>
                <a:cubicBezTo>
                  <a:pt x="8776669" y="15133370"/>
                  <a:pt x="8556638" y="15388950"/>
                  <a:pt x="8108437" y="15388950"/>
                </a:cubicBezTo>
                <a:cubicBezTo>
                  <a:pt x="7668381" y="15388950"/>
                  <a:pt x="7440204" y="15133370"/>
                  <a:pt x="7236470" y="14911863"/>
                </a:cubicBezTo>
                <a:cubicBezTo>
                  <a:pt x="7032745" y="14690355"/>
                  <a:pt x="6861608" y="14494410"/>
                  <a:pt x="6503044" y="14494410"/>
                </a:cubicBezTo>
                <a:cubicBezTo>
                  <a:pt x="6144480" y="14494410"/>
                  <a:pt x="5973352" y="14690355"/>
                  <a:pt x="5769618" y="14911863"/>
                </a:cubicBezTo>
                <a:cubicBezTo>
                  <a:pt x="5565893" y="15133370"/>
                  <a:pt x="5345861" y="15388950"/>
                  <a:pt x="4897660" y="15388950"/>
                </a:cubicBezTo>
                <a:cubicBezTo>
                  <a:pt x="4457604" y="15388950"/>
                  <a:pt x="4229427" y="15133370"/>
                  <a:pt x="4025694" y="14911863"/>
                </a:cubicBezTo>
                <a:cubicBezTo>
                  <a:pt x="3821969" y="14690355"/>
                  <a:pt x="3650832" y="14494410"/>
                  <a:pt x="3292267" y="14494410"/>
                </a:cubicBezTo>
                <a:cubicBezTo>
                  <a:pt x="2933704" y="14494410"/>
                  <a:pt x="2762575" y="14690355"/>
                  <a:pt x="2558842" y="14911863"/>
                </a:cubicBezTo>
                <a:cubicBezTo>
                  <a:pt x="2355116" y="15133370"/>
                  <a:pt x="2135084" y="15388950"/>
                  <a:pt x="1695029" y="15388950"/>
                </a:cubicBezTo>
                <a:cubicBezTo>
                  <a:pt x="1254973" y="15388950"/>
                  <a:pt x="1026797" y="15133370"/>
                  <a:pt x="823063" y="14911863"/>
                </a:cubicBezTo>
                <a:cubicBezTo>
                  <a:pt x="627490" y="14690355"/>
                  <a:pt x="448210" y="14494410"/>
                  <a:pt x="89637" y="14494410"/>
                </a:cubicBezTo>
                <a:cubicBezTo>
                  <a:pt x="40751" y="14494410"/>
                  <a:pt x="0" y="14451816"/>
                  <a:pt x="0" y="14400702"/>
                </a:cubicBezTo>
                <a:cubicBezTo>
                  <a:pt x="0" y="14349579"/>
                  <a:pt x="40751" y="14306985"/>
                  <a:pt x="89637" y="14306985"/>
                </a:cubicBezTo>
                <a:close/>
                <a:moveTo>
                  <a:pt x="89638" y="11445584"/>
                </a:moveTo>
                <a:cubicBezTo>
                  <a:pt x="529702" y="11445584"/>
                  <a:pt x="757877" y="11701165"/>
                  <a:pt x="953458" y="11922672"/>
                </a:cubicBezTo>
                <a:cubicBezTo>
                  <a:pt x="1140886" y="12135658"/>
                  <a:pt x="1328321" y="12340124"/>
                  <a:pt x="1686885" y="12340124"/>
                </a:cubicBezTo>
                <a:cubicBezTo>
                  <a:pt x="2045448" y="12340124"/>
                  <a:pt x="2216576" y="12144179"/>
                  <a:pt x="2420311" y="11922672"/>
                </a:cubicBezTo>
                <a:cubicBezTo>
                  <a:pt x="2624035" y="11701165"/>
                  <a:pt x="2844067" y="11445584"/>
                  <a:pt x="3292268" y="11445584"/>
                </a:cubicBezTo>
                <a:cubicBezTo>
                  <a:pt x="3732324" y="11445584"/>
                  <a:pt x="3960501" y="11701165"/>
                  <a:pt x="4164234" y="11922672"/>
                </a:cubicBezTo>
                <a:cubicBezTo>
                  <a:pt x="4367960" y="12144179"/>
                  <a:pt x="4539097" y="12340124"/>
                  <a:pt x="4897661" y="12340124"/>
                </a:cubicBezTo>
                <a:cubicBezTo>
                  <a:pt x="5256224" y="12340124"/>
                  <a:pt x="5427353" y="12144179"/>
                  <a:pt x="5631086" y="11922672"/>
                </a:cubicBezTo>
                <a:cubicBezTo>
                  <a:pt x="5834812" y="11701165"/>
                  <a:pt x="6054844" y="11445584"/>
                  <a:pt x="6503045" y="11445584"/>
                </a:cubicBezTo>
                <a:cubicBezTo>
                  <a:pt x="6943100" y="11445584"/>
                  <a:pt x="7171277" y="11701165"/>
                  <a:pt x="7375011" y="11922672"/>
                </a:cubicBezTo>
                <a:cubicBezTo>
                  <a:pt x="7578736" y="12144179"/>
                  <a:pt x="7749873" y="12340124"/>
                  <a:pt x="8108437" y="12340124"/>
                </a:cubicBezTo>
                <a:cubicBezTo>
                  <a:pt x="8467000" y="12340124"/>
                  <a:pt x="8638129" y="12144179"/>
                  <a:pt x="8841862" y="11922672"/>
                </a:cubicBezTo>
                <a:cubicBezTo>
                  <a:pt x="9045588" y="11701165"/>
                  <a:pt x="9265620" y="11445584"/>
                  <a:pt x="9713820" y="11445584"/>
                </a:cubicBezTo>
                <a:cubicBezTo>
                  <a:pt x="10153876" y="11445584"/>
                  <a:pt x="10382053" y="11701165"/>
                  <a:pt x="10585787" y="11922672"/>
                </a:cubicBezTo>
                <a:cubicBezTo>
                  <a:pt x="10789512" y="12144179"/>
                  <a:pt x="10960649" y="12340124"/>
                  <a:pt x="11319213" y="12340124"/>
                </a:cubicBezTo>
                <a:cubicBezTo>
                  <a:pt x="11677777" y="12340124"/>
                  <a:pt x="11848905" y="12144179"/>
                  <a:pt x="12052639" y="11922672"/>
                </a:cubicBezTo>
                <a:cubicBezTo>
                  <a:pt x="12256364" y="11701165"/>
                  <a:pt x="12484541" y="11445584"/>
                  <a:pt x="12924597" y="11445584"/>
                </a:cubicBezTo>
                <a:cubicBezTo>
                  <a:pt x="13364652" y="11445584"/>
                  <a:pt x="13592829" y="11701165"/>
                  <a:pt x="13796563" y="11922672"/>
                </a:cubicBezTo>
                <a:cubicBezTo>
                  <a:pt x="13992144" y="12135658"/>
                  <a:pt x="14171425" y="12340124"/>
                  <a:pt x="14529989" y="12340124"/>
                </a:cubicBezTo>
                <a:cubicBezTo>
                  <a:pt x="14888553" y="12340124"/>
                  <a:pt x="15059682" y="12144179"/>
                  <a:pt x="15263415" y="11922672"/>
                </a:cubicBezTo>
                <a:cubicBezTo>
                  <a:pt x="15390744" y="11784230"/>
                  <a:pt x="15527624" y="11632478"/>
                  <a:pt x="15719813" y="11538133"/>
                </a:cubicBezTo>
                <a:lnTo>
                  <a:pt x="15773620" y="11516511"/>
                </a:lnTo>
                <a:lnTo>
                  <a:pt x="15773620" y="11722903"/>
                </a:lnTo>
                <a:lnTo>
                  <a:pt x="15707541" y="11761866"/>
                </a:lnTo>
                <a:cubicBezTo>
                  <a:pt x="15593453" y="11839605"/>
                  <a:pt x="15499737" y="11943969"/>
                  <a:pt x="15401947" y="12050462"/>
                </a:cubicBezTo>
                <a:cubicBezTo>
                  <a:pt x="15198222" y="12271969"/>
                  <a:pt x="14970045" y="12527549"/>
                  <a:pt x="14529989" y="12527549"/>
                </a:cubicBezTo>
                <a:cubicBezTo>
                  <a:pt x="14089934" y="12527549"/>
                  <a:pt x="13861757" y="12271969"/>
                  <a:pt x="13658023" y="12050462"/>
                </a:cubicBezTo>
                <a:cubicBezTo>
                  <a:pt x="13454298" y="11828955"/>
                  <a:pt x="13283161" y="11633009"/>
                  <a:pt x="12924597" y="11633009"/>
                </a:cubicBezTo>
                <a:cubicBezTo>
                  <a:pt x="12566033" y="11633009"/>
                  <a:pt x="12394904" y="11828955"/>
                  <a:pt x="12191171" y="12050462"/>
                </a:cubicBezTo>
                <a:cubicBezTo>
                  <a:pt x="11987446" y="12271969"/>
                  <a:pt x="11759268" y="12527549"/>
                  <a:pt x="11319213" y="12527549"/>
                </a:cubicBezTo>
                <a:cubicBezTo>
                  <a:pt x="10879157" y="12527549"/>
                  <a:pt x="10650980" y="12271969"/>
                  <a:pt x="10447246" y="12050462"/>
                </a:cubicBezTo>
                <a:cubicBezTo>
                  <a:pt x="10243521" y="11828955"/>
                  <a:pt x="10072384" y="11633009"/>
                  <a:pt x="9713820" y="11633009"/>
                </a:cubicBezTo>
                <a:cubicBezTo>
                  <a:pt x="9355256" y="11633009"/>
                  <a:pt x="9184128" y="11828955"/>
                  <a:pt x="8980395" y="12050462"/>
                </a:cubicBezTo>
                <a:cubicBezTo>
                  <a:pt x="8776669" y="12271969"/>
                  <a:pt x="8556638" y="12527549"/>
                  <a:pt x="8108437" y="12527549"/>
                </a:cubicBezTo>
                <a:cubicBezTo>
                  <a:pt x="7668381" y="12527549"/>
                  <a:pt x="7440204" y="12271969"/>
                  <a:pt x="7236471" y="12050462"/>
                </a:cubicBezTo>
                <a:cubicBezTo>
                  <a:pt x="7032745" y="11828955"/>
                  <a:pt x="6861608" y="11633009"/>
                  <a:pt x="6503045" y="11633009"/>
                </a:cubicBezTo>
                <a:cubicBezTo>
                  <a:pt x="6144481" y="11633009"/>
                  <a:pt x="5973352" y="11828955"/>
                  <a:pt x="5769618" y="12050462"/>
                </a:cubicBezTo>
                <a:cubicBezTo>
                  <a:pt x="5565893" y="12271969"/>
                  <a:pt x="5345861" y="12527549"/>
                  <a:pt x="4897661" y="12527549"/>
                </a:cubicBezTo>
                <a:cubicBezTo>
                  <a:pt x="4457605" y="12527549"/>
                  <a:pt x="4229428" y="12271969"/>
                  <a:pt x="4025694" y="12050462"/>
                </a:cubicBezTo>
                <a:cubicBezTo>
                  <a:pt x="3821969" y="11828955"/>
                  <a:pt x="3650832" y="11633009"/>
                  <a:pt x="3292268" y="11633009"/>
                </a:cubicBezTo>
                <a:cubicBezTo>
                  <a:pt x="2933704" y="11633009"/>
                  <a:pt x="2762576" y="11828955"/>
                  <a:pt x="2558842" y="12050462"/>
                </a:cubicBezTo>
                <a:cubicBezTo>
                  <a:pt x="2355117" y="12271969"/>
                  <a:pt x="2135085" y="12527549"/>
                  <a:pt x="1695029" y="12527549"/>
                </a:cubicBezTo>
                <a:cubicBezTo>
                  <a:pt x="1254973" y="12527549"/>
                  <a:pt x="1026797" y="12271969"/>
                  <a:pt x="823063" y="12050462"/>
                </a:cubicBezTo>
                <a:cubicBezTo>
                  <a:pt x="627490" y="11828955"/>
                  <a:pt x="448210" y="11633009"/>
                  <a:pt x="89638" y="11633009"/>
                </a:cubicBezTo>
                <a:cubicBezTo>
                  <a:pt x="40751" y="11633009"/>
                  <a:pt x="0" y="11590415"/>
                  <a:pt x="0" y="11539301"/>
                </a:cubicBezTo>
                <a:cubicBezTo>
                  <a:pt x="0" y="11488178"/>
                  <a:pt x="40751" y="11445584"/>
                  <a:pt x="89638" y="11445584"/>
                </a:cubicBezTo>
                <a:close/>
                <a:moveTo>
                  <a:pt x="89638" y="8584192"/>
                </a:moveTo>
                <a:cubicBezTo>
                  <a:pt x="529702" y="8584192"/>
                  <a:pt x="757877" y="8839772"/>
                  <a:pt x="953458" y="9061280"/>
                </a:cubicBezTo>
                <a:cubicBezTo>
                  <a:pt x="1140886" y="9274266"/>
                  <a:pt x="1328321" y="9478732"/>
                  <a:pt x="1686885" y="9478732"/>
                </a:cubicBezTo>
                <a:cubicBezTo>
                  <a:pt x="2045448" y="9478732"/>
                  <a:pt x="2216577" y="9282787"/>
                  <a:pt x="2420311" y="9061280"/>
                </a:cubicBezTo>
                <a:cubicBezTo>
                  <a:pt x="2624035" y="8839772"/>
                  <a:pt x="2844068" y="8584192"/>
                  <a:pt x="3292268" y="8584192"/>
                </a:cubicBezTo>
                <a:cubicBezTo>
                  <a:pt x="3732324" y="8584192"/>
                  <a:pt x="3960501" y="8839772"/>
                  <a:pt x="4164235" y="9061280"/>
                </a:cubicBezTo>
                <a:cubicBezTo>
                  <a:pt x="4367960" y="9282787"/>
                  <a:pt x="4539097" y="9478732"/>
                  <a:pt x="4897661" y="9478732"/>
                </a:cubicBezTo>
                <a:cubicBezTo>
                  <a:pt x="5256224" y="9478732"/>
                  <a:pt x="5427353" y="9282787"/>
                  <a:pt x="5631087" y="9061280"/>
                </a:cubicBezTo>
                <a:cubicBezTo>
                  <a:pt x="5834812" y="8839772"/>
                  <a:pt x="6054844" y="8584192"/>
                  <a:pt x="6503045" y="8584192"/>
                </a:cubicBezTo>
                <a:cubicBezTo>
                  <a:pt x="6943100" y="8584192"/>
                  <a:pt x="7171277" y="8839772"/>
                  <a:pt x="7375011" y="9061280"/>
                </a:cubicBezTo>
                <a:cubicBezTo>
                  <a:pt x="7578736" y="9282787"/>
                  <a:pt x="7749873" y="9478732"/>
                  <a:pt x="8108437" y="9478732"/>
                </a:cubicBezTo>
                <a:cubicBezTo>
                  <a:pt x="8467000" y="9478732"/>
                  <a:pt x="8638129" y="9282787"/>
                  <a:pt x="8841862" y="9061280"/>
                </a:cubicBezTo>
                <a:cubicBezTo>
                  <a:pt x="9045588" y="8839772"/>
                  <a:pt x="9265620" y="8584192"/>
                  <a:pt x="9713820" y="8584192"/>
                </a:cubicBezTo>
                <a:cubicBezTo>
                  <a:pt x="10153876" y="8584192"/>
                  <a:pt x="10382053" y="8839772"/>
                  <a:pt x="10585787" y="9061280"/>
                </a:cubicBezTo>
                <a:cubicBezTo>
                  <a:pt x="10789512" y="9282787"/>
                  <a:pt x="10960649" y="9478732"/>
                  <a:pt x="11319213" y="9478732"/>
                </a:cubicBezTo>
                <a:cubicBezTo>
                  <a:pt x="11677777" y="9478732"/>
                  <a:pt x="11848905" y="9282787"/>
                  <a:pt x="12052639" y="9061280"/>
                </a:cubicBezTo>
                <a:cubicBezTo>
                  <a:pt x="12256364" y="8839772"/>
                  <a:pt x="12484541" y="8584192"/>
                  <a:pt x="12924597" y="8584192"/>
                </a:cubicBezTo>
                <a:cubicBezTo>
                  <a:pt x="13364652" y="8584192"/>
                  <a:pt x="13592829" y="8839772"/>
                  <a:pt x="13796563" y="9061280"/>
                </a:cubicBezTo>
                <a:cubicBezTo>
                  <a:pt x="13992144" y="9274266"/>
                  <a:pt x="14171425" y="9478732"/>
                  <a:pt x="14529989" y="9478732"/>
                </a:cubicBezTo>
                <a:cubicBezTo>
                  <a:pt x="14888553" y="9478732"/>
                  <a:pt x="15059682" y="9282787"/>
                  <a:pt x="15263415" y="9061280"/>
                </a:cubicBezTo>
                <a:cubicBezTo>
                  <a:pt x="15390744" y="8922838"/>
                  <a:pt x="15527624" y="8771086"/>
                  <a:pt x="15719813" y="8676741"/>
                </a:cubicBezTo>
                <a:lnTo>
                  <a:pt x="15773620" y="8655118"/>
                </a:lnTo>
                <a:lnTo>
                  <a:pt x="15773620" y="8861511"/>
                </a:lnTo>
                <a:lnTo>
                  <a:pt x="15707541" y="8900473"/>
                </a:lnTo>
                <a:cubicBezTo>
                  <a:pt x="15593453" y="8978213"/>
                  <a:pt x="15499737" y="9082577"/>
                  <a:pt x="15401947" y="9189070"/>
                </a:cubicBezTo>
                <a:cubicBezTo>
                  <a:pt x="15198222" y="9410577"/>
                  <a:pt x="14970045" y="9666157"/>
                  <a:pt x="14529989" y="9666157"/>
                </a:cubicBezTo>
                <a:cubicBezTo>
                  <a:pt x="14089934" y="9666157"/>
                  <a:pt x="13861757" y="9410577"/>
                  <a:pt x="13658023" y="9189070"/>
                </a:cubicBezTo>
                <a:cubicBezTo>
                  <a:pt x="13454298" y="8967563"/>
                  <a:pt x="13283161" y="8771617"/>
                  <a:pt x="12924597" y="8771617"/>
                </a:cubicBezTo>
                <a:cubicBezTo>
                  <a:pt x="12566033" y="8771617"/>
                  <a:pt x="12394904" y="8967563"/>
                  <a:pt x="12191171" y="9189070"/>
                </a:cubicBezTo>
                <a:cubicBezTo>
                  <a:pt x="11987446" y="9410577"/>
                  <a:pt x="11759268" y="9666157"/>
                  <a:pt x="11319213" y="9666157"/>
                </a:cubicBezTo>
                <a:cubicBezTo>
                  <a:pt x="10879157" y="9666157"/>
                  <a:pt x="10650980" y="9410577"/>
                  <a:pt x="10447246" y="9189070"/>
                </a:cubicBezTo>
                <a:cubicBezTo>
                  <a:pt x="10243521" y="8967563"/>
                  <a:pt x="10072384" y="8771617"/>
                  <a:pt x="9713820" y="8771617"/>
                </a:cubicBezTo>
                <a:cubicBezTo>
                  <a:pt x="9355256" y="8771617"/>
                  <a:pt x="9184128" y="8967563"/>
                  <a:pt x="8980395" y="9189070"/>
                </a:cubicBezTo>
                <a:cubicBezTo>
                  <a:pt x="8776669" y="9410577"/>
                  <a:pt x="8556638" y="9666157"/>
                  <a:pt x="8108437" y="9666157"/>
                </a:cubicBezTo>
                <a:cubicBezTo>
                  <a:pt x="7668381" y="9666157"/>
                  <a:pt x="7440204" y="9410577"/>
                  <a:pt x="7236471" y="9189070"/>
                </a:cubicBezTo>
                <a:cubicBezTo>
                  <a:pt x="7032745" y="8967563"/>
                  <a:pt x="6861608" y="8771617"/>
                  <a:pt x="6503045" y="8771617"/>
                </a:cubicBezTo>
                <a:cubicBezTo>
                  <a:pt x="6144481" y="8771617"/>
                  <a:pt x="5973352" y="8967563"/>
                  <a:pt x="5769618" y="9189070"/>
                </a:cubicBezTo>
                <a:cubicBezTo>
                  <a:pt x="5565893" y="9410577"/>
                  <a:pt x="5345861" y="9666157"/>
                  <a:pt x="4897661" y="9666157"/>
                </a:cubicBezTo>
                <a:cubicBezTo>
                  <a:pt x="4457605" y="9666157"/>
                  <a:pt x="4229428" y="9410577"/>
                  <a:pt x="4025694" y="9189070"/>
                </a:cubicBezTo>
                <a:cubicBezTo>
                  <a:pt x="3821969" y="8967563"/>
                  <a:pt x="3650832" y="8771617"/>
                  <a:pt x="3292268" y="8771617"/>
                </a:cubicBezTo>
                <a:cubicBezTo>
                  <a:pt x="2933704" y="8771617"/>
                  <a:pt x="2762576" y="8967563"/>
                  <a:pt x="2558842" y="9189070"/>
                </a:cubicBezTo>
                <a:cubicBezTo>
                  <a:pt x="2355117" y="9410577"/>
                  <a:pt x="2135085" y="9666157"/>
                  <a:pt x="1695029" y="9666157"/>
                </a:cubicBezTo>
                <a:cubicBezTo>
                  <a:pt x="1254973" y="9666157"/>
                  <a:pt x="1026797" y="9410577"/>
                  <a:pt x="823063" y="9189070"/>
                </a:cubicBezTo>
                <a:cubicBezTo>
                  <a:pt x="627490" y="8967563"/>
                  <a:pt x="448210" y="8771617"/>
                  <a:pt x="89638" y="8771617"/>
                </a:cubicBezTo>
                <a:cubicBezTo>
                  <a:pt x="40751" y="8771617"/>
                  <a:pt x="0" y="8729023"/>
                  <a:pt x="0" y="8677909"/>
                </a:cubicBezTo>
                <a:cubicBezTo>
                  <a:pt x="0" y="8626786"/>
                  <a:pt x="40751" y="8584192"/>
                  <a:pt x="89638" y="8584192"/>
                </a:cubicBezTo>
                <a:close/>
                <a:moveTo>
                  <a:pt x="89638" y="5722791"/>
                </a:moveTo>
                <a:cubicBezTo>
                  <a:pt x="529702" y="5722791"/>
                  <a:pt x="757877" y="5978372"/>
                  <a:pt x="953458" y="6199879"/>
                </a:cubicBezTo>
                <a:cubicBezTo>
                  <a:pt x="1140886" y="6412865"/>
                  <a:pt x="1328321" y="6617331"/>
                  <a:pt x="1686885" y="6617331"/>
                </a:cubicBezTo>
                <a:cubicBezTo>
                  <a:pt x="2045448" y="6617331"/>
                  <a:pt x="2216577" y="6421386"/>
                  <a:pt x="2420311" y="6199879"/>
                </a:cubicBezTo>
                <a:cubicBezTo>
                  <a:pt x="2624036" y="5978372"/>
                  <a:pt x="2844068" y="5722791"/>
                  <a:pt x="3292268" y="5722791"/>
                </a:cubicBezTo>
                <a:cubicBezTo>
                  <a:pt x="3732324" y="5722791"/>
                  <a:pt x="3960501" y="5978372"/>
                  <a:pt x="4164235" y="6199879"/>
                </a:cubicBezTo>
                <a:cubicBezTo>
                  <a:pt x="4367960" y="6421386"/>
                  <a:pt x="4539097" y="6617331"/>
                  <a:pt x="4897661" y="6617331"/>
                </a:cubicBezTo>
                <a:cubicBezTo>
                  <a:pt x="5256224" y="6617331"/>
                  <a:pt x="5427353" y="6421386"/>
                  <a:pt x="5631087" y="6199879"/>
                </a:cubicBezTo>
                <a:cubicBezTo>
                  <a:pt x="5834812" y="5978372"/>
                  <a:pt x="6054844" y="5722791"/>
                  <a:pt x="6503045" y="5722791"/>
                </a:cubicBezTo>
                <a:cubicBezTo>
                  <a:pt x="6943100" y="5722791"/>
                  <a:pt x="7171278" y="5978372"/>
                  <a:pt x="7375011" y="6199879"/>
                </a:cubicBezTo>
                <a:cubicBezTo>
                  <a:pt x="7578737" y="6421386"/>
                  <a:pt x="7749874" y="6617331"/>
                  <a:pt x="8108438" y="6617331"/>
                </a:cubicBezTo>
                <a:cubicBezTo>
                  <a:pt x="8467000" y="6617331"/>
                  <a:pt x="8638129" y="6421386"/>
                  <a:pt x="8841862" y="6199879"/>
                </a:cubicBezTo>
                <a:cubicBezTo>
                  <a:pt x="9045588" y="5978372"/>
                  <a:pt x="9265620" y="5722791"/>
                  <a:pt x="9713820" y="5722791"/>
                </a:cubicBezTo>
                <a:cubicBezTo>
                  <a:pt x="10153876" y="5722791"/>
                  <a:pt x="10382053" y="5978372"/>
                  <a:pt x="10585787" y="6199879"/>
                </a:cubicBezTo>
                <a:cubicBezTo>
                  <a:pt x="10789512" y="6421386"/>
                  <a:pt x="10960649" y="6617331"/>
                  <a:pt x="11319213" y="6617331"/>
                </a:cubicBezTo>
                <a:cubicBezTo>
                  <a:pt x="11677777" y="6617331"/>
                  <a:pt x="11848905" y="6421386"/>
                  <a:pt x="12052639" y="6199879"/>
                </a:cubicBezTo>
                <a:cubicBezTo>
                  <a:pt x="12256364" y="5978372"/>
                  <a:pt x="12484541" y="5722791"/>
                  <a:pt x="12924597" y="5722791"/>
                </a:cubicBezTo>
                <a:cubicBezTo>
                  <a:pt x="13364652" y="5722791"/>
                  <a:pt x="13592829" y="5978372"/>
                  <a:pt x="13796563" y="6199879"/>
                </a:cubicBezTo>
                <a:cubicBezTo>
                  <a:pt x="13992144" y="6412865"/>
                  <a:pt x="14171425" y="6617331"/>
                  <a:pt x="14529989" y="6617331"/>
                </a:cubicBezTo>
                <a:cubicBezTo>
                  <a:pt x="14888553" y="6617331"/>
                  <a:pt x="15059682" y="6421386"/>
                  <a:pt x="15263415" y="6199879"/>
                </a:cubicBezTo>
                <a:cubicBezTo>
                  <a:pt x="15390744" y="6061437"/>
                  <a:pt x="15527624" y="5909685"/>
                  <a:pt x="15719813" y="5815340"/>
                </a:cubicBezTo>
                <a:lnTo>
                  <a:pt x="15773620" y="5793718"/>
                </a:lnTo>
                <a:lnTo>
                  <a:pt x="15773620" y="6000111"/>
                </a:lnTo>
                <a:lnTo>
                  <a:pt x="15707541" y="6039073"/>
                </a:lnTo>
                <a:cubicBezTo>
                  <a:pt x="15593453" y="6116813"/>
                  <a:pt x="15499737" y="6221176"/>
                  <a:pt x="15401947" y="6327669"/>
                </a:cubicBezTo>
                <a:cubicBezTo>
                  <a:pt x="15198222" y="6549176"/>
                  <a:pt x="14970045" y="6804756"/>
                  <a:pt x="14529989" y="6804756"/>
                </a:cubicBezTo>
                <a:cubicBezTo>
                  <a:pt x="14089934" y="6804756"/>
                  <a:pt x="13861757" y="6549176"/>
                  <a:pt x="13658023" y="6327669"/>
                </a:cubicBezTo>
                <a:cubicBezTo>
                  <a:pt x="13454298" y="6106162"/>
                  <a:pt x="13283161" y="5910216"/>
                  <a:pt x="12924597" y="5910216"/>
                </a:cubicBezTo>
                <a:cubicBezTo>
                  <a:pt x="12566033" y="5910216"/>
                  <a:pt x="12394904" y="6106162"/>
                  <a:pt x="12191171" y="6327669"/>
                </a:cubicBezTo>
                <a:cubicBezTo>
                  <a:pt x="11987446" y="6549176"/>
                  <a:pt x="11759268" y="6804756"/>
                  <a:pt x="11319213" y="6804756"/>
                </a:cubicBezTo>
                <a:cubicBezTo>
                  <a:pt x="10879157" y="6804756"/>
                  <a:pt x="10650980" y="6549176"/>
                  <a:pt x="10447246" y="6327669"/>
                </a:cubicBezTo>
                <a:cubicBezTo>
                  <a:pt x="10243521" y="6106162"/>
                  <a:pt x="10072384" y="5910216"/>
                  <a:pt x="9713820" y="5910216"/>
                </a:cubicBezTo>
                <a:cubicBezTo>
                  <a:pt x="9355256" y="5910216"/>
                  <a:pt x="9184128" y="6106162"/>
                  <a:pt x="8980395" y="6327669"/>
                </a:cubicBezTo>
                <a:cubicBezTo>
                  <a:pt x="8776669" y="6549176"/>
                  <a:pt x="8556638" y="6804756"/>
                  <a:pt x="8108438" y="6804756"/>
                </a:cubicBezTo>
                <a:cubicBezTo>
                  <a:pt x="7668382" y="6804756"/>
                  <a:pt x="7440205" y="6549176"/>
                  <a:pt x="7236471" y="6327669"/>
                </a:cubicBezTo>
                <a:cubicBezTo>
                  <a:pt x="7032746" y="6106162"/>
                  <a:pt x="6861608" y="5910216"/>
                  <a:pt x="6503045" y="5910216"/>
                </a:cubicBezTo>
                <a:cubicBezTo>
                  <a:pt x="6144481" y="5910216"/>
                  <a:pt x="5973352" y="6106162"/>
                  <a:pt x="5769619" y="6327669"/>
                </a:cubicBezTo>
                <a:cubicBezTo>
                  <a:pt x="5565893" y="6549176"/>
                  <a:pt x="5345861" y="6804756"/>
                  <a:pt x="4897661" y="6804756"/>
                </a:cubicBezTo>
                <a:cubicBezTo>
                  <a:pt x="4457605" y="6804756"/>
                  <a:pt x="4229428" y="6549176"/>
                  <a:pt x="4025695" y="6327669"/>
                </a:cubicBezTo>
                <a:cubicBezTo>
                  <a:pt x="3821969" y="6106162"/>
                  <a:pt x="3650832" y="5910216"/>
                  <a:pt x="3292268" y="5910216"/>
                </a:cubicBezTo>
                <a:cubicBezTo>
                  <a:pt x="2933705" y="5910216"/>
                  <a:pt x="2762576" y="6106162"/>
                  <a:pt x="2558842" y="6327669"/>
                </a:cubicBezTo>
                <a:cubicBezTo>
                  <a:pt x="2355117" y="6549176"/>
                  <a:pt x="2135085" y="6804756"/>
                  <a:pt x="1695029" y="6804756"/>
                </a:cubicBezTo>
                <a:cubicBezTo>
                  <a:pt x="1254974" y="6804756"/>
                  <a:pt x="1026797" y="6549176"/>
                  <a:pt x="823063" y="6327669"/>
                </a:cubicBezTo>
                <a:cubicBezTo>
                  <a:pt x="627490" y="6106162"/>
                  <a:pt x="448210" y="5910216"/>
                  <a:pt x="89638" y="5910216"/>
                </a:cubicBezTo>
                <a:cubicBezTo>
                  <a:pt x="40751" y="5910216"/>
                  <a:pt x="0" y="5867623"/>
                  <a:pt x="0" y="5816508"/>
                </a:cubicBezTo>
                <a:cubicBezTo>
                  <a:pt x="0" y="5765385"/>
                  <a:pt x="40751" y="5722791"/>
                  <a:pt x="89638" y="5722791"/>
                </a:cubicBezTo>
                <a:close/>
                <a:moveTo>
                  <a:pt x="89638" y="2861401"/>
                </a:moveTo>
                <a:cubicBezTo>
                  <a:pt x="529702" y="2861401"/>
                  <a:pt x="757877" y="3116981"/>
                  <a:pt x="953459" y="3338489"/>
                </a:cubicBezTo>
                <a:cubicBezTo>
                  <a:pt x="1140886" y="3551475"/>
                  <a:pt x="1328321" y="3755941"/>
                  <a:pt x="1686885" y="3755941"/>
                </a:cubicBezTo>
                <a:cubicBezTo>
                  <a:pt x="2045449" y="3755941"/>
                  <a:pt x="2216577" y="3559995"/>
                  <a:pt x="2420311" y="3338489"/>
                </a:cubicBezTo>
                <a:cubicBezTo>
                  <a:pt x="2624036" y="3116981"/>
                  <a:pt x="2844068" y="2861401"/>
                  <a:pt x="3292268" y="2861401"/>
                </a:cubicBezTo>
                <a:cubicBezTo>
                  <a:pt x="3732324" y="2861401"/>
                  <a:pt x="3960501" y="3116981"/>
                  <a:pt x="4164235" y="3338489"/>
                </a:cubicBezTo>
                <a:cubicBezTo>
                  <a:pt x="4367960" y="3559995"/>
                  <a:pt x="4539097" y="3755941"/>
                  <a:pt x="4897661" y="3755941"/>
                </a:cubicBezTo>
                <a:cubicBezTo>
                  <a:pt x="5256225" y="3755941"/>
                  <a:pt x="5427353" y="3559995"/>
                  <a:pt x="5631087" y="3338489"/>
                </a:cubicBezTo>
                <a:cubicBezTo>
                  <a:pt x="5834812" y="3116981"/>
                  <a:pt x="6054844" y="2861401"/>
                  <a:pt x="6503045" y="2861401"/>
                </a:cubicBezTo>
                <a:cubicBezTo>
                  <a:pt x="6943101" y="2861401"/>
                  <a:pt x="7171278" y="3116981"/>
                  <a:pt x="7375011" y="3338489"/>
                </a:cubicBezTo>
                <a:cubicBezTo>
                  <a:pt x="7578737" y="3559995"/>
                  <a:pt x="7749874" y="3755941"/>
                  <a:pt x="8108438" y="3755941"/>
                </a:cubicBezTo>
                <a:cubicBezTo>
                  <a:pt x="8467000" y="3755941"/>
                  <a:pt x="8638129" y="3559995"/>
                  <a:pt x="8841862" y="3338489"/>
                </a:cubicBezTo>
                <a:cubicBezTo>
                  <a:pt x="9045588" y="3116981"/>
                  <a:pt x="9265620" y="2861401"/>
                  <a:pt x="9713820" y="2861401"/>
                </a:cubicBezTo>
                <a:cubicBezTo>
                  <a:pt x="10153876" y="2861401"/>
                  <a:pt x="10382053" y="3116981"/>
                  <a:pt x="10585787" y="3338489"/>
                </a:cubicBezTo>
                <a:cubicBezTo>
                  <a:pt x="10789512" y="3559995"/>
                  <a:pt x="10960649" y="3755941"/>
                  <a:pt x="11319213" y="3755941"/>
                </a:cubicBezTo>
                <a:cubicBezTo>
                  <a:pt x="11677777" y="3755941"/>
                  <a:pt x="11848905" y="3559995"/>
                  <a:pt x="12052639" y="3338489"/>
                </a:cubicBezTo>
                <a:cubicBezTo>
                  <a:pt x="12256364" y="3116981"/>
                  <a:pt x="12484541" y="2861401"/>
                  <a:pt x="12924597" y="2861401"/>
                </a:cubicBezTo>
                <a:cubicBezTo>
                  <a:pt x="13364652" y="2861401"/>
                  <a:pt x="13592829" y="3116981"/>
                  <a:pt x="13796563" y="3338489"/>
                </a:cubicBezTo>
                <a:cubicBezTo>
                  <a:pt x="13992144" y="3551475"/>
                  <a:pt x="14171425" y="3755941"/>
                  <a:pt x="14529989" y="3755941"/>
                </a:cubicBezTo>
                <a:cubicBezTo>
                  <a:pt x="14888553" y="3755941"/>
                  <a:pt x="15059682" y="3559995"/>
                  <a:pt x="15263415" y="3338489"/>
                </a:cubicBezTo>
                <a:cubicBezTo>
                  <a:pt x="15390744" y="3200047"/>
                  <a:pt x="15527624" y="3048295"/>
                  <a:pt x="15719813" y="2953949"/>
                </a:cubicBezTo>
                <a:lnTo>
                  <a:pt x="15773620" y="2932327"/>
                </a:lnTo>
                <a:lnTo>
                  <a:pt x="15773620" y="3138720"/>
                </a:lnTo>
                <a:lnTo>
                  <a:pt x="15707541" y="3177683"/>
                </a:lnTo>
                <a:cubicBezTo>
                  <a:pt x="15593453" y="3255422"/>
                  <a:pt x="15499737" y="3359785"/>
                  <a:pt x="15401947" y="3466278"/>
                </a:cubicBezTo>
                <a:cubicBezTo>
                  <a:pt x="15198222" y="3687785"/>
                  <a:pt x="14970045" y="3943366"/>
                  <a:pt x="14529989" y="3943366"/>
                </a:cubicBezTo>
                <a:cubicBezTo>
                  <a:pt x="14089934" y="3943366"/>
                  <a:pt x="13861757" y="3687785"/>
                  <a:pt x="13658023" y="3466278"/>
                </a:cubicBezTo>
                <a:cubicBezTo>
                  <a:pt x="13454298" y="3244772"/>
                  <a:pt x="13283161" y="3048827"/>
                  <a:pt x="12924597" y="3048827"/>
                </a:cubicBezTo>
                <a:cubicBezTo>
                  <a:pt x="12566033" y="3048827"/>
                  <a:pt x="12394904" y="3244772"/>
                  <a:pt x="12191171" y="3466278"/>
                </a:cubicBezTo>
                <a:cubicBezTo>
                  <a:pt x="11987446" y="3687785"/>
                  <a:pt x="11759268" y="3943366"/>
                  <a:pt x="11319213" y="3943366"/>
                </a:cubicBezTo>
                <a:cubicBezTo>
                  <a:pt x="10879157" y="3943366"/>
                  <a:pt x="10650980" y="3687785"/>
                  <a:pt x="10447246" y="3466278"/>
                </a:cubicBezTo>
                <a:cubicBezTo>
                  <a:pt x="10243521" y="3244772"/>
                  <a:pt x="10072384" y="3048827"/>
                  <a:pt x="9713820" y="3048827"/>
                </a:cubicBezTo>
                <a:cubicBezTo>
                  <a:pt x="9355256" y="3048827"/>
                  <a:pt x="9184128" y="3244772"/>
                  <a:pt x="8980395" y="3466278"/>
                </a:cubicBezTo>
                <a:cubicBezTo>
                  <a:pt x="8776669" y="3687785"/>
                  <a:pt x="8556638" y="3943366"/>
                  <a:pt x="8108438" y="3943366"/>
                </a:cubicBezTo>
                <a:cubicBezTo>
                  <a:pt x="7668382" y="3943366"/>
                  <a:pt x="7440205" y="3687785"/>
                  <a:pt x="7236471" y="3466278"/>
                </a:cubicBezTo>
                <a:cubicBezTo>
                  <a:pt x="7032746" y="3244772"/>
                  <a:pt x="6861609" y="3048827"/>
                  <a:pt x="6503045" y="3048827"/>
                </a:cubicBezTo>
                <a:cubicBezTo>
                  <a:pt x="6144481" y="3048827"/>
                  <a:pt x="5973353" y="3244772"/>
                  <a:pt x="5769619" y="3466278"/>
                </a:cubicBezTo>
                <a:cubicBezTo>
                  <a:pt x="5565894" y="3687785"/>
                  <a:pt x="5345862" y="3943366"/>
                  <a:pt x="4897661" y="3943366"/>
                </a:cubicBezTo>
                <a:cubicBezTo>
                  <a:pt x="4457605" y="3943366"/>
                  <a:pt x="4229428" y="3687785"/>
                  <a:pt x="4025695" y="3466278"/>
                </a:cubicBezTo>
                <a:cubicBezTo>
                  <a:pt x="3821970" y="3244772"/>
                  <a:pt x="3650832" y="3048827"/>
                  <a:pt x="3292268" y="3048827"/>
                </a:cubicBezTo>
                <a:cubicBezTo>
                  <a:pt x="2933705" y="3048827"/>
                  <a:pt x="2762576" y="3244772"/>
                  <a:pt x="2558843" y="3466278"/>
                </a:cubicBezTo>
                <a:cubicBezTo>
                  <a:pt x="2355117" y="3687785"/>
                  <a:pt x="2135085" y="3943366"/>
                  <a:pt x="1695030" y="3943366"/>
                </a:cubicBezTo>
                <a:cubicBezTo>
                  <a:pt x="1254974" y="3943366"/>
                  <a:pt x="1026797" y="3687785"/>
                  <a:pt x="823063" y="3466278"/>
                </a:cubicBezTo>
                <a:cubicBezTo>
                  <a:pt x="627490" y="3244772"/>
                  <a:pt x="448210" y="3048827"/>
                  <a:pt x="89638" y="3048827"/>
                </a:cubicBezTo>
                <a:cubicBezTo>
                  <a:pt x="40753" y="3048827"/>
                  <a:pt x="0" y="3006233"/>
                  <a:pt x="0" y="2955118"/>
                </a:cubicBezTo>
                <a:cubicBezTo>
                  <a:pt x="0" y="2903995"/>
                  <a:pt x="40753" y="2861401"/>
                  <a:pt x="89638" y="2861401"/>
                </a:cubicBezTo>
                <a:close/>
                <a:moveTo>
                  <a:pt x="89638" y="0"/>
                </a:moveTo>
                <a:cubicBezTo>
                  <a:pt x="529702" y="0"/>
                  <a:pt x="757877" y="255580"/>
                  <a:pt x="953459" y="477088"/>
                </a:cubicBezTo>
                <a:cubicBezTo>
                  <a:pt x="1140886" y="690074"/>
                  <a:pt x="1328321" y="894541"/>
                  <a:pt x="1686885" y="894541"/>
                </a:cubicBezTo>
                <a:cubicBezTo>
                  <a:pt x="2045449" y="894541"/>
                  <a:pt x="2216577" y="698595"/>
                  <a:pt x="2420311" y="477088"/>
                </a:cubicBezTo>
                <a:cubicBezTo>
                  <a:pt x="2624036" y="255580"/>
                  <a:pt x="2844068" y="0"/>
                  <a:pt x="3292268" y="0"/>
                </a:cubicBezTo>
                <a:cubicBezTo>
                  <a:pt x="3732324" y="0"/>
                  <a:pt x="3960501" y="255580"/>
                  <a:pt x="4164235" y="477088"/>
                </a:cubicBezTo>
                <a:cubicBezTo>
                  <a:pt x="4367960" y="698595"/>
                  <a:pt x="4539097" y="894541"/>
                  <a:pt x="4897661" y="894541"/>
                </a:cubicBezTo>
                <a:cubicBezTo>
                  <a:pt x="5256225" y="894541"/>
                  <a:pt x="5427353" y="698595"/>
                  <a:pt x="5631087" y="477088"/>
                </a:cubicBezTo>
                <a:cubicBezTo>
                  <a:pt x="5834812" y="255580"/>
                  <a:pt x="6054844" y="0"/>
                  <a:pt x="6503045" y="0"/>
                </a:cubicBezTo>
                <a:cubicBezTo>
                  <a:pt x="6943101" y="0"/>
                  <a:pt x="7171278" y="255580"/>
                  <a:pt x="7375011" y="477088"/>
                </a:cubicBezTo>
                <a:cubicBezTo>
                  <a:pt x="7578737" y="698595"/>
                  <a:pt x="7749874" y="894541"/>
                  <a:pt x="8108438" y="894541"/>
                </a:cubicBezTo>
                <a:cubicBezTo>
                  <a:pt x="8467000" y="894541"/>
                  <a:pt x="8638129" y="698595"/>
                  <a:pt x="8841862" y="477088"/>
                </a:cubicBezTo>
                <a:cubicBezTo>
                  <a:pt x="9045588" y="255580"/>
                  <a:pt x="9265620" y="0"/>
                  <a:pt x="9713820" y="0"/>
                </a:cubicBezTo>
                <a:cubicBezTo>
                  <a:pt x="10153876" y="0"/>
                  <a:pt x="10382053" y="255580"/>
                  <a:pt x="10585787" y="477088"/>
                </a:cubicBezTo>
                <a:cubicBezTo>
                  <a:pt x="10789512" y="698595"/>
                  <a:pt x="10960649" y="894541"/>
                  <a:pt x="11319213" y="894541"/>
                </a:cubicBezTo>
                <a:cubicBezTo>
                  <a:pt x="11677777" y="894541"/>
                  <a:pt x="11848905" y="698595"/>
                  <a:pt x="12052639" y="477088"/>
                </a:cubicBezTo>
                <a:cubicBezTo>
                  <a:pt x="12256364" y="255580"/>
                  <a:pt x="12484541" y="0"/>
                  <a:pt x="12924597" y="0"/>
                </a:cubicBezTo>
                <a:cubicBezTo>
                  <a:pt x="13364652" y="0"/>
                  <a:pt x="13592829" y="255580"/>
                  <a:pt x="13796563" y="477088"/>
                </a:cubicBezTo>
                <a:cubicBezTo>
                  <a:pt x="13992144" y="690074"/>
                  <a:pt x="14171425" y="894541"/>
                  <a:pt x="14529989" y="894541"/>
                </a:cubicBezTo>
                <a:cubicBezTo>
                  <a:pt x="14888553" y="894541"/>
                  <a:pt x="15059682" y="698595"/>
                  <a:pt x="15263415" y="477088"/>
                </a:cubicBezTo>
                <a:cubicBezTo>
                  <a:pt x="15390744" y="338646"/>
                  <a:pt x="15527624" y="186894"/>
                  <a:pt x="15719813" y="92548"/>
                </a:cubicBezTo>
                <a:lnTo>
                  <a:pt x="15773620" y="70926"/>
                </a:lnTo>
                <a:lnTo>
                  <a:pt x="15773620" y="277319"/>
                </a:lnTo>
                <a:lnTo>
                  <a:pt x="15707541" y="316281"/>
                </a:lnTo>
                <a:cubicBezTo>
                  <a:pt x="15593453" y="394021"/>
                  <a:pt x="15499737" y="498384"/>
                  <a:pt x="15401947" y="604878"/>
                </a:cubicBezTo>
                <a:cubicBezTo>
                  <a:pt x="15198222" y="826385"/>
                  <a:pt x="14970045" y="1081965"/>
                  <a:pt x="14529989" y="1081965"/>
                </a:cubicBezTo>
                <a:cubicBezTo>
                  <a:pt x="14089934" y="1081965"/>
                  <a:pt x="13861757" y="826385"/>
                  <a:pt x="13658023" y="604878"/>
                </a:cubicBezTo>
                <a:cubicBezTo>
                  <a:pt x="13454298" y="383371"/>
                  <a:pt x="13283161" y="187425"/>
                  <a:pt x="12924597" y="187425"/>
                </a:cubicBezTo>
                <a:cubicBezTo>
                  <a:pt x="12566033" y="187425"/>
                  <a:pt x="12394904" y="383371"/>
                  <a:pt x="12191171" y="604878"/>
                </a:cubicBezTo>
                <a:cubicBezTo>
                  <a:pt x="11987446" y="826385"/>
                  <a:pt x="11759268" y="1081965"/>
                  <a:pt x="11319213" y="1081965"/>
                </a:cubicBezTo>
                <a:cubicBezTo>
                  <a:pt x="10879157" y="1081965"/>
                  <a:pt x="10650980" y="826385"/>
                  <a:pt x="10447246" y="604878"/>
                </a:cubicBezTo>
                <a:cubicBezTo>
                  <a:pt x="10243521" y="383371"/>
                  <a:pt x="10072384" y="187425"/>
                  <a:pt x="9713820" y="187425"/>
                </a:cubicBezTo>
                <a:cubicBezTo>
                  <a:pt x="9355256" y="187425"/>
                  <a:pt x="9184128" y="383371"/>
                  <a:pt x="8980395" y="604878"/>
                </a:cubicBezTo>
                <a:cubicBezTo>
                  <a:pt x="8776669" y="826385"/>
                  <a:pt x="8556638" y="1081965"/>
                  <a:pt x="8108438" y="1081965"/>
                </a:cubicBezTo>
                <a:cubicBezTo>
                  <a:pt x="7668382" y="1081965"/>
                  <a:pt x="7440205" y="826385"/>
                  <a:pt x="7236471" y="604878"/>
                </a:cubicBezTo>
                <a:cubicBezTo>
                  <a:pt x="7032746" y="383371"/>
                  <a:pt x="6861609" y="187425"/>
                  <a:pt x="6503045" y="187425"/>
                </a:cubicBezTo>
                <a:cubicBezTo>
                  <a:pt x="6144481" y="187425"/>
                  <a:pt x="5973353" y="383371"/>
                  <a:pt x="5769619" y="604878"/>
                </a:cubicBezTo>
                <a:cubicBezTo>
                  <a:pt x="5565894" y="826385"/>
                  <a:pt x="5345862" y="1081965"/>
                  <a:pt x="4897661" y="1081965"/>
                </a:cubicBezTo>
                <a:cubicBezTo>
                  <a:pt x="4457605" y="1081965"/>
                  <a:pt x="4229428" y="826385"/>
                  <a:pt x="4025695" y="604878"/>
                </a:cubicBezTo>
                <a:cubicBezTo>
                  <a:pt x="3821970" y="383371"/>
                  <a:pt x="3650832" y="187425"/>
                  <a:pt x="3292268" y="187425"/>
                </a:cubicBezTo>
                <a:cubicBezTo>
                  <a:pt x="2933705" y="187425"/>
                  <a:pt x="2762576" y="383371"/>
                  <a:pt x="2558843" y="604878"/>
                </a:cubicBezTo>
                <a:cubicBezTo>
                  <a:pt x="2355117" y="826385"/>
                  <a:pt x="2135085" y="1081965"/>
                  <a:pt x="1695030" y="1081965"/>
                </a:cubicBezTo>
                <a:cubicBezTo>
                  <a:pt x="1254974" y="1081965"/>
                  <a:pt x="1026797" y="826385"/>
                  <a:pt x="823063" y="604878"/>
                </a:cubicBezTo>
                <a:cubicBezTo>
                  <a:pt x="627490" y="383371"/>
                  <a:pt x="448210" y="187425"/>
                  <a:pt x="89638" y="187425"/>
                </a:cubicBezTo>
                <a:cubicBezTo>
                  <a:pt x="40753" y="187425"/>
                  <a:pt x="0" y="144831"/>
                  <a:pt x="0" y="93717"/>
                </a:cubicBezTo>
                <a:cubicBezTo>
                  <a:pt x="0" y="42593"/>
                  <a:pt x="40753" y="0"/>
                  <a:pt x="89638" y="0"/>
                </a:cubicBezTo>
                <a:close/>
              </a:path>
            </a:pathLst>
          </a:custGeom>
          <a:solidFill>
            <a:schemeClr val="accent1"/>
          </a:solidFill>
          <a:ln w="9525" cap="flat">
            <a:noFill/>
            <a:prstDash val="solid"/>
            <a:miter/>
          </a:ln>
        </p:spPr>
        <p:txBody>
          <a:bodyPr rtlCol="0" anchor="ctr"/>
          <a:lstStyle/>
          <a:p>
            <a:endParaRPr lang="en-US"/>
          </a:p>
        </p:txBody>
      </p:sp>
      <p:pic>
        <p:nvPicPr>
          <p:cNvPr id="9" name="Picture 8">
            <a:extLst>
              <a:ext uri="{FF2B5EF4-FFF2-40B4-BE49-F238E27FC236}">
                <a16:creationId xmlns:a16="http://schemas.microsoft.com/office/drawing/2014/main" id="{0C1A98E7-CF6D-A244-BDE6-804C323D86CA}"/>
              </a:ext>
            </a:extLst>
          </p:cNvPr>
          <p:cNvPicPr>
            <a:picLocks noChangeAspect="1"/>
          </p:cNvPicPr>
          <p:nvPr userDrawn="1"/>
        </p:nvPicPr>
        <p:blipFill>
          <a:blip r:embed="rId2"/>
          <a:srcRect/>
          <a:stretch/>
        </p:blipFill>
        <p:spPr>
          <a:xfrm>
            <a:off x="326961" y="295073"/>
            <a:ext cx="1991695" cy="1026192"/>
          </a:xfrm>
          <a:prstGeom prst="rect">
            <a:avLst/>
          </a:prstGeom>
        </p:spPr>
      </p:pic>
      <p:pic>
        <p:nvPicPr>
          <p:cNvPr id="10" name="Picture 9">
            <a:extLst>
              <a:ext uri="{FF2B5EF4-FFF2-40B4-BE49-F238E27FC236}">
                <a16:creationId xmlns:a16="http://schemas.microsoft.com/office/drawing/2014/main" id="{AECC87F0-E88C-754F-87EB-E17B901550EB}"/>
              </a:ext>
            </a:extLst>
          </p:cNvPr>
          <p:cNvPicPr>
            <a:picLocks noChangeAspect="1"/>
          </p:cNvPicPr>
          <p:nvPr userDrawn="1"/>
        </p:nvPicPr>
        <p:blipFill rotWithShape="1">
          <a:blip r:embed="rId3"/>
          <a:srcRect l="5104" t="18926" r="5724" b="17001"/>
          <a:stretch/>
        </p:blipFill>
        <p:spPr>
          <a:xfrm>
            <a:off x="9352216" y="607168"/>
            <a:ext cx="2194560" cy="425899"/>
          </a:xfrm>
          <a:prstGeom prst="rect">
            <a:avLst/>
          </a:prstGeom>
        </p:spPr>
      </p:pic>
    </p:spTree>
    <p:extLst>
      <p:ext uri="{BB962C8B-B14F-4D97-AF65-F5344CB8AC3E}">
        <p14:creationId xmlns:p14="http://schemas.microsoft.com/office/powerpoint/2010/main" val="269005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theme" Target="../theme/theme2.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image" Target="../media/image1.png"/><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image" Target="../media/image2.svg"/><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9" Type="http://schemas.openxmlformats.org/officeDocument/2006/relationships/image" Target="../media/image16.emf"/><Relationship Id="rId21" Type="http://schemas.openxmlformats.org/officeDocument/2006/relationships/slideLayout" Target="../slideLayouts/slideLayout115.xml"/><Relationship Id="rId34" Type="http://schemas.openxmlformats.org/officeDocument/2006/relationships/slideLayout" Target="../slideLayouts/slideLayout128.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38" Type="http://schemas.openxmlformats.org/officeDocument/2006/relationships/theme" Target="../theme/theme4.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37" Type="http://schemas.openxmlformats.org/officeDocument/2006/relationships/slideLayout" Target="../slideLayouts/slideLayout131.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slideLayout" Target="../slideLayouts/slideLayout130.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slideLayout" Target="../slideLayouts/slideLayout129.xml"/><Relationship Id="rId8" Type="http://schemas.openxmlformats.org/officeDocument/2006/relationships/slideLayout" Target="../slideLayouts/slideLayout102.xml"/><Relationship Id="rId3"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D1D4D3-CD39-EEDC-7C1E-A443E1647D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F3FA74-4B0E-1F84-9DB3-CEB371618A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D8ADE-F38A-CC2C-D558-6BB4DD16BB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E0E47-76CB-F547-882D-44DC868C4E57}" type="datetimeFigureOut">
              <a:rPr lang="en-US" smtClean="0"/>
              <a:t>3/17/23</a:t>
            </a:fld>
            <a:endParaRPr lang="en-US"/>
          </a:p>
        </p:txBody>
      </p:sp>
      <p:sp>
        <p:nvSpPr>
          <p:cNvPr id="5" name="Footer Placeholder 4">
            <a:extLst>
              <a:ext uri="{FF2B5EF4-FFF2-40B4-BE49-F238E27FC236}">
                <a16:creationId xmlns:a16="http://schemas.microsoft.com/office/drawing/2014/main" id="{AA9A8060-BDEE-84E0-3C73-13BE8B801E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0FD5AB-649C-61B7-FE93-B41082417A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776F5-E2E5-E54B-A503-40614AC831C1}" type="slidenum">
              <a:rPr lang="en-US" smtClean="0"/>
              <a:t>‹#›</a:t>
            </a:fld>
            <a:endParaRPr lang="en-US"/>
          </a:p>
        </p:txBody>
      </p:sp>
    </p:spTree>
    <p:extLst>
      <p:ext uri="{BB962C8B-B14F-4D97-AF65-F5344CB8AC3E}">
        <p14:creationId xmlns:p14="http://schemas.microsoft.com/office/powerpoint/2010/main" val="3217761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3E5826-E261-5240-BCCC-F517FDB6EBB5}"/>
              </a:ext>
            </a:extLst>
          </p:cNvPr>
          <p:cNvSpPr>
            <a:spLocks noChangeArrowheads="1"/>
          </p:cNvSpPr>
          <p:nvPr userDrawn="1"/>
        </p:nvSpPr>
        <p:spPr bwMode="ltGray">
          <a:xfrm>
            <a:off x="1142755" y="6383796"/>
            <a:ext cx="4534733" cy="164924"/>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533" b="0" i="0" spc="27" baseline="0" dirty="0">
                <a:solidFill>
                  <a:schemeClr val="tx1"/>
                </a:solidFill>
                <a:latin typeface="CiscoSansTT Light" panose="020B0503020201020303" pitchFamily="34" charset="0"/>
                <a:ea typeface="+mn-ea"/>
                <a:cs typeface="CiscoSansTT Light" panose="020B0503020201020303" pitchFamily="34" charset="0"/>
              </a:rPr>
              <a:t>© 2022  Cisco and/or its affiliates. All rights reserved.</a:t>
            </a:r>
          </a:p>
        </p:txBody>
      </p:sp>
      <p:pic>
        <p:nvPicPr>
          <p:cNvPr id="6" name="Picture 7">
            <a:extLst>
              <a:ext uri="{FF2B5EF4-FFF2-40B4-BE49-F238E27FC236}">
                <a16:creationId xmlns:a16="http://schemas.microsoft.com/office/drawing/2014/main" id="{563804D0-1B5B-924C-8995-DA787F4942D5}"/>
              </a:ext>
            </a:extLst>
          </p:cNvPr>
          <p:cNvPicPr>
            <a:picLocks noChangeAspect="1"/>
          </p:cNvPicPr>
          <p:nvPr userDrawn="1"/>
        </p:nvPicPr>
        <p:blipFill>
          <a:blip r:embed="rId56" cstate="screen">
            <a:extLst>
              <a:ext uri="{28A0092B-C50C-407E-A947-70E740481C1C}">
                <a14:useLocalDpi xmlns:a14="http://schemas.microsoft.com/office/drawing/2010/main"/>
              </a:ext>
              <a:ext uri="{96DAC541-7B7A-43D3-8B79-37D633B846F1}">
                <asvg:svgBlip xmlns:asvg="http://schemas.microsoft.com/office/drawing/2016/SVG/main" r:embed="rId57"/>
              </a:ext>
            </a:extLst>
          </a:blip>
          <a:srcRect/>
          <a:stretch/>
        </p:blipFill>
        <p:spPr>
          <a:xfrm>
            <a:off x="609602" y="6342698"/>
            <a:ext cx="396305" cy="208228"/>
          </a:xfrm>
          <a:prstGeom prst="rect">
            <a:avLst/>
          </a:prstGeom>
        </p:spPr>
      </p:pic>
    </p:spTree>
    <p:extLst>
      <p:ext uri="{BB962C8B-B14F-4D97-AF65-F5344CB8AC3E}">
        <p14:creationId xmlns:p14="http://schemas.microsoft.com/office/powerpoint/2010/main" val="3717436905"/>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 id="2147483706" r:id="rId42"/>
    <p:sldLayoutId id="2147483707" r:id="rId43"/>
    <p:sldLayoutId id="2147483708" r:id="rId44"/>
    <p:sldLayoutId id="2147483709" r:id="rId45"/>
    <p:sldLayoutId id="2147483710" r:id="rId46"/>
    <p:sldLayoutId id="2147483711" r:id="rId47"/>
    <p:sldLayoutId id="2147483712" r:id="rId48"/>
    <p:sldLayoutId id="2147483713" r:id="rId49"/>
    <p:sldLayoutId id="2147483714" r:id="rId50"/>
    <p:sldLayoutId id="2147483715" r:id="rId51"/>
    <p:sldLayoutId id="2147483716" r:id="rId52"/>
    <p:sldLayoutId id="2147483717" r:id="rId53"/>
    <p:sldLayoutId id="2147483718" r:id="rId5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2276"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9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90"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8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79"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82" indent="-226482" algn="l" defTabSz="912276"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63" indent="-287865" algn="l" defTabSz="912276"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28" indent="-226482" algn="l" defTabSz="912276"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78" indent="-226482" algn="l" defTabSz="912276"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28" indent="-226482" algn="l" defTabSz="912276"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98" indent="-228592" algn="l" defTabSz="914362"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81" indent="-228561" algn="l" defTabSz="914362"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67" indent="0" algn="l" defTabSz="914362" rtl="0" eaLnBrk="1" latinLnBrk="0" hangingPunct="1">
        <a:spcBef>
          <a:spcPct val="20000"/>
        </a:spcBef>
        <a:buFont typeface="Arial" pitchFamily="34" charset="0"/>
        <a:buNone/>
        <a:defRPr sz="2000" kern="1200">
          <a:solidFill>
            <a:schemeClr val="tx1"/>
          </a:solidFill>
          <a:latin typeface="+mn-lt"/>
          <a:ea typeface="+mn-ea"/>
          <a:cs typeface="+mn-cs"/>
        </a:defRPr>
      </a:lvl8pPr>
      <a:lvl9pPr marL="3886038" indent="-228592"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2" rtl="0" eaLnBrk="1" latinLnBrk="0" hangingPunct="1">
        <a:defRPr sz="1867" kern="1200">
          <a:solidFill>
            <a:schemeClr val="tx1"/>
          </a:solidFill>
          <a:latin typeface="+mn-lt"/>
          <a:ea typeface="+mn-ea"/>
          <a:cs typeface="+mn-cs"/>
        </a:defRPr>
      </a:lvl1pPr>
      <a:lvl2pPr marL="457178" algn="l" defTabSz="914362" rtl="0" eaLnBrk="1" latinLnBrk="0" hangingPunct="1">
        <a:defRPr sz="1867" kern="1200">
          <a:solidFill>
            <a:schemeClr val="tx1"/>
          </a:solidFill>
          <a:latin typeface="+mn-lt"/>
          <a:ea typeface="+mn-ea"/>
          <a:cs typeface="+mn-cs"/>
        </a:defRPr>
      </a:lvl2pPr>
      <a:lvl3pPr marL="914362" algn="l" defTabSz="914362" rtl="0" eaLnBrk="1" latinLnBrk="0" hangingPunct="1">
        <a:defRPr sz="1867" kern="1200">
          <a:solidFill>
            <a:schemeClr val="tx1"/>
          </a:solidFill>
          <a:latin typeface="+mn-lt"/>
          <a:ea typeface="+mn-ea"/>
          <a:cs typeface="+mn-cs"/>
        </a:defRPr>
      </a:lvl3pPr>
      <a:lvl4pPr marL="1371542" algn="l" defTabSz="914362" rtl="0" eaLnBrk="1" latinLnBrk="0" hangingPunct="1">
        <a:defRPr sz="1867" kern="1200">
          <a:solidFill>
            <a:schemeClr val="tx1"/>
          </a:solidFill>
          <a:latin typeface="+mn-lt"/>
          <a:ea typeface="+mn-ea"/>
          <a:cs typeface="+mn-cs"/>
        </a:defRPr>
      </a:lvl4pPr>
      <a:lvl5pPr marL="1828725" algn="l" defTabSz="914362" rtl="0" eaLnBrk="1" latinLnBrk="0" hangingPunct="1">
        <a:defRPr sz="1867" kern="1200">
          <a:solidFill>
            <a:schemeClr val="tx1"/>
          </a:solidFill>
          <a:latin typeface="+mn-lt"/>
          <a:ea typeface="+mn-ea"/>
          <a:cs typeface="+mn-cs"/>
        </a:defRPr>
      </a:lvl5pPr>
      <a:lvl6pPr marL="2285903" algn="l" defTabSz="914362" rtl="0" eaLnBrk="1" latinLnBrk="0" hangingPunct="1">
        <a:defRPr sz="1867" kern="1200">
          <a:solidFill>
            <a:schemeClr val="tx1"/>
          </a:solidFill>
          <a:latin typeface="+mn-lt"/>
          <a:ea typeface="+mn-ea"/>
          <a:cs typeface="+mn-cs"/>
        </a:defRPr>
      </a:lvl6pPr>
      <a:lvl7pPr marL="2743086" algn="l" defTabSz="914362" rtl="0" eaLnBrk="1" latinLnBrk="0" hangingPunct="1">
        <a:defRPr sz="1867" kern="1200">
          <a:solidFill>
            <a:schemeClr val="tx1"/>
          </a:solidFill>
          <a:latin typeface="+mn-lt"/>
          <a:ea typeface="+mn-ea"/>
          <a:cs typeface="+mn-cs"/>
        </a:defRPr>
      </a:lvl7pPr>
      <a:lvl8pPr marL="3200267" algn="l" defTabSz="914362" rtl="0" eaLnBrk="1" latinLnBrk="0" hangingPunct="1">
        <a:defRPr sz="1867" kern="1200">
          <a:solidFill>
            <a:schemeClr val="tx1"/>
          </a:solidFill>
          <a:latin typeface="+mn-lt"/>
          <a:ea typeface="+mn-ea"/>
          <a:cs typeface="+mn-cs"/>
        </a:defRPr>
      </a:lvl8pPr>
      <a:lvl9pPr marL="3657450" algn="l" defTabSz="914362"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p15:clr>
            <a:srgbClr val="F26B43"/>
          </p15:clr>
        </p15:guide>
        <p15:guide id="2" pos="384">
          <p15:clr>
            <a:srgbClr val="F26B43"/>
          </p15:clr>
        </p15:guide>
        <p15:guide id="3" pos="7296">
          <p15:clr>
            <a:srgbClr val="F26B43"/>
          </p15:clr>
        </p15:guide>
        <p15:guide id="4" orient="horz" pos="1392">
          <p15:clr>
            <a:srgbClr val="F26B43"/>
          </p15:clr>
        </p15:guide>
        <p15:guide id="5" orient="horz" pos="272">
          <p15:clr>
            <a:srgbClr val="F26B43"/>
          </p15:clr>
        </p15:guide>
        <p15:guide id="6" pos="3835">
          <p15:clr>
            <a:srgbClr val="F26B43"/>
          </p15:clr>
        </p15:guide>
        <p15:guide id="7" orient="horz" pos="1616">
          <p15:clr>
            <a:srgbClr val="F26B43"/>
          </p15:clr>
        </p15:guide>
        <p15:guide id="9" orient="horz" pos="3856">
          <p15:clr>
            <a:srgbClr val="F26B43"/>
          </p15:clr>
        </p15:guide>
        <p15:guide id="10" orient="horz" pos="464">
          <p15:clr>
            <a:srgbClr val="F26B43"/>
          </p15:clr>
        </p15:guide>
        <p15:guide id="11" orient="horz" pos="1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636905" y="6322205"/>
            <a:ext cx="4754880"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a:solidFill>
                  <a:schemeClr val="bg2">
                    <a:lumMod val="65000"/>
                  </a:schemeClr>
                </a:solidFill>
                <a:latin typeface="+mn-lt"/>
                <a:ea typeface="+mn-ea"/>
                <a:cs typeface="CiscoSans Thin"/>
              </a:rPr>
              <a:t>C97-2885563-00 © 2022  Cisco and/or its affiliates. All rights reserved.   Cisco Confidential</a:t>
            </a:r>
          </a:p>
        </p:txBody>
      </p:sp>
      <p:sp>
        <p:nvSpPr>
          <p:cNvPr id="4" name="Rectangle 7"/>
          <p:cNvSpPr>
            <a:spLocks noChangeArrowheads="1"/>
          </p:cNvSpPr>
          <p:nvPr userDrawn="1"/>
        </p:nvSpPr>
        <p:spPr bwMode="ltGray">
          <a:xfrm>
            <a:off x="11354277" y="6323876"/>
            <a:ext cx="294843" cy="206025"/>
          </a:xfrm>
          <a:prstGeom prst="rect">
            <a:avLst/>
          </a:prstGeom>
          <a:noFill/>
          <a:ln w="9525" algn="ctr">
            <a:noFill/>
            <a:miter lim="800000"/>
            <a:headEnd/>
            <a:tailEnd/>
          </a:ln>
          <a:effectLst/>
        </p:spPr>
        <p:txBody>
          <a:bodyPr wrap="none" lIns="82115" tIns="41056" rIns="82115" bIns="41056" anchor="b">
            <a:spAutoFit/>
          </a:bodyPr>
          <a:lstStyle/>
          <a:p>
            <a:pPr algn="l" defTabSz="814305" rtl="0" fontAlgn="auto">
              <a:spcBef>
                <a:spcPts val="0"/>
              </a:spcBef>
              <a:spcAft>
                <a:spcPts val="0"/>
              </a:spcAft>
              <a:defRPr/>
            </a:pPr>
            <a:fld id="{6A1E46DC-7EF6-4EA2-B285-14272867D133}" type="slidenum">
              <a:rPr lang="en-US" sz="800" kern="1200" spc="27" baseline="0">
                <a:solidFill>
                  <a:schemeClr val="bg2">
                    <a:lumMod val="65000"/>
                  </a:schemeClr>
                </a:solidFill>
                <a:latin typeface="+mn-lt"/>
                <a:ea typeface="+mn-ea"/>
                <a:cs typeface="CiscoSans Thin"/>
              </a:rPr>
              <a:pPr algn="l" defTabSz="814305" rtl="0" fontAlgn="auto">
                <a:spcBef>
                  <a:spcPts val="0"/>
                </a:spcBef>
                <a:spcAft>
                  <a:spcPts val="0"/>
                </a:spcAft>
                <a:defRPr/>
              </a:pPr>
              <a:t>‹#›</a:t>
            </a:fld>
            <a:endParaRPr lang="en-US" sz="800" kern="1200" spc="27" baseline="0">
              <a:solidFill>
                <a:schemeClr val="bg2">
                  <a:lumMod val="65000"/>
                </a:schemeClr>
              </a:solidFill>
              <a:latin typeface="+mn-lt"/>
              <a:ea typeface="+mn-ea"/>
              <a:cs typeface="CiscoSans Thin"/>
            </a:endParaRPr>
          </a:p>
        </p:txBody>
      </p:sp>
    </p:spTree>
    <p:extLst>
      <p:ext uri="{BB962C8B-B14F-4D97-AF65-F5344CB8AC3E}">
        <p14:creationId xmlns:p14="http://schemas.microsoft.com/office/powerpoint/2010/main" val="43975398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Lst>
  <p:txStyles>
    <p:titleStyle>
      <a:lvl1pPr algn="l" defTabSz="912261" rtl="0" eaLnBrk="1" fontAlgn="base" hangingPunct="1">
        <a:lnSpc>
          <a:spcPct val="80000"/>
        </a:lnSpc>
        <a:spcBef>
          <a:spcPct val="0"/>
        </a:spcBef>
        <a:spcAft>
          <a:spcPct val="0"/>
        </a:spcAft>
        <a:defRPr lang="en-US" sz="3733" b="0" i="0" u="none" kern="1200" dirty="0">
          <a:solidFill>
            <a:schemeClr val="bg1"/>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a:t>Title Goes Here (28pt)</a:t>
            </a:r>
          </a:p>
        </p:txBody>
      </p:sp>
      <p:sp>
        <p:nvSpPr>
          <p:cNvPr id="2" name="Text Placeholder 1">
            <a:extLst>
              <a:ext uri="{FF2B5EF4-FFF2-40B4-BE49-F238E27FC236}">
                <a16:creationId xmlns:a16="http://schemas.microsoft.com/office/drawing/2014/main" id="{A9EF330F-B908-6346-B31E-2887F4B77649}"/>
              </a:ext>
            </a:extLst>
          </p:cNvPr>
          <p:cNvSpPr>
            <a:spLocks noGrp="1"/>
          </p:cNvSpPr>
          <p:nvPr>
            <p:ph type="body" idx="1"/>
          </p:nvPr>
        </p:nvSpPr>
        <p:spPr>
          <a:xfrm>
            <a:off x="583688" y="1606043"/>
            <a:ext cx="11131296" cy="4417483"/>
          </a:xfrm>
          <a:prstGeom prst="rect">
            <a:avLst/>
          </a:prstGeom>
        </p:spPr>
        <p:txBody>
          <a:bodyPr vert="horz" lIns="91440" tIns="45720" rIns="91440" bIns="4572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8" name="Rectangle 7">
            <a:extLst>
              <a:ext uri="{FF2B5EF4-FFF2-40B4-BE49-F238E27FC236}">
                <a16:creationId xmlns:a16="http://schemas.microsoft.com/office/drawing/2014/main" id="{BE2A35EC-DBE8-634E-9F00-D46A28C2F392}"/>
              </a:ext>
            </a:extLst>
          </p:cNvPr>
          <p:cNvSpPr>
            <a:spLocks noChangeArrowheads="1"/>
          </p:cNvSpPr>
          <p:nvPr userDrawn="1"/>
        </p:nvSpPr>
        <p:spPr bwMode="ltGray">
          <a:xfrm>
            <a:off x="11345517" y="6399747"/>
            <a:ext cx="294843" cy="206025"/>
          </a:xfrm>
          <a:prstGeom prst="rect">
            <a:avLst/>
          </a:prstGeom>
          <a:noFill/>
          <a:ln w="9525" algn="ctr">
            <a:noFill/>
            <a:miter lim="800000"/>
            <a:headEnd/>
            <a:tailEnd/>
          </a:ln>
          <a:effectLst/>
        </p:spPr>
        <p:txBody>
          <a:bodyPr wrap="none" lIns="82115" tIns="41056" rIns="82115" bIns="41056" anchor="b">
            <a:spAutoFit/>
          </a:bodyPr>
          <a:lstStyle/>
          <a:p>
            <a:pPr algn="r" defTabSz="814305" rtl="0" fontAlgn="auto">
              <a:spcBef>
                <a:spcPts val="0"/>
              </a:spcBef>
              <a:spcAft>
                <a:spcPts val="0"/>
              </a:spcAft>
              <a:defRPr/>
            </a:pPr>
            <a:fld id="{6A1E46DC-7EF6-4EA2-B285-14272867D133}" type="slidenum">
              <a:rPr lang="en-US" sz="800" kern="1200" spc="27" baseline="0">
                <a:solidFill>
                  <a:schemeClr val="bg2">
                    <a:lumMod val="65000"/>
                  </a:schemeClr>
                </a:solidFill>
                <a:latin typeface="+mn-lt"/>
                <a:ea typeface="+mn-ea"/>
                <a:cs typeface="CiscoSans Thin"/>
              </a:rPr>
              <a:pPr algn="r" defTabSz="814305" rtl="0" fontAlgn="auto">
                <a:spcBef>
                  <a:spcPts val="0"/>
                </a:spcBef>
                <a:spcAft>
                  <a:spcPts val="0"/>
                </a:spcAft>
                <a:defRPr/>
              </a:pPr>
              <a:t>‹#›</a:t>
            </a:fld>
            <a:endParaRPr lang="en-US" sz="800" kern="1200" spc="27" baseline="0">
              <a:solidFill>
                <a:schemeClr val="bg2">
                  <a:lumMod val="65000"/>
                </a:schemeClr>
              </a:solidFill>
              <a:latin typeface="+mn-lt"/>
              <a:ea typeface="+mn-ea"/>
              <a:cs typeface="CiscoSans Thin"/>
            </a:endParaRPr>
          </a:p>
        </p:txBody>
      </p:sp>
      <p:sp>
        <p:nvSpPr>
          <p:cNvPr id="24" name="Rectangle 4">
            <a:extLst>
              <a:ext uri="{FF2B5EF4-FFF2-40B4-BE49-F238E27FC236}">
                <a16:creationId xmlns:a16="http://schemas.microsoft.com/office/drawing/2014/main" id="{190C3DC9-A637-1940-80C1-DAB6952B20CA}"/>
              </a:ext>
            </a:extLst>
          </p:cNvPr>
          <p:cNvSpPr>
            <a:spLocks noChangeArrowheads="1"/>
          </p:cNvSpPr>
          <p:nvPr userDrawn="1"/>
        </p:nvSpPr>
        <p:spPr bwMode="ltGray">
          <a:xfrm>
            <a:off x="2058915" y="6399747"/>
            <a:ext cx="453473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2">
                    <a:lumMod val="65000"/>
                  </a:schemeClr>
                </a:solidFill>
                <a:latin typeface="+mn-lt"/>
                <a:ea typeface="+mn-ea"/>
                <a:cs typeface="CiscoSans Thin"/>
              </a:rPr>
              <a:t>© 2022 Cisco and/or its affiliates. All rights reserved. Cisco Confidential   </a:t>
            </a:r>
          </a:p>
        </p:txBody>
      </p:sp>
      <p:pic>
        <p:nvPicPr>
          <p:cNvPr id="26" name="Picture 25">
            <a:extLst>
              <a:ext uri="{FF2B5EF4-FFF2-40B4-BE49-F238E27FC236}">
                <a16:creationId xmlns:a16="http://schemas.microsoft.com/office/drawing/2014/main" id="{78D06996-3B20-B946-86A3-ED52628C50BD}"/>
              </a:ext>
            </a:extLst>
          </p:cNvPr>
          <p:cNvPicPr>
            <a:picLocks noChangeAspect="1"/>
          </p:cNvPicPr>
          <p:nvPr userDrawn="1"/>
        </p:nvPicPr>
        <p:blipFill>
          <a:blip r:embed="rId39"/>
          <a:stretch>
            <a:fillRect/>
          </a:stretch>
        </p:blipFill>
        <p:spPr>
          <a:xfrm>
            <a:off x="705017" y="6335713"/>
            <a:ext cx="1228887" cy="206791"/>
          </a:xfrm>
          <a:prstGeom prst="rect">
            <a:avLst/>
          </a:prstGeom>
        </p:spPr>
      </p:pic>
    </p:spTree>
    <p:extLst>
      <p:ext uri="{BB962C8B-B14F-4D97-AF65-F5344CB8AC3E}">
        <p14:creationId xmlns:p14="http://schemas.microsoft.com/office/powerpoint/2010/main" val="56642604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Lst>
  <p:txStyles>
    <p:titleStyle>
      <a:lvl1pPr algn="l" defTabSz="912261" rtl="0" eaLnBrk="1" fontAlgn="base" hangingPunct="1">
        <a:lnSpc>
          <a:spcPct val="90000"/>
        </a:lnSpc>
        <a:spcBef>
          <a:spcPct val="0"/>
        </a:spcBef>
        <a:spcAft>
          <a:spcPct val="0"/>
        </a:spcAft>
        <a:defRPr lang="en-US" sz="3733" b="0" i="0" u="none" kern="1200" dirty="0">
          <a:solidFill>
            <a:srgbClr val="0D274D"/>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304792" indent="-294210" algn="l" defTabSz="912261" rtl="0" eaLnBrk="1" fontAlgn="base" hangingPunct="1">
        <a:lnSpc>
          <a:spcPct val="95000"/>
        </a:lnSpc>
        <a:spcBef>
          <a:spcPts val="1600"/>
        </a:spcBef>
        <a:spcAft>
          <a:spcPct val="0"/>
        </a:spcAft>
        <a:buClr>
          <a:schemeClr val="accent1"/>
        </a:buClr>
        <a:buSzPct val="80000"/>
        <a:buFont typeface="Arial" charset="0"/>
        <a:buChar char="•"/>
        <a:tabLst/>
        <a:defRPr lang="en-US" sz="2400" kern="1200" dirty="0">
          <a:solidFill>
            <a:schemeClr val="tx1"/>
          </a:solidFill>
          <a:latin typeface="+mn-lt"/>
          <a:ea typeface="ＭＳ Ｐゴシック" charset="0"/>
          <a:cs typeface="CiscoSans"/>
        </a:defRPr>
      </a:lvl1pPr>
      <a:lvl2pPr marL="597393" indent="-279393" algn="l" defTabSz="912261" rtl="0" eaLnBrk="1" fontAlgn="base" hangingPunct="1">
        <a:lnSpc>
          <a:spcPct val="95000"/>
        </a:lnSpc>
        <a:spcBef>
          <a:spcPts val="800"/>
        </a:spcBef>
        <a:spcAft>
          <a:spcPct val="0"/>
        </a:spcAft>
        <a:buClr>
          <a:schemeClr val="accent1"/>
        </a:buClr>
        <a:buSzPct val="100000"/>
        <a:buFont typeface="Hiragino Maru Gothic ProN W4" panose="020F0400000000000000" pitchFamily="34" charset="-128"/>
        <a:buChar char="‑"/>
        <a:tabLst>
          <a:tab pos="302676" algn="l"/>
        </a:tabLst>
        <a:defRPr lang="en-US" sz="2133" kern="1200" dirty="0" smtClean="0">
          <a:solidFill>
            <a:schemeClr val="tx1"/>
          </a:solidFill>
          <a:latin typeface="+mn-lt"/>
          <a:ea typeface="ＭＳ Ｐゴシック" charset="0"/>
          <a:cs typeface="CiscoSans"/>
        </a:defRPr>
      </a:lvl2pPr>
      <a:lvl3pPr marL="829035" indent="-228594" algn="l" defTabSz="912261" rtl="0" eaLnBrk="1" fontAlgn="base" hangingPunct="1">
        <a:lnSpc>
          <a:spcPct val="95000"/>
        </a:lnSpc>
        <a:spcBef>
          <a:spcPts val="800"/>
        </a:spcBef>
        <a:spcAft>
          <a:spcPct val="0"/>
        </a:spcAft>
        <a:buClr>
          <a:schemeClr val="accent1"/>
        </a:buClr>
        <a:buSzPct val="80000"/>
        <a:buFont typeface="Arial" charset="0"/>
        <a:buChar char="•"/>
        <a:tabLst/>
        <a:defRPr lang="en-US" sz="1867" kern="1200" dirty="0">
          <a:solidFill>
            <a:schemeClr val="tx1"/>
          </a:solidFill>
          <a:latin typeface="+mn-lt"/>
          <a:ea typeface="ＭＳ Ｐゴシック" charset="0"/>
          <a:cs typeface="CiscoSans"/>
        </a:defRPr>
      </a:lvl3pPr>
      <a:lvl4pPr marL="1066773" indent="-247644" algn="l" defTabSz="912261" rtl="0" eaLnBrk="1" fontAlgn="base" hangingPunct="1">
        <a:lnSpc>
          <a:spcPct val="95000"/>
        </a:lnSpc>
        <a:spcBef>
          <a:spcPts val="800"/>
        </a:spcBef>
        <a:spcAft>
          <a:spcPct val="0"/>
        </a:spcAft>
        <a:buClr>
          <a:schemeClr val="accent1"/>
        </a:buClr>
        <a:buSzPct val="100000"/>
        <a:buFont typeface="Hiragino Maru Gothic ProN W4" panose="020F0400000000000000" pitchFamily="34" charset="-128"/>
        <a:buChar char="‑"/>
        <a:tabLst/>
        <a:defRPr lang="en-US" sz="1600" kern="1200" dirty="0">
          <a:solidFill>
            <a:schemeClr val="tx1"/>
          </a:solidFill>
          <a:latin typeface="+mn-lt"/>
          <a:ea typeface="ＭＳ Ｐゴシック" charset="0"/>
          <a:cs typeface="CiscoSans"/>
        </a:defRPr>
      </a:lvl4pPr>
      <a:lvl5pPr marL="1295368" indent="-228594" algn="l" defTabSz="912261" rtl="0" eaLnBrk="1" fontAlgn="base" hangingPunct="1">
        <a:lnSpc>
          <a:spcPct val="95000"/>
        </a:lnSpc>
        <a:spcBef>
          <a:spcPts val="800"/>
        </a:spcBef>
        <a:spcAft>
          <a:spcPct val="0"/>
        </a:spcAft>
        <a:buClr>
          <a:schemeClr val="accent1"/>
        </a:buClr>
        <a:buSzPct val="80000"/>
        <a:buFont typeface="Arial" charset="0"/>
        <a:buChar char="•"/>
        <a:tabLst/>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44">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jpeg"/><Relationship Id="rId12" Type="http://schemas.openxmlformats.org/officeDocument/2006/relationships/image" Target="../media/image78.jpeg"/><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72.png"/><Relationship Id="rId11" Type="http://schemas.openxmlformats.org/officeDocument/2006/relationships/image" Target="../media/image77.jpe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1.xml.rels><?xml version="1.0" encoding="UTF-8" standalone="yes"?>
<Relationships xmlns="http://schemas.openxmlformats.org/package/2006/relationships"><Relationship Id="rId3" Type="http://schemas.openxmlformats.org/officeDocument/2006/relationships/image" Target="../media/image79.page"/><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3.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2.xml"/><Relationship Id="rId1" Type="http://schemas.openxmlformats.org/officeDocument/2006/relationships/slideLayout" Target="../slideLayouts/slideLayout63.xm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slides/_rels/slide1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7.png"/><Relationship Id="rId7"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61.xml"/><Relationship Id="rId6" Type="http://schemas.openxmlformats.org/officeDocument/2006/relationships/image" Target="../media/image89.png"/><Relationship Id="rId5" Type="http://schemas.openxmlformats.org/officeDocument/2006/relationships/image" Target="../media/image86.png"/><Relationship Id="rId4" Type="http://schemas.openxmlformats.org/officeDocument/2006/relationships/image" Target="../media/image88.png"/></Relationships>
</file>

<file path=ppt/slides/_rels/slide1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3.png"/><Relationship Id="rId7" Type="http://schemas.openxmlformats.org/officeDocument/2006/relationships/image" Target="../media/image95.png"/><Relationship Id="rId2" Type="http://schemas.openxmlformats.org/officeDocument/2006/relationships/notesSlide" Target="../notesSlides/notesSlide16.xml"/><Relationship Id="rId1" Type="http://schemas.openxmlformats.org/officeDocument/2006/relationships/slideLayout" Target="../slideLayouts/slideLayout61.xml"/><Relationship Id="rId6" Type="http://schemas.openxmlformats.org/officeDocument/2006/relationships/image" Target="../media/image87.png"/><Relationship Id="rId5" Type="http://schemas.openxmlformats.org/officeDocument/2006/relationships/image" Target="../media/image89.png"/><Relationship Id="rId4" Type="http://schemas.openxmlformats.org/officeDocument/2006/relationships/image" Target="../media/image9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7.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slides/_rels/slide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45.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4.xml"/><Relationship Id="rId16" Type="http://schemas.openxmlformats.org/officeDocument/2006/relationships/image" Target="../media/image44.svg"/><Relationship Id="rId1" Type="http://schemas.openxmlformats.org/officeDocument/2006/relationships/slideLayout" Target="../slideLayouts/slideLayout31.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46.svg"/><Relationship Id="rId9" Type="http://schemas.openxmlformats.org/officeDocument/2006/relationships/image" Target="../media/image37.png"/><Relationship Id="rId14" Type="http://schemas.openxmlformats.org/officeDocument/2006/relationships/image" Target="../media/image4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3" Type="http://schemas.openxmlformats.org/officeDocument/2006/relationships/image" Target="../media/image47.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notesSlide" Target="../notesSlides/notesSlide6.xml"/><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slideLayout" Target="../slideLayouts/slideLayout36.xml"/><Relationship Id="rId6" Type="http://schemas.openxmlformats.org/officeDocument/2006/relationships/image" Target="../media/image50.svg"/><Relationship Id="rId11" Type="http://schemas.openxmlformats.org/officeDocument/2006/relationships/image" Target="../media/image55.png"/><Relationship Id="rId24" Type="http://schemas.openxmlformats.org/officeDocument/2006/relationships/image" Target="../media/image68.sv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svg"/><Relationship Id="rId19" Type="http://schemas.openxmlformats.org/officeDocument/2006/relationships/image" Target="../media/image63.pn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 Id="rId22" Type="http://schemas.openxmlformats.org/officeDocument/2006/relationships/image" Target="../media/image6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a:t> </a:t>
            </a:r>
          </a:p>
        </p:txBody>
      </p:sp>
      <p:sp>
        <p:nvSpPr>
          <p:cNvPr id="3" name="Text Placeholder 2"/>
          <p:cNvSpPr>
            <a:spLocks noGrp="1"/>
          </p:cNvSpPr>
          <p:nvPr>
            <p:ph type="body" sz="quarter" idx="11"/>
          </p:nvPr>
        </p:nvSpPr>
        <p:spPr/>
        <p:txBody>
          <a:bodyPr/>
          <a:lstStyle/>
          <a:p>
            <a:r>
              <a:rPr lang="en-US" dirty="0"/>
              <a:t> </a:t>
            </a:r>
          </a:p>
        </p:txBody>
      </p:sp>
      <p:sp>
        <p:nvSpPr>
          <p:cNvPr id="12" name="Text Placeholder 11">
            <a:extLst>
              <a:ext uri="{FF2B5EF4-FFF2-40B4-BE49-F238E27FC236}">
                <a16:creationId xmlns:a16="http://schemas.microsoft.com/office/drawing/2014/main" id="{5811928D-47A7-44D7-8982-31B0D93353E2}"/>
              </a:ext>
            </a:extLst>
          </p:cNvPr>
          <p:cNvSpPr>
            <a:spLocks noGrp="1"/>
          </p:cNvSpPr>
          <p:nvPr>
            <p:ph type="body" sz="quarter" idx="12"/>
          </p:nvPr>
        </p:nvSpPr>
        <p:spPr/>
        <p:txBody>
          <a:bodyPr lIns="121893" tIns="60947" rIns="121893" bIns="60947" anchor="t"/>
          <a:lstStyle/>
          <a:p>
            <a:r>
              <a:rPr lang="en-US" dirty="0"/>
              <a:t>January 2023</a:t>
            </a:r>
          </a:p>
        </p:txBody>
      </p:sp>
      <p:sp>
        <p:nvSpPr>
          <p:cNvPr id="5" name="Text Placeholder 4"/>
          <p:cNvSpPr>
            <a:spLocks noGrp="1"/>
          </p:cNvSpPr>
          <p:nvPr>
            <p:ph type="body" sz="quarter" idx="13"/>
          </p:nvPr>
        </p:nvSpPr>
        <p:spPr/>
        <p:txBody>
          <a:bodyPr/>
          <a:lstStyle/>
          <a:p>
            <a:r>
              <a:rPr lang="en-US" dirty="0"/>
              <a:t>A Unified SASE Solution powered by #</a:t>
            </a:r>
            <a:r>
              <a:rPr lang="en-US" dirty="0" err="1"/>
              <a:t>OneCisco</a:t>
            </a:r>
            <a:endParaRPr lang="en-US" dirty="0"/>
          </a:p>
        </p:txBody>
      </p:sp>
      <p:sp>
        <p:nvSpPr>
          <p:cNvPr id="6" name="Title 5"/>
          <p:cNvSpPr>
            <a:spLocks noGrp="1"/>
          </p:cNvSpPr>
          <p:nvPr>
            <p:ph type="ctrTitle"/>
          </p:nvPr>
        </p:nvSpPr>
        <p:spPr/>
        <p:txBody>
          <a:bodyPr/>
          <a:lstStyle/>
          <a:p>
            <a:r>
              <a:rPr lang="en-US" dirty="0"/>
              <a:t>Cisco+ Secure Connect</a:t>
            </a:r>
          </a:p>
        </p:txBody>
      </p:sp>
    </p:spTree>
    <p:extLst>
      <p:ext uri="{BB962C8B-B14F-4D97-AF65-F5344CB8AC3E}">
        <p14:creationId xmlns:p14="http://schemas.microsoft.com/office/powerpoint/2010/main" val="1941633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81093D7C-5F5F-9114-AA35-F5E43FC04874}"/>
              </a:ext>
            </a:extLst>
          </p:cNvPr>
          <p:cNvPicPr>
            <a:picLocks noChangeAspect="1"/>
          </p:cNvPicPr>
          <p:nvPr/>
        </p:nvPicPr>
        <p:blipFill>
          <a:blip r:embed="rId3"/>
          <a:stretch>
            <a:fillRect/>
          </a:stretch>
        </p:blipFill>
        <p:spPr>
          <a:xfrm>
            <a:off x="1198623" y="2996856"/>
            <a:ext cx="5096272" cy="3397514"/>
          </a:xfrm>
          <a:prstGeom prst="rect">
            <a:avLst/>
          </a:prstGeom>
        </p:spPr>
      </p:pic>
      <p:pic>
        <p:nvPicPr>
          <p:cNvPr id="4" name="Picture 3" descr="Graphical user interface&#10;&#10;Description automatically generated with low confidence">
            <a:extLst>
              <a:ext uri="{FF2B5EF4-FFF2-40B4-BE49-F238E27FC236}">
                <a16:creationId xmlns:a16="http://schemas.microsoft.com/office/drawing/2014/main" id="{54980180-C942-4B3F-6449-FECF215C32B6}"/>
              </a:ext>
            </a:extLst>
          </p:cNvPr>
          <p:cNvPicPr>
            <a:picLocks noChangeAspect="1"/>
          </p:cNvPicPr>
          <p:nvPr/>
        </p:nvPicPr>
        <p:blipFill>
          <a:blip r:embed="rId4"/>
          <a:stretch>
            <a:fillRect/>
          </a:stretch>
        </p:blipFill>
        <p:spPr>
          <a:xfrm>
            <a:off x="1371735" y="252576"/>
            <a:ext cx="4307922" cy="3528187"/>
          </a:xfrm>
          <a:prstGeom prst="rect">
            <a:avLst/>
          </a:prstGeom>
        </p:spPr>
      </p:pic>
      <p:pic>
        <p:nvPicPr>
          <p:cNvPr id="6" name="Picture 5" descr="Diagram&#10;&#10;Description automatically generated">
            <a:extLst>
              <a:ext uri="{FF2B5EF4-FFF2-40B4-BE49-F238E27FC236}">
                <a16:creationId xmlns:a16="http://schemas.microsoft.com/office/drawing/2014/main" id="{57ACA06A-FD10-AFFA-CF85-E90CD4AEA3DD}"/>
              </a:ext>
            </a:extLst>
          </p:cNvPr>
          <p:cNvPicPr>
            <a:picLocks noChangeAspect="1"/>
          </p:cNvPicPr>
          <p:nvPr/>
        </p:nvPicPr>
        <p:blipFill>
          <a:blip r:embed="rId5"/>
          <a:stretch>
            <a:fillRect/>
          </a:stretch>
        </p:blipFill>
        <p:spPr>
          <a:xfrm>
            <a:off x="5965045" y="625925"/>
            <a:ext cx="4417290" cy="3528187"/>
          </a:xfrm>
          <a:prstGeom prst="rect">
            <a:avLst/>
          </a:prstGeom>
        </p:spPr>
      </p:pic>
      <p:pic>
        <p:nvPicPr>
          <p:cNvPr id="10" name="Picture 9">
            <a:extLst>
              <a:ext uri="{FF2B5EF4-FFF2-40B4-BE49-F238E27FC236}">
                <a16:creationId xmlns:a16="http://schemas.microsoft.com/office/drawing/2014/main" id="{57649025-456D-D8D2-79C7-74129CE5881A}"/>
              </a:ext>
            </a:extLst>
          </p:cNvPr>
          <p:cNvPicPr>
            <a:picLocks noChangeAspect="1"/>
          </p:cNvPicPr>
          <p:nvPr/>
        </p:nvPicPr>
        <p:blipFill>
          <a:blip r:embed="rId6"/>
          <a:stretch>
            <a:fillRect/>
          </a:stretch>
        </p:blipFill>
        <p:spPr>
          <a:xfrm>
            <a:off x="5965045" y="3701943"/>
            <a:ext cx="4548107" cy="3032071"/>
          </a:xfrm>
          <a:prstGeom prst="rect">
            <a:avLst/>
          </a:prstGeom>
        </p:spPr>
      </p:pic>
      <p:sp>
        <p:nvSpPr>
          <p:cNvPr id="11" name="TextBox 10">
            <a:extLst>
              <a:ext uri="{FF2B5EF4-FFF2-40B4-BE49-F238E27FC236}">
                <a16:creationId xmlns:a16="http://schemas.microsoft.com/office/drawing/2014/main" id="{780A7AD5-F1F6-9980-7962-19AF4F7DC1FC}"/>
              </a:ext>
            </a:extLst>
          </p:cNvPr>
          <p:cNvSpPr txBox="1"/>
          <p:nvPr/>
        </p:nvSpPr>
        <p:spPr>
          <a:xfrm>
            <a:off x="464949" y="123986"/>
            <a:ext cx="6028841" cy="954107"/>
          </a:xfrm>
          <a:prstGeom prst="rect">
            <a:avLst/>
          </a:prstGeom>
          <a:noFill/>
        </p:spPr>
        <p:txBody>
          <a:bodyPr wrap="square" rtlCol="0">
            <a:spAutoFit/>
          </a:bodyPr>
          <a:lstStyle/>
          <a:p>
            <a:r>
              <a:rPr lang="en-US" sz="2800" dirty="0">
                <a:solidFill>
                  <a:schemeClr val="accent1">
                    <a:lumMod val="75000"/>
                  </a:schemeClr>
                </a:solidFill>
                <a:latin typeface="+mn-lt"/>
              </a:rPr>
              <a:t>Which tools are already at our disposal?</a:t>
            </a:r>
          </a:p>
        </p:txBody>
      </p:sp>
      <p:pic>
        <p:nvPicPr>
          <p:cNvPr id="1026" name="Picture 2">
            <a:extLst>
              <a:ext uri="{FF2B5EF4-FFF2-40B4-BE49-F238E27FC236}">
                <a16:creationId xmlns:a16="http://schemas.microsoft.com/office/drawing/2014/main" id="{9D9E22F6-9400-29AF-8D27-DFD4E8DE5E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0"/>
            <a:ext cx="609600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DFC0014-4D28-C470-6332-06CE2E0609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5045" y="-14764"/>
            <a:ext cx="6379684" cy="33975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 application&#10;&#10;Description automatically generated">
            <a:extLst>
              <a:ext uri="{FF2B5EF4-FFF2-40B4-BE49-F238E27FC236}">
                <a16:creationId xmlns:a16="http://schemas.microsoft.com/office/drawing/2014/main" id="{7FC50747-087B-8506-ACB6-A4D297031A90}"/>
              </a:ext>
            </a:extLst>
          </p:cNvPr>
          <p:cNvPicPr>
            <a:picLocks noChangeAspect="1"/>
          </p:cNvPicPr>
          <p:nvPr/>
        </p:nvPicPr>
        <p:blipFill>
          <a:blip r:embed="rId9"/>
          <a:stretch>
            <a:fillRect/>
          </a:stretch>
        </p:blipFill>
        <p:spPr>
          <a:xfrm>
            <a:off x="-33289" y="2867488"/>
            <a:ext cx="7772400" cy="4066808"/>
          </a:xfrm>
          <a:prstGeom prst="rect">
            <a:avLst/>
          </a:prstGeom>
        </p:spPr>
      </p:pic>
      <p:pic>
        <p:nvPicPr>
          <p:cNvPr id="1030" name="Picture 6">
            <a:extLst>
              <a:ext uri="{FF2B5EF4-FFF2-40B4-BE49-F238E27FC236}">
                <a16:creationId xmlns:a16="http://schemas.microsoft.com/office/drawing/2014/main" id="{42271507-5BC3-2928-E076-EAD13A1CDC2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6959" y="3334624"/>
            <a:ext cx="7555856" cy="32555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2BA46DC-AD54-2710-1FC9-F3186EF51F4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575" y="601039"/>
            <a:ext cx="5888880" cy="35333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3D4DBA3-F1E5-AEAA-BB3A-F2A91524B1F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06931" y="1714500"/>
            <a:ext cx="5888880" cy="420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196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2000"/>
                                        <p:tgtEl>
                                          <p:spTgt spid="1028"/>
                                        </p:tgtEl>
                                      </p:cBhvr>
                                    </p:animEffect>
                                    <p:anim calcmode="lin" valueType="num">
                                      <p:cBhvr>
                                        <p:cTn id="13" dur="2000" fill="hold"/>
                                        <p:tgtEl>
                                          <p:spTgt spid="1028"/>
                                        </p:tgtEl>
                                        <p:attrNameLst>
                                          <p:attrName>ppt_w</p:attrName>
                                        </p:attrNameLst>
                                      </p:cBhvr>
                                      <p:tavLst>
                                        <p:tav tm="0" fmla="#ppt_w*sin(2.5*pi*$)">
                                          <p:val>
                                            <p:fltVal val="0"/>
                                          </p:val>
                                        </p:tav>
                                        <p:tav tm="100000">
                                          <p:val>
                                            <p:fltVal val="1"/>
                                          </p:val>
                                        </p:tav>
                                      </p:tavLst>
                                    </p:anim>
                                    <p:anim calcmode="lin" valueType="num">
                                      <p:cBhvr>
                                        <p:cTn id="14" dur="2000" fill="hold"/>
                                        <p:tgtEl>
                                          <p:spTgt spid="1028"/>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2000"/>
                                        <p:tgtEl>
                                          <p:spTgt spid="1030"/>
                                        </p:tgtEl>
                                      </p:cBhvr>
                                    </p:animEffect>
                                    <p:anim calcmode="lin" valueType="num">
                                      <p:cBhvr>
                                        <p:cTn id="18" dur="2000" fill="hold"/>
                                        <p:tgtEl>
                                          <p:spTgt spid="1030"/>
                                        </p:tgtEl>
                                        <p:attrNameLst>
                                          <p:attrName>ppt_w</p:attrName>
                                        </p:attrNameLst>
                                      </p:cBhvr>
                                      <p:tavLst>
                                        <p:tav tm="0" fmla="#ppt_w*sin(2.5*pi*$)">
                                          <p:val>
                                            <p:fltVal val="0"/>
                                          </p:val>
                                        </p:tav>
                                        <p:tav tm="100000">
                                          <p:val>
                                            <p:fltVal val="1"/>
                                          </p:val>
                                        </p:tav>
                                      </p:tavLst>
                                    </p:anim>
                                    <p:anim calcmode="lin" valueType="num">
                                      <p:cBhvr>
                                        <p:cTn id="19" dur="2000" fill="hold"/>
                                        <p:tgtEl>
                                          <p:spTgt spid="1030"/>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anim calcmode="lin" valueType="num">
                                      <p:cBhvr>
                                        <p:cTn id="23" dur="2000" fill="hold"/>
                                        <p:tgtEl>
                                          <p:spTgt spid="3"/>
                                        </p:tgtEl>
                                        <p:attrNameLst>
                                          <p:attrName>ppt_w</p:attrName>
                                        </p:attrNameLst>
                                      </p:cBhvr>
                                      <p:tavLst>
                                        <p:tav tm="0" fmla="#ppt_w*sin(2.5*pi*$)">
                                          <p:val>
                                            <p:fltVal val="0"/>
                                          </p:val>
                                        </p:tav>
                                        <p:tav tm="100000">
                                          <p:val>
                                            <p:fltVal val="1"/>
                                          </p:val>
                                        </p:tav>
                                      </p:tavLst>
                                    </p:anim>
                                    <p:anim calcmode="lin" valueType="num">
                                      <p:cBhvr>
                                        <p:cTn id="2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anim calcmode="lin" valueType="num">
                                      <p:cBhvr>
                                        <p:cTn id="29" dur="2000" fill="hold"/>
                                        <p:tgtEl>
                                          <p:spTgt spid="1032"/>
                                        </p:tgtEl>
                                        <p:attrNameLst>
                                          <p:attrName>ppt_w</p:attrName>
                                        </p:attrNameLst>
                                      </p:cBhvr>
                                      <p:tavLst>
                                        <p:tav tm="0">
                                          <p:val>
                                            <p:fltVal val="0"/>
                                          </p:val>
                                        </p:tav>
                                        <p:tav tm="100000">
                                          <p:val>
                                            <p:strVal val="#ppt_w"/>
                                          </p:val>
                                        </p:tav>
                                      </p:tavLst>
                                    </p:anim>
                                    <p:anim calcmode="lin" valueType="num">
                                      <p:cBhvr>
                                        <p:cTn id="30" dur="2000" fill="hold"/>
                                        <p:tgtEl>
                                          <p:spTgt spid="1032"/>
                                        </p:tgtEl>
                                        <p:attrNameLst>
                                          <p:attrName>ppt_h</p:attrName>
                                        </p:attrNameLst>
                                      </p:cBhvr>
                                      <p:tavLst>
                                        <p:tav tm="0">
                                          <p:val>
                                            <p:fltVal val="0"/>
                                          </p:val>
                                        </p:tav>
                                        <p:tav tm="100000">
                                          <p:val>
                                            <p:strVal val="#ppt_h"/>
                                          </p:val>
                                        </p:tav>
                                      </p:tavLst>
                                    </p:anim>
                                    <p:anim calcmode="lin" valueType="num">
                                      <p:cBhvr>
                                        <p:cTn id="31" dur="2000" fill="hold"/>
                                        <p:tgtEl>
                                          <p:spTgt spid="1032"/>
                                        </p:tgtEl>
                                        <p:attrNameLst>
                                          <p:attrName>style.rotation</p:attrName>
                                        </p:attrNameLst>
                                      </p:cBhvr>
                                      <p:tavLst>
                                        <p:tav tm="0">
                                          <p:val>
                                            <p:fltVal val="90"/>
                                          </p:val>
                                        </p:tav>
                                        <p:tav tm="100000">
                                          <p:val>
                                            <p:fltVal val="0"/>
                                          </p:val>
                                        </p:tav>
                                      </p:tavLst>
                                    </p:anim>
                                    <p:animEffect transition="in" filter="fade">
                                      <p:cBhvr>
                                        <p:cTn id="32" dur="2000"/>
                                        <p:tgtEl>
                                          <p:spTgt spid="1032"/>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 calcmode="lin" valueType="num">
                                      <p:cBhvr>
                                        <p:cTn id="37" dur="2000" fill="hold"/>
                                        <p:tgtEl>
                                          <p:spTgt spid="1034"/>
                                        </p:tgtEl>
                                        <p:attrNameLst>
                                          <p:attrName>ppt_w</p:attrName>
                                        </p:attrNameLst>
                                      </p:cBhvr>
                                      <p:tavLst>
                                        <p:tav tm="0">
                                          <p:val>
                                            <p:fltVal val="0"/>
                                          </p:val>
                                        </p:tav>
                                        <p:tav tm="100000">
                                          <p:val>
                                            <p:strVal val="#ppt_w"/>
                                          </p:val>
                                        </p:tav>
                                      </p:tavLst>
                                    </p:anim>
                                    <p:anim calcmode="lin" valueType="num">
                                      <p:cBhvr>
                                        <p:cTn id="38" dur="2000" fill="hold"/>
                                        <p:tgtEl>
                                          <p:spTgt spid="1034"/>
                                        </p:tgtEl>
                                        <p:attrNameLst>
                                          <p:attrName>ppt_h</p:attrName>
                                        </p:attrNameLst>
                                      </p:cBhvr>
                                      <p:tavLst>
                                        <p:tav tm="0">
                                          <p:val>
                                            <p:fltVal val="0"/>
                                          </p:val>
                                        </p:tav>
                                        <p:tav tm="100000">
                                          <p:val>
                                            <p:strVal val="#ppt_h"/>
                                          </p:val>
                                        </p:tav>
                                      </p:tavLst>
                                    </p:anim>
                                    <p:anim calcmode="lin" valueType="num">
                                      <p:cBhvr>
                                        <p:cTn id="39" dur="2000" fill="hold"/>
                                        <p:tgtEl>
                                          <p:spTgt spid="1034"/>
                                        </p:tgtEl>
                                        <p:attrNameLst>
                                          <p:attrName>style.rotation</p:attrName>
                                        </p:attrNameLst>
                                      </p:cBhvr>
                                      <p:tavLst>
                                        <p:tav tm="0">
                                          <p:val>
                                            <p:fltVal val="360"/>
                                          </p:val>
                                        </p:tav>
                                        <p:tav tm="100000">
                                          <p:val>
                                            <p:fltVal val="0"/>
                                          </p:val>
                                        </p:tav>
                                      </p:tavLst>
                                    </p:anim>
                                    <p:animEffect transition="in" filter="fade">
                                      <p:cBhvr>
                                        <p:cTn id="40"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with low confidence">
            <a:extLst>
              <a:ext uri="{FF2B5EF4-FFF2-40B4-BE49-F238E27FC236}">
                <a16:creationId xmlns:a16="http://schemas.microsoft.com/office/drawing/2014/main" id="{EF25AFBA-DEBD-9132-8E5F-014432F702F8}"/>
              </a:ext>
            </a:extLst>
          </p:cNvPr>
          <p:cNvPicPr>
            <a:picLocks noChangeAspect="1"/>
          </p:cNvPicPr>
          <p:nvPr/>
        </p:nvPicPr>
        <p:blipFill>
          <a:blip r:embed="rId3"/>
          <a:stretch>
            <a:fillRect/>
          </a:stretch>
        </p:blipFill>
        <p:spPr>
          <a:xfrm>
            <a:off x="1906292" y="1441638"/>
            <a:ext cx="7772400" cy="3324299"/>
          </a:xfrm>
          <a:prstGeom prst="rect">
            <a:avLst/>
          </a:prstGeom>
        </p:spPr>
      </p:pic>
    </p:spTree>
    <p:extLst>
      <p:ext uri="{BB962C8B-B14F-4D97-AF65-F5344CB8AC3E}">
        <p14:creationId xmlns:p14="http://schemas.microsoft.com/office/powerpoint/2010/main" val="311906912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8D794E7-684F-EE69-0FC6-E4C5FF915884}"/>
              </a:ext>
            </a:extLst>
          </p:cNvPr>
          <p:cNvPicPr>
            <a:picLocks noChangeAspect="1"/>
          </p:cNvPicPr>
          <p:nvPr/>
        </p:nvPicPr>
        <p:blipFill>
          <a:blip r:embed="rId3"/>
          <a:stretch>
            <a:fillRect/>
          </a:stretch>
        </p:blipFill>
        <p:spPr>
          <a:xfrm>
            <a:off x="1589406" y="0"/>
            <a:ext cx="9013188" cy="6842472"/>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24DE0343-46F0-A4E7-B412-80D65D0EA31B}"/>
              </a:ext>
            </a:extLst>
          </p:cNvPr>
          <p:cNvPicPr>
            <a:picLocks noChangeAspect="1"/>
          </p:cNvPicPr>
          <p:nvPr/>
        </p:nvPicPr>
        <p:blipFill>
          <a:blip r:embed="rId4"/>
          <a:stretch>
            <a:fillRect/>
          </a:stretch>
        </p:blipFill>
        <p:spPr>
          <a:xfrm>
            <a:off x="1573923" y="0"/>
            <a:ext cx="9023675" cy="6842472"/>
          </a:xfrm>
          <a:prstGeom prst="rect">
            <a:avLst/>
          </a:prstGeom>
        </p:spPr>
      </p:pic>
    </p:spTree>
    <p:extLst>
      <p:ext uri="{BB962C8B-B14F-4D97-AF65-F5344CB8AC3E}">
        <p14:creationId xmlns:p14="http://schemas.microsoft.com/office/powerpoint/2010/main" val="3670939715"/>
      </p:ext>
    </p:extLst>
  </p:cSld>
  <p:clrMapOvr>
    <a:masterClrMapping/>
  </p:clrMapOvr>
  <mc:AlternateContent xmlns:mc="http://schemas.openxmlformats.org/markup-compatibility/2006">
    <mc:Choice xmlns:p14="http://schemas.microsoft.com/office/powerpoint/2010/main" Requires="p14">
      <p:transition spd="slow" p14:dur="125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78" name="Title 2">
            <a:extLst>
              <a:ext uri="{FF2B5EF4-FFF2-40B4-BE49-F238E27FC236}">
                <a16:creationId xmlns:a16="http://schemas.microsoft.com/office/drawing/2014/main" id="{AF7F9C6F-CB25-432A-BB61-02D08847A6C5}"/>
              </a:ext>
            </a:extLst>
          </p:cNvPr>
          <p:cNvSpPr>
            <a:spLocks noGrp="1"/>
          </p:cNvSpPr>
          <p:nvPr>
            <p:ph type="title" idx="4294967295"/>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GB" sz="3730" dirty="0"/>
              <a:t>A single, powerful platform</a:t>
            </a:r>
            <a:endParaRPr lang="en-US" sz="3730" dirty="0">
              <a:solidFill>
                <a:schemeClr val="tx1"/>
              </a:solidFill>
            </a:endParaRPr>
          </a:p>
        </p:txBody>
      </p:sp>
      <p:sp>
        <p:nvSpPr>
          <p:cNvPr id="5" name="Slide Number Placeholder 4">
            <a:extLst>
              <a:ext uri="{FF2B5EF4-FFF2-40B4-BE49-F238E27FC236}">
                <a16:creationId xmlns:a16="http://schemas.microsoft.com/office/drawing/2014/main" id="{44159368-45AA-4D78-B8A2-70D5F9E7ACA5}"/>
              </a:ext>
            </a:extLst>
          </p:cNvPr>
          <p:cNvSpPr>
            <a:spLocks noGrp="1"/>
          </p:cNvSpPr>
          <p:nvPr>
            <p:ph type="sldNum" sz="quarter" idx="4294967295"/>
          </p:nvPr>
        </p:nvSpPr>
        <p:spPr>
          <a:xfrm>
            <a:off x="11713634" y="6508751"/>
            <a:ext cx="478367" cy="366183"/>
          </a:xfrm>
          <a:prstGeom prst="rect">
            <a:avLst/>
          </a:prstGeom>
        </p:spPr>
        <p:txBody>
          <a:bodyPr/>
          <a:lstStyle/>
          <a:p>
            <a:pPr marL="0" marR="0" lvl="0" indent="0" algn="l" defTabSz="609559" rtl="0" eaLnBrk="1" fontAlgn="base" latinLnBrk="0" hangingPunct="1">
              <a:lnSpc>
                <a:spcPct val="100000"/>
              </a:lnSpc>
              <a:spcBef>
                <a:spcPct val="0"/>
              </a:spcBef>
              <a:spcAft>
                <a:spcPct val="0"/>
              </a:spcAft>
              <a:buClrTx/>
              <a:buSzTx/>
              <a:buFontTx/>
              <a:buNone/>
              <a:tabLst/>
              <a:defRPr/>
            </a:pPr>
            <a:fld id="{96A97DD0-5BE7-4856-A2A9-C42C6688E607}" type="slidenum">
              <a:rPr kumimoji="0" lang="en-US" sz="1800" b="0" i="0" u="none" strike="noStrike" kern="1200" cap="none" spc="0" normalizeH="0" baseline="0" noProof="0" smtClean="0">
                <a:ln>
                  <a:noFill/>
                </a:ln>
                <a:solidFill>
                  <a:srgbClr val="414244"/>
                </a:solidFill>
                <a:effectLst/>
                <a:uLnTx/>
                <a:uFillTx/>
                <a:latin typeface="Arial" charset="0"/>
                <a:ea typeface="ＭＳ Ｐゴシック" charset="0"/>
              </a:rPr>
              <a:pPr marL="0" marR="0" lvl="0" indent="0" algn="l" defTabSz="609559" rtl="0" eaLnBrk="1" fontAlgn="base" latinLnBrk="0" hangingPunct="1">
                <a:lnSpc>
                  <a:spcPct val="100000"/>
                </a:lnSpc>
                <a:spcBef>
                  <a:spcPct val="0"/>
                </a:spcBef>
                <a:spcAft>
                  <a:spcPct val="0"/>
                </a:spcAft>
                <a:buClrTx/>
                <a:buSzTx/>
                <a:buFontTx/>
                <a:buNone/>
                <a:tabLst/>
                <a:defRPr/>
              </a:pPr>
              <a:t>13</a:t>
            </a:fld>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cxnSp>
        <p:nvCxnSpPr>
          <p:cNvPr id="177" name="Straight Arrow Connector 176">
            <a:extLst>
              <a:ext uri="{FF2B5EF4-FFF2-40B4-BE49-F238E27FC236}">
                <a16:creationId xmlns:a16="http://schemas.microsoft.com/office/drawing/2014/main" id="{57327B02-1DE2-CD4F-8CFA-D5C58E146C6E}"/>
              </a:ext>
            </a:extLst>
          </p:cNvPr>
          <p:cNvCxnSpPr>
            <a:cxnSpLocks/>
          </p:cNvCxnSpPr>
          <p:nvPr/>
        </p:nvCxnSpPr>
        <p:spPr>
          <a:xfrm flipV="1">
            <a:off x="3798265" y="4772535"/>
            <a:ext cx="0" cy="378184"/>
          </a:xfrm>
          <a:prstGeom prst="straightConnector1">
            <a:avLst/>
          </a:prstGeom>
          <a:noFill/>
          <a:ln w="12700" cap="rnd" cmpd="sng" algn="ctr">
            <a:solidFill>
              <a:schemeClr val="accent1"/>
            </a:solidFill>
            <a:prstDash val="solid"/>
            <a:headEnd w="sm" len="sm"/>
            <a:tailEnd type="triangle" w="med" len="med"/>
          </a:ln>
          <a:effectLst/>
        </p:spPr>
      </p:cxnSp>
      <p:grpSp>
        <p:nvGrpSpPr>
          <p:cNvPr id="181" name="Group 180">
            <a:extLst>
              <a:ext uri="{FF2B5EF4-FFF2-40B4-BE49-F238E27FC236}">
                <a16:creationId xmlns:a16="http://schemas.microsoft.com/office/drawing/2014/main" id="{F733821C-176F-E74E-964F-71439D4A607B}"/>
              </a:ext>
            </a:extLst>
          </p:cNvPr>
          <p:cNvGrpSpPr/>
          <p:nvPr/>
        </p:nvGrpSpPr>
        <p:grpSpPr>
          <a:xfrm>
            <a:off x="841480" y="5150719"/>
            <a:ext cx="5745107" cy="962883"/>
            <a:chOff x="5556428" y="4184651"/>
            <a:chExt cx="2971799" cy="498075"/>
          </a:xfrm>
        </p:grpSpPr>
        <p:grpSp>
          <p:nvGrpSpPr>
            <p:cNvPr id="182" name="Graphic 5">
              <a:extLst>
                <a:ext uri="{FF2B5EF4-FFF2-40B4-BE49-F238E27FC236}">
                  <a16:creationId xmlns:a16="http://schemas.microsoft.com/office/drawing/2014/main" id="{D3D05F2F-5AD0-0E46-897A-A545A2ADE1C8}"/>
                </a:ext>
              </a:extLst>
            </p:cNvPr>
            <p:cNvGrpSpPr/>
            <p:nvPr/>
          </p:nvGrpSpPr>
          <p:grpSpPr>
            <a:xfrm>
              <a:off x="7940218" y="4251960"/>
              <a:ext cx="344170" cy="269240"/>
              <a:chOff x="7806604" y="4251960"/>
              <a:chExt cx="344170" cy="269240"/>
            </a:xfrm>
          </p:grpSpPr>
          <p:sp>
            <p:nvSpPr>
              <p:cNvPr id="226" name="Freeform 225">
                <a:extLst>
                  <a:ext uri="{FF2B5EF4-FFF2-40B4-BE49-F238E27FC236}">
                    <a16:creationId xmlns:a16="http://schemas.microsoft.com/office/drawing/2014/main" id="{361DC170-EB19-754A-AD95-F9B3ABF80F69}"/>
                  </a:ext>
                </a:extLst>
              </p:cNvPr>
              <p:cNvSpPr/>
              <p:nvPr/>
            </p:nvSpPr>
            <p:spPr>
              <a:xfrm>
                <a:off x="8012343" y="4417060"/>
                <a:ext cx="128270" cy="90170"/>
              </a:xfrm>
              <a:custGeom>
                <a:avLst/>
                <a:gdLst>
                  <a:gd name="connsiteX0" fmla="*/ 48260 w 128270"/>
                  <a:gd name="connsiteY0" fmla="*/ 85090 h 90170"/>
                  <a:gd name="connsiteX1" fmla="*/ 50800 w 128270"/>
                  <a:gd name="connsiteY1" fmla="*/ 87630 h 90170"/>
                  <a:gd name="connsiteX2" fmla="*/ 53340 w 128270"/>
                  <a:gd name="connsiteY2" fmla="*/ 90170 h 90170"/>
                  <a:gd name="connsiteX3" fmla="*/ 77470 w 128270"/>
                  <a:gd name="connsiteY3" fmla="*/ 90170 h 90170"/>
                  <a:gd name="connsiteX4" fmla="*/ 80010 w 128270"/>
                  <a:gd name="connsiteY4" fmla="*/ 87630 h 90170"/>
                  <a:gd name="connsiteX5" fmla="*/ 82550 w 128270"/>
                  <a:gd name="connsiteY5" fmla="*/ 85090 h 90170"/>
                  <a:gd name="connsiteX6" fmla="*/ 128270 w 128270"/>
                  <a:gd name="connsiteY6" fmla="*/ 85090 h 90170"/>
                  <a:gd name="connsiteX7" fmla="*/ 128270 w 128270"/>
                  <a:gd name="connsiteY7" fmla="*/ 8890 h 90170"/>
                  <a:gd name="connsiteX8" fmla="*/ 119380 w 128270"/>
                  <a:gd name="connsiteY8" fmla="*/ 0 h 90170"/>
                  <a:gd name="connsiteX9" fmla="*/ 8890 w 128270"/>
                  <a:gd name="connsiteY9" fmla="*/ 0 h 90170"/>
                  <a:gd name="connsiteX10" fmla="*/ 0 w 128270"/>
                  <a:gd name="connsiteY10" fmla="*/ 8890 h 90170"/>
                  <a:gd name="connsiteX11" fmla="*/ 0 w 128270"/>
                  <a:gd name="connsiteY11" fmla="*/ 85090 h 90170"/>
                  <a:gd name="connsiteX12" fmla="*/ 48260 w 128270"/>
                  <a:gd name="connsiteY12" fmla="*/ 85090 h 9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270" h="90170">
                    <a:moveTo>
                      <a:pt x="48260" y="85090"/>
                    </a:moveTo>
                    <a:cubicBezTo>
                      <a:pt x="49530" y="85090"/>
                      <a:pt x="50800" y="86360"/>
                      <a:pt x="50800" y="87630"/>
                    </a:cubicBezTo>
                    <a:cubicBezTo>
                      <a:pt x="50800" y="88900"/>
                      <a:pt x="52070" y="90170"/>
                      <a:pt x="53340" y="90170"/>
                    </a:cubicBezTo>
                    <a:lnTo>
                      <a:pt x="77470" y="90170"/>
                    </a:lnTo>
                    <a:cubicBezTo>
                      <a:pt x="78740" y="90170"/>
                      <a:pt x="80010" y="88900"/>
                      <a:pt x="80010" y="87630"/>
                    </a:cubicBezTo>
                    <a:cubicBezTo>
                      <a:pt x="80010" y="86360"/>
                      <a:pt x="81280" y="85090"/>
                      <a:pt x="82550" y="85090"/>
                    </a:cubicBezTo>
                    <a:lnTo>
                      <a:pt x="128270" y="85090"/>
                    </a:lnTo>
                    <a:lnTo>
                      <a:pt x="128270" y="8890"/>
                    </a:lnTo>
                    <a:cubicBezTo>
                      <a:pt x="128270" y="3810"/>
                      <a:pt x="124460" y="0"/>
                      <a:pt x="119380" y="0"/>
                    </a:cubicBezTo>
                    <a:lnTo>
                      <a:pt x="8890" y="0"/>
                    </a:lnTo>
                    <a:cubicBezTo>
                      <a:pt x="3810" y="0"/>
                      <a:pt x="0" y="3810"/>
                      <a:pt x="0" y="8890"/>
                    </a:cubicBezTo>
                    <a:lnTo>
                      <a:pt x="0" y="85090"/>
                    </a:lnTo>
                    <a:lnTo>
                      <a:pt x="48260" y="85090"/>
                    </a:lnTo>
                    <a:close/>
                  </a:path>
                </a:pathLst>
              </a:custGeom>
              <a:solidFill>
                <a:srgbClr val="BFBFBF"/>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27" name="Freeform 226">
                <a:extLst>
                  <a:ext uri="{FF2B5EF4-FFF2-40B4-BE49-F238E27FC236}">
                    <a16:creationId xmlns:a16="http://schemas.microsoft.com/office/drawing/2014/main" id="{84DCF3A5-43B0-C543-9A1C-A22DD662AC5F}"/>
                  </a:ext>
                </a:extLst>
              </p:cNvPr>
              <p:cNvSpPr/>
              <p:nvPr/>
            </p:nvSpPr>
            <p:spPr>
              <a:xfrm>
                <a:off x="7806604" y="4251960"/>
                <a:ext cx="127000" cy="269240"/>
              </a:xfrm>
              <a:custGeom>
                <a:avLst/>
                <a:gdLst>
                  <a:gd name="connsiteX0" fmla="*/ 111760 w 127000"/>
                  <a:gd name="connsiteY0" fmla="*/ 269240 h 269240"/>
                  <a:gd name="connsiteX1" fmla="*/ 15240 w 127000"/>
                  <a:gd name="connsiteY1" fmla="*/ 269240 h 269240"/>
                  <a:gd name="connsiteX2" fmla="*/ 0 w 127000"/>
                  <a:gd name="connsiteY2" fmla="*/ 254000 h 269240"/>
                  <a:gd name="connsiteX3" fmla="*/ 0 w 127000"/>
                  <a:gd name="connsiteY3" fmla="*/ 15240 h 269240"/>
                  <a:gd name="connsiteX4" fmla="*/ 15240 w 127000"/>
                  <a:gd name="connsiteY4" fmla="*/ 0 h 269240"/>
                  <a:gd name="connsiteX5" fmla="*/ 111760 w 127000"/>
                  <a:gd name="connsiteY5" fmla="*/ 0 h 269240"/>
                  <a:gd name="connsiteX6" fmla="*/ 127000 w 127000"/>
                  <a:gd name="connsiteY6" fmla="*/ 15240 h 269240"/>
                  <a:gd name="connsiteX7" fmla="*/ 127000 w 127000"/>
                  <a:gd name="connsiteY7" fmla="*/ 254000 h 269240"/>
                  <a:gd name="connsiteX8" fmla="*/ 111760 w 127000"/>
                  <a:gd name="connsiteY8" fmla="*/ 269240 h 26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00" h="269240">
                    <a:moveTo>
                      <a:pt x="111760" y="269240"/>
                    </a:moveTo>
                    <a:lnTo>
                      <a:pt x="15240" y="269240"/>
                    </a:lnTo>
                    <a:cubicBezTo>
                      <a:pt x="7620" y="269240"/>
                      <a:pt x="0" y="262890"/>
                      <a:pt x="0" y="254000"/>
                    </a:cubicBezTo>
                    <a:lnTo>
                      <a:pt x="0" y="15240"/>
                    </a:lnTo>
                    <a:cubicBezTo>
                      <a:pt x="0" y="7620"/>
                      <a:pt x="6350" y="0"/>
                      <a:pt x="15240" y="0"/>
                    </a:cubicBezTo>
                    <a:lnTo>
                      <a:pt x="111760" y="0"/>
                    </a:lnTo>
                    <a:cubicBezTo>
                      <a:pt x="119380" y="0"/>
                      <a:pt x="127000" y="6350"/>
                      <a:pt x="127000" y="15240"/>
                    </a:cubicBezTo>
                    <a:lnTo>
                      <a:pt x="127000" y="254000"/>
                    </a:lnTo>
                    <a:cubicBezTo>
                      <a:pt x="127000" y="262890"/>
                      <a:pt x="120650" y="269240"/>
                      <a:pt x="111760" y="269240"/>
                    </a:cubicBezTo>
                    <a:close/>
                  </a:path>
                </a:pathLst>
              </a:custGeom>
              <a:solidFill>
                <a:srgbClr val="BFBFBF"/>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28" name="Freeform 227">
                <a:extLst>
                  <a:ext uri="{FF2B5EF4-FFF2-40B4-BE49-F238E27FC236}">
                    <a16:creationId xmlns:a16="http://schemas.microsoft.com/office/drawing/2014/main" id="{7E204EC7-1D0A-EF42-A7F0-145CFE79633D}"/>
                  </a:ext>
                </a:extLst>
              </p:cNvPr>
              <p:cNvSpPr/>
              <p:nvPr/>
            </p:nvSpPr>
            <p:spPr>
              <a:xfrm>
                <a:off x="8009804" y="4339591"/>
                <a:ext cx="140970" cy="17779"/>
              </a:xfrm>
              <a:custGeom>
                <a:avLst/>
                <a:gdLst>
                  <a:gd name="connsiteX0" fmla="*/ 83820 w 140970"/>
                  <a:gd name="connsiteY0" fmla="*/ 2540 h 17779"/>
                  <a:gd name="connsiteX1" fmla="*/ 83820 w 140970"/>
                  <a:gd name="connsiteY1" fmla="*/ 2540 h 17779"/>
                  <a:gd name="connsiteX2" fmla="*/ 81280 w 140970"/>
                  <a:gd name="connsiteY2" fmla="*/ 5080 h 17779"/>
                  <a:gd name="connsiteX3" fmla="*/ 57150 w 140970"/>
                  <a:gd name="connsiteY3" fmla="*/ 5080 h 17779"/>
                  <a:gd name="connsiteX4" fmla="*/ 54610 w 140970"/>
                  <a:gd name="connsiteY4" fmla="*/ 2540 h 17779"/>
                  <a:gd name="connsiteX5" fmla="*/ 54610 w 140970"/>
                  <a:gd name="connsiteY5" fmla="*/ 2540 h 17779"/>
                  <a:gd name="connsiteX6" fmla="*/ 52070 w 140970"/>
                  <a:gd name="connsiteY6" fmla="*/ 0 h 17779"/>
                  <a:gd name="connsiteX7" fmla="*/ 2540 w 140970"/>
                  <a:gd name="connsiteY7" fmla="*/ 0 h 17779"/>
                  <a:gd name="connsiteX8" fmla="*/ 0 w 140970"/>
                  <a:gd name="connsiteY8" fmla="*/ 2540 h 17779"/>
                  <a:gd name="connsiteX9" fmla="*/ 0 w 140970"/>
                  <a:gd name="connsiteY9" fmla="*/ 11430 h 17779"/>
                  <a:gd name="connsiteX10" fmla="*/ 6350 w 140970"/>
                  <a:gd name="connsiteY10" fmla="*/ 17780 h 17779"/>
                  <a:gd name="connsiteX11" fmla="*/ 134620 w 140970"/>
                  <a:gd name="connsiteY11" fmla="*/ 17780 h 17779"/>
                  <a:gd name="connsiteX12" fmla="*/ 140970 w 140970"/>
                  <a:gd name="connsiteY12" fmla="*/ 11430 h 17779"/>
                  <a:gd name="connsiteX13" fmla="*/ 140970 w 140970"/>
                  <a:gd name="connsiteY13" fmla="*/ 2540 h 17779"/>
                  <a:gd name="connsiteX14" fmla="*/ 138430 w 140970"/>
                  <a:gd name="connsiteY14" fmla="*/ 0 h 17779"/>
                  <a:gd name="connsiteX15" fmla="*/ 88900 w 140970"/>
                  <a:gd name="connsiteY15" fmla="*/ 0 h 17779"/>
                  <a:gd name="connsiteX16" fmla="*/ 83820 w 140970"/>
                  <a:gd name="connsiteY16" fmla="*/ 2540 h 1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970" h="17779">
                    <a:moveTo>
                      <a:pt x="83820" y="2540"/>
                    </a:moveTo>
                    <a:lnTo>
                      <a:pt x="83820" y="2540"/>
                    </a:lnTo>
                    <a:cubicBezTo>
                      <a:pt x="83820" y="3810"/>
                      <a:pt x="82550" y="5080"/>
                      <a:pt x="81280" y="5080"/>
                    </a:cubicBezTo>
                    <a:lnTo>
                      <a:pt x="57150" y="5080"/>
                    </a:lnTo>
                    <a:cubicBezTo>
                      <a:pt x="55880" y="5080"/>
                      <a:pt x="54610" y="3810"/>
                      <a:pt x="54610" y="2540"/>
                    </a:cubicBezTo>
                    <a:lnTo>
                      <a:pt x="54610" y="2540"/>
                    </a:lnTo>
                    <a:cubicBezTo>
                      <a:pt x="54610" y="1270"/>
                      <a:pt x="53340" y="0"/>
                      <a:pt x="52070" y="0"/>
                    </a:cubicBezTo>
                    <a:lnTo>
                      <a:pt x="2540" y="0"/>
                    </a:lnTo>
                    <a:cubicBezTo>
                      <a:pt x="1270" y="0"/>
                      <a:pt x="0" y="1270"/>
                      <a:pt x="0" y="2540"/>
                    </a:cubicBezTo>
                    <a:lnTo>
                      <a:pt x="0" y="11430"/>
                    </a:lnTo>
                    <a:cubicBezTo>
                      <a:pt x="0" y="15240"/>
                      <a:pt x="2540" y="17780"/>
                      <a:pt x="6350" y="17780"/>
                    </a:cubicBezTo>
                    <a:lnTo>
                      <a:pt x="134620" y="17780"/>
                    </a:lnTo>
                    <a:cubicBezTo>
                      <a:pt x="138430" y="17780"/>
                      <a:pt x="140970" y="15240"/>
                      <a:pt x="140970" y="11430"/>
                    </a:cubicBezTo>
                    <a:lnTo>
                      <a:pt x="140970" y="2540"/>
                    </a:lnTo>
                    <a:cubicBezTo>
                      <a:pt x="140970" y="1270"/>
                      <a:pt x="139700" y="0"/>
                      <a:pt x="138430" y="0"/>
                    </a:cubicBezTo>
                    <a:lnTo>
                      <a:pt x="88900" y="0"/>
                    </a:lnTo>
                    <a:cubicBezTo>
                      <a:pt x="85090" y="0"/>
                      <a:pt x="83820" y="1270"/>
                      <a:pt x="83820" y="2540"/>
                    </a:cubicBez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29" name="Freeform 228">
                <a:extLst>
                  <a:ext uri="{FF2B5EF4-FFF2-40B4-BE49-F238E27FC236}">
                    <a16:creationId xmlns:a16="http://schemas.microsoft.com/office/drawing/2014/main" id="{23C7652C-DCC3-0B4C-B6D8-99E441FA6BF8}"/>
                  </a:ext>
                </a:extLst>
              </p:cNvPr>
              <p:cNvSpPr/>
              <p:nvPr/>
            </p:nvSpPr>
            <p:spPr>
              <a:xfrm>
                <a:off x="8012343" y="4254501"/>
                <a:ext cx="128270" cy="90170"/>
              </a:xfrm>
              <a:custGeom>
                <a:avLst/>
                <a:gdLst>
                  <a:gd name="connsiteX0" fmla="*/ 48260 w 128270"/>
                  <a:gd name="connsiteY0" fmla="*/ 85090 h 90170"/>
                  <a:gd name="connsiteX1" fmla="*/ 50800 w 128270"/>
                  <a:gd name="connsiteY1" fmla="*/ 87630 h 90170"/>
                  <a:gd name="connsiteX2" fmla="*/ 53340 w 128270"/>
                  <a:gd name="connsiteY2" fmla="*/ 90170 h 90170"/>
                  <a:gd name="connsiteX3" fmla="*/ 77470 w 128270"/>
                  <a:gd name="connsiteY3" fmla="*/ 90170 h 90170"/>
                  <a:gd name="connsiteX4" fmla="*/ 80010 w 128270"/>
                  <a:gd name="connsiteY4" fmla="*/ 87630 h 90170"/>
                  <a:gd name="connsiteX5" fmla="*/ 82550 w 128270"/>
                  <a:gd name="connsiteY5" fmla="*/ 85090 h 90170"/>
                  <a:gd name="connsiteX6" fmla="*/ 128270 w 128270"/>
                  <a:gd name="connsiteY6" fmla="*/ 85090 h 90170"/>
                  <a:gd name="connsiteX7" fmla="*/ 128270 w 128270"/>
                  <a:gd name="connsiteY7" fmla="*/ 8890 h 90170"/>
                  <a:gd name="connsiteX8" fmla="*/ 119380 w 128270"/>
                  <a:gd name="connsiteY8" fmla="*/ 0 h 90170"/>
                  <a:gd name="connsiteX9" fmla="*/ 8890 w 128270"/>
                  <a:gd name="connsiteY9" fmla="*/ 0 h 90170"/>
                  <a:gd name="connsiteX10" fmla="*/ 0 w 128270"/>
                  <a:gd name="connsiteY10" fmla="*/ 8890 h 90170"/>
                  <a:gd name="connsiteX11" fmla="*/ 0 w 128270"/>
                  <a:gd name="connsiteY11" fmla="*/ 85090 h 90170"/>
                  <a:gd name="connsiteX12" fmla="*/ 48260 w 128270"/>
                  <a:gd name="connsiteY12" fmla="*/ 85090 h 9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270" h="90170">
                    <a:moveTo>
                      <a:pt x="48260" y="85090"/>
                    </a:moveTo>
                    <a:cubicBezTo>
                      <a:pt x="49530" y="85090"/>
                      <a:pt x="50800" y="86360"/>
                      <a:pt x="50800" y="87630"/>
                    </a:cubicBezTo>
                    <a:cubicBezTo>
                      <a:pt x="50800" y="88900"/>
                      <a:pt x="52070" y="90170"/>
                      <a:pt x="53340" y="90170"/>
                    </a:cubicBezTo>
                    <a:lnTo>
                      <a:pt x="77470" y="90170"/>
                    </a:lnTo>
                    <a:cubicBezTo>
                      <a:pt x="78740" y="90170"/>
                      <a:pt x="80010" y="88900"/>
                      <a:pt x="80010" y="87630"/>
                    </a:cubicBezTo>
                    <a:cubicBezTo>
                      <a:pt x="80010" y="86360"/>
                      <a:pt x="81280" y="85090"/>
                      <a:pt x="82550" y="85090"/>
                    </a:cubicBezTo>
                    <a:lnTo>
                      <a:pt x="128270" y="85090"/>
                    </a:lnTo>
                    <a:lnTo>
                      <a:pt x="128270" y="8890"/>
                    </a:lnTo>
                    <a:cubicBezTo>
                      <a:pt x="128270" y="3810"/>
                      <a:pt x="124460" y="0"/>
                      <a:pt x="119380" y="0"/>
                    </a:cubicBezTo>
                    <a:lnTo>
                      <a:pt x="8890" y="0"/>
                    </a:lnTo>
                    <a:cubicBezTo>
                      <a:pt x="3810" y="0"/>
                      <a:pt x="0" y="3810"/>
                      <a:pt x="0" y="8890"/>
                    </a:cubicBezTo>
                    <a:lnTo>
                      <a:pt x="0" y="85090"/>
                    </a:lnTo>
                    <a:lnTo>
                      <a:pt x="48260" y="85090"/>
                    </a:lnTo>
                    <a:close/>
                  </a:path>
                </a:pathLst>
              </a:custGeom>
              <a:solidFill>
                <a:srgbClr val="BFBFBF"/>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30" name="Freeform 229">
                <a:extLst>
                  <a:ext uri="{FF2B5EF4-FFF2-40B4-BE49-F238E27FC236}">
                    <a16:creationId xmlns:a16="http://schemas.microsoft.com/office/drawing/2014/main" id="{55A0B66F-BEEA-E04F-94FF-AB3644A9BE7B}"/>
                  </a:ext>
                </a:extLst>
              </p:cNvPr>
              <p:cNvSpPr/>
              <p:nvPr/>
            </p:nvSpPr>
            <p:spPr>
              <a:xfrm>
                <a:off x="8009804" y="4502151"/>
                <a:ext cx="140970" cy="17779"/>
              </a:xfrm>
              <a:custGeom>
                <a:avLst/>
                <a:gdLst>
                  <a:gd name="connsiteX0" fmla="*/ 83820 w 140970"/>
                  <a:gd name="connsiteY0" fmla="*/ 2540 h 17779"/>
                  <a:gd name="connsiteX1" fmla="*/ 83820 w 140970"/>
                  <a:gd name="connsiteY1" fmla="*/ 2540 h 17779"/>
                  <a:gd name="connsiteX2" fmla="*/ 81280 w 140970"/>
                  <a:gd name="connsiteY2" fmla="*/ 5080 h 17779"/>
                  <a:gd name="connsiteX3" fmla="*/ 57150 w 140970"/>
                  <a:gd name="connsiteY3" fmla="*/ 5080 h 17779"/>
                  <a:gd name="connsiteX4" fmla="*/ 54610 w 140970"/>
                  <a:gd name="connsiteY4" fmla="*/ 2540 h 17779"/>
                  <a:gd name="connsiteX5" fmla="*/ 54610 w 140970"/>
                  <a:gd name="connsiteY5" fmla="*/ 2540 h 17779"/>
                  <a:gd name="connsiteX6" fmla="*/ 52070 w 140970"/>
                  <a:gd name="connsiteY6" fmla="*/ 0 h 17779"/>
                  <a:gd name="connsiteX7" fmla="*/ 2540 w 140970"/>
                  <a:gd name="connsiteY7" fmla="*/ 0 h 17779"/>
                  <a:gd name="connsiteX8" fmla="*/ 0 w 140970"/>
                  <a:gd name="connsiteY8" fmla="*/ 2540 h 17779"/>
                  <a:gd name="connsiteX9" fmla="*/ 0 w 140970"/>
                  <a:gd name="connsiteY9" fmla="*/ 11430 h 17779"/>
                  <a:gd name="connsiteX10" fmla="*/ 6350 w 140970"/>
                  <a:gd name="connsiteY10" fmla="*/ 17780 h 17779"/>
                  <a:gd name="connsiteX11" fmla="*/ 134620 w 140970"/>
                  <a:gd name="connsiteY11" fmla="*/ 17780 h 17779"/>
                  <a:gd name="connsiteX12" fmla="*/ 140970 w 140970"/>
                  <a:gd name="connsiteY12" fmla="*/ 11430 h 17779"/>
                  <a:gd name="connsiteX13" fmla="*/ 140970 w 140970"/>
                  <a:gd name="connsiteY13" fmla="*/ 2540 h 17779"/>
                  <a:gd name="connsiteX14" fmla="*/ 138430 w 140970"/>
                  <a:gd name="connsiteY14" fmla="*/ 0 h 17779"/>
                  <a:gd name="connsiteX15" fmla="*/ 88900 w 140970"/>
                  <a:gd name="connsiteY15" fmla="*/ 0 h 17779"/>
                  <a:gd name="connsiteX16" fmla="*/ 83820 w 140970"/>
                  <a:gd name="connsiteY16" fmla="*/ 2540 h 1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970" h="17779">
                    <a:moveTo>
                      <a:pt x="83820" y="2540"/>
                    </a:moveTo>
                    <a:lnTo>
                      <a:pt x="83820" y="2540"/>
                    </a:lnTo>
                    <a:cubicBezTo>
                      <a:pt x="83820" y="3810"/>
                      <a:pt x="82550" y="5080"/>
                      <a:pt x="81280" y="5080"/>
                    </a:cubicBezTo>
                    <a:lnTo>
                      <a:pt x="57150" y="5080"/>
                    </a:lnTo>
                    <a:cubicBezTo>
                      <a:pt x="55880" y="5080"/>
                      <a:pt x="54610" y="3810"/>
                      <a:pt x="54610" y="2540"/>
                    </a:cubicBezTo>
                    <a:lnTo>
                      <a:pt x="54610" y="2540"/>
                    </a:lnTo>
                    <a:cubicBezTo>
                      <a:pt x="54610" y="1270"/>
                      <a:pt x="53340" y="0"/>
                      <a:pt x="52070" y="0"/>
                    </a:cubicBezTo>
                    <a:lnTo>
                      <a:pt x="2540" y="0"/>
                    </a:lnTo>
                    <a:cubicBezTo>
                      <a:pt x="1270" y="0"/>
                      <a:pt x="0" y="1270"/>
                      <a:pt x="0" y="2540"/>
                    </a:cubicBezTo>
                    <a:lnTo>
                      <a:pt x="0" y="11430"/>
                    </a:lnTo>
                    <a:cubicBezTo>
                      <a:pt x="0" y="15240"/>
                      <a:pt x="2540" y="17780"/>
                      <a:pt x="6350" y="17780"/>
                    </a:cubicBezTo>
                    <a:lnTo>
                      <a:pt x="134620" y="17780"/>
                    </a:lnTo>
                    <a:cubicBezTo>
                      <a:pt x="138430" y="17780"/>
                      <a:pt x="140970" y="15240"/>
                      <a:pt x="140970" y="11430"/>
                    </a:cubicBezTo>
                    <a:lnTo>
                      <a:pt x="140970" y="2540"/>
                    </a:lnTo>
                    <a:cubicBezTo>
                      <a:pt x="140970" y="1270"/>
                      <a:pt x="139700" y="0"/>
                      <a:pt x="138430" y="0"/>
                    </a:cubicBezTo>
                    <a:lnTo>
                      <a:pt x="88900" y="0"/>
                    </a:lnTo>
                    <a:cubicBezTo>
                      <a:pt x="85090" y="0"/>
                      <a:pt x="83820" y="1270"/>
                      <a:pt x="83820" y="2540"/>
                    </a:cubicBez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31" name="Freeform 230">
                <a:extLst>
                  <a:ext uri="{FF2B5EF4-FFF2-40B4-BE49-F238E27FC236}">
                    <a16:creationId xmlns:a16="http://schemas.microsoft.com/office/drawing/2014/main" id="{2ECE9EAD-79C5-6D4F-9C29-EF69C6A1D530}"/>
                  </a:ext>
                </a:extLst>
              </p:cNvPr>
              <p:cNvSpPr/>
              <p:nvPr/>
            </p:nvSpPr>
            <p:spPr>
              <a:xfrm>
                <a:off x="7851054" y="4320541"/>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grpSp>
            <p:nvGrpSpPr>
              <p:cNvPr id="232" name="Graphic 5">
                <a:extLst>
                  <a:ext uri="{FF2B5EF4-FFF2-40B4-BE49-F238E27FC236}">
                    <a16:creationId xmlns:a16="http://schemas.microsoft.com/office/drawing/2014/main" id="{800F1600-0A3C-7443-ADD6-8A71596F51A9}"/>
                  </a:ext>
                </a:extLst>
              </p:cNvPr>
              <p:cNvGrpSpPr/>
              <p:nvPr/>
            </p:nvGrpSpPr>
            <p:grpSpPr>
              <a:xfrm>
                <a:off x="7828193" y="4297680"/>
                <a:ext cx="185420" cy="171450"/>
                <a:chOff x="7828193" y="4297680"/>
                <a:chExt cx="185420" cy="171450"/>
              </a:xfrm>
              <a:solidFill>
                <a:srgbClr val="0D274D"/>
              </a:solidFill>
            </p:grpSpPr>
            <p:sp>
              <p:nvSpPr>
                <p:cNvPr id="233" name="Freeform 232">
                  <a:extLst>
                    <a:ext uri="{FF2B5EF4-FFF2-40B4-BE49-F238E27FC236}">
                      <a16:creationId xmlns:a16="http://schemas.microsoft.com/office/drawing/2014/main" id="{60E26A1B-43E6-3A45-A204-2C3C6FD6E84D}"/>
                    </a:ext>
                  </a:extLst>
                </p:cNvPr>
                <p:cNvSpPr/>
                <p:nvPr/>
              </p:nvSpPr>
              <p:spPr>
                <a:xfrm>
                  <a:off x="7932334" y="4297680"/>
                  <a:ext cx="81279" cy="171450"/>
                </a:xfrm>
                <a:custGeom>
                  <a:avLst/>
                  <a:gdLst>
                    <a:gd name="connsiteX0" fmla="*/ 81280 w 81279"/>
                    <a:gd name="connsiteY0" fmla="*/ 162560 h 171450"/>
                    <a:gd name="connsiteX1" fmla="*/ 44450 w 81279"/>
                    <a:gd name="connsiteY1" fmla="*/ 162560 h 171450"/>
                    <a:gd name="connsiteX2" fmla="*/ 44450 w 81279"/>
                    <a:gd name="connsiteY2" fmla="*/ 7620 h 171450"/>
                    <a:gd name="connsiteX3" fmla="*/ 81280 w 81279"/>
                    <a:gd name="connsiteY3" fmla="*/ 7620 h 171450"/>
                    <a:gd name="connsiteX4" fmla="*/ 81280 w 81279"/>
                    <a:gd name="connsiteY4" fmla="*/ 0 h 171450"/>
                    <a:gd name="connsiteX5" fmla="*/ 40640 w 81279"/>
                    <a:gd name="connsiteY5" fmla="*/ 0 h 171450"/>
                    <a:gd name="connsiteX6" fmla="*/ 36830 w 81279"/>
                    <a:gd name="connsiteY6" fmla="*/ 3810 h 171450"/>
                    <a:gd name="connsiteX7" fmla="*/ 36830 w 81279"/>
                    <a:gd name="connsiteY7" fmla="*/ 86360 h 171450"/>
                    <a:gd name="connsiteX8" fmla="*/ 0 w 81279"/>
                    <a:gd name="connsiteY8" fmla="*/ 86360 h 171450"/>
                    <a:gd name="connsiteX9" fmla="*/ 0 w 81279"/>
                    <a:gd name="connsiteY9" fmla="*/ 93980 h 171450"/>
                    <a:gd name="connsiteX10" fmla="*/ 36830 w 81279"/>
                    <a:gd name="connsiteY10" fmla="*/ 93980 h 171450"/>
                    <a:gd name="connsiteX11" fmla="*/ 36830 w 81279"/>
                    <a:gd name="connsiteY11" fmla="*/ 167640 h 171450"/>
                    <a:gd name="connsiteX12" fmla="*/ 40640 w 81279"/>
                    <a:gd name="connsiteY12" fmla="*/ 171450 h 171450"/>
                    <a:gd name="connsiteX13" fmla="*/ 81280 w 81279"/>
                    <a:gd name="connsiteY13" fmla="*/ 171450 h 171450"/>
                    <a:gd name="connsiteX14" fmla="*/ 81280 w 81279"/>
                    <a:gd name="connsiteY14" fmla="*/ 16256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279" h="171450">
                      <a:moveTo>
                        <a:pt x="81280" y="162560"/>
                      </a:moveTo>
                      <a:lnTo>
                        <a:pt x="44450" y="162560"/>
                      </a:lnTo>
                      <a:lnTo>
                        <a:pt x="44450" y="7620"/>
                      </a:lnTo>
                      <a:lnTo>
                        <a:pt x="81280" y="7620"/>
                      </a:lnTo>
                      <a:lnTo>
                        <a:pt x="81280" y="0"/>
                      </a:lnTo>
                      <a:lnTo>
                        <a:pt x="40640" y="0"/>
                      </a:lnTo>
                      <a:cubicBezTo>
                        <a:pt x="38100" y="0"/>
                        <a:pt x="36830" y="1270"/>
                        <a:pt x="36830" y="3810"/>
                      </a:cubicBezTo>
                      <a:lnTo>
                        <a:pt x="36830" y="86360"/>
                      </a:lnTo>
                      <a:lnTo>
                        <a:pt x="0" y="86360"/>
                      </a:lnTo>
                      <a:lnTo>
                        <a:pt x="0" y="93980"/>
                      </a:lnTo>
                      <a:lnTo>
                        <a:pt x="36830" y="93980"/>
                      </a:lnTo>
                      <a:lnTo>
                        <a:pt x="36830" y="167640"/>
                      </a:lnTo>
                      <a:cubicBezTo>
                        <a:pt x="36830" y="170180"/>
                        <a:pt x="38100" y="171450"/>
                        <a:pt x="40640" y="171450"/>
                      </a:cubicBezTo>
                      <a:lnTo>
                        <a:pt x="81280" y="171450"/>
                      </a:lnTo>
                      <a:lnTo>
                        <a:pt x="81280" y="162560"/>
                      </a:ln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34" name="Freeform 233">
                  <a:extLst>
                    <a:ext uri="{FF2B5EF4-FFF2-40B4-BE49-F238E27FC236}">
                      <a16:creationId xmlns:a16="http://schemas.microsoft.com/office/drawing/2014/main" id="{3AFA8CE9-807B-CB4A-B20C-EB47395655D8}"/>
                    </a:ext>
                  </a:extLst>
                </p:cNvPr>
                <p:cNvSpPr/>
                <p:nvPr/>
              </p:nvSpPr>
              <p:spPr>
                <a:xfrm>
                  <a:off x="7828193" y="4428491"/>
                  <a:ext cx="86360" cy="7619"/>
                </a:xfrm>
                <a:custGeom>
                  <a:avLst/>
                  <a:gdLst>
                    <a:gd name="connsiteX0" fmla="*/ 82550 w 86360"/>
                    <a:gd name="connsiteY0" fmla="*/ 0 h 7619"/>
                    <a:gd name="connsiteX1" fmla="*/ 3810 w 86360"/>
                    <a:gd name="connsiteY1" fmla="*/ 0 h 7619"/>
                    <a:gd name="connsiteX2" fmla="*/ 0 w 86360"/>
                    <a:gd name="connsiteY2" fmla="*/ 3810 h 7619"/>
                    <a:gd name="connsiteX3" fmla="*/ 3810 w 86360"/>
                    <a:gd name="connsiteY3" fmla="*/ 7620 h 7619"/>
                    <a:gd name="connsiteX4" fmla="*/ 82550 w 86360"/>
                    <a:gd name="connsiteY4" fmla="*/ 7620 h 7619"/>
                    <a:gd name="connsiteX5" fmla="*/ 86360 w 86360"/>
                    <a:gd name="connsiteY5" fmla="*/ 3810 h 7619"/>
                    <a:gd name="connsiteX6" fmla="*/ 82550 w 86360"/>
                    <a:gd name="connsiteY6" fmla="*/ 0 h 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0" h="7619">
                      <a:moveTo>
                        <a:pt x="82550" y="0"/>
                      </a:moveTo>
                      <a:lnTo>
                        <a:pt x="3810" y="0"/>
                      </a:lnTo>
                      <a:cubicBezTo>
                        <a:pt x="1270" y="0"/>
                        <a:pt x="0" y="1270"/>
                        <a:pt x="0" y="3810"/>
                      </a:cubicBezTo>
                      <a:cubicBezTo>
                        <a:pt x="0" y="6350"/>
                        <a:pt x="1270" y="7620"/>
                        <a:pt x="3810" y="7620"/>
                      </a:cubicBezTo>
                      <a:lnTo>
                        <a:pt x="82550" y="7620"/>
                      </a:lnTo>
                      <a:cubicBezTo>
                        <a:pt x="85090" y="7620"/>
                        <a:pt x="86360" y="6350"/>
                        <a:pt x="86360" y="3810"/>
                      </a:cubicBezTo>
                      <a:cubicBezTo>
                        <a:pt x="86360" y="1270"/>
                        <a:pt x="83820" y="0"/>
                        <a:pt x="82550" y="0"/>
                      </a:cubicBez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35" name="Freeform 234">
                  <a:extLst>
                    <a:ext uri="{FF2B5EF4-FFF2-40B4-BE49-F238E27FC236}">
                      <a16:creationId xmlns:a16="http://schemas.microsoft.com/office/drawing/2014/main" id="{B5E011F1-72B0-C440-840C-467A4682266E}"/>
                    </a:ext>
                  </a:extLst>
                </p:cNvPr>
                <p:cNvSpPr/>
                <p:nvPr/>
              </p:nvSpPr>
              <p:spPr>
                <a:xfrm>
                  <a:off x="7828193" y="4460241"/>
                  <a:ext cx="86360" cy="7619"/>
                </a:xfrm>
                <a:custGeom>
                  <a:avLst/>
                  <a:gdLst>
                    <a:gd name="connsiteX0" fmla="*/ 82550 w 86360"/>
                    <a:gd name="connsiteY0" fmla="*/ 0 h 7619"/>
                    <a:gd name="connsiteX1" fmla="*/ 3810 w 86360"/>
                    <a:gd name="connsiteY1" fmla="*/ 0 h 7619"/>
                    <a:gd name="connsiteX2" fmla="*/ 0 w 86360"/>
                    <a:gd name="connsiteY2" fmla="*/ 3810 h 7619"/>
                    <a:gd name="connsiteX3" fmla="*/ 3810 w 86360"/>
                    <a:gd name="connsiteY3" fmla="*/ 7620 h 7619"/>
                    <a:gd name="connsiteX4" fmla="*/ 82550 w 86360"/>
                    <a:gd name="connsiteY4" fmla="*/ 7620 h 7619"/>
                    <a:gd name="connsiteX5" fmla="*/ 86360 w 86360"/>
                    <a:gd name="connsiteY5" fmla="*/ 3810 h 7619"/>
                    <a:gd name="connsiteX6" fmla="*/ 82550 w 86360"/>
                    <a:gd name="connsiteY6" fmla="*/ 0 h 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0" h="7619">
                      <a:moveTo>
                        <a:pt x="82550" y="0"/>
                      </a:moveTo>
                      <a:lnTo>
                        <a:pt x="3810" y="0"/>
                      </a:lnTo>
                      <a:cubicBezTo>
                        <a:pt x="1270" y="0"/>
                        <a:pt x="0" y="1270"/>
                        <a:pt x="0" y="3810"/>
                      </a:cubicBezTo>
                      <a:cubicBezTo>
                        <a:pt x="0" y="6350"/>
                        <a:pt x="1270" y="7620"/>
                        <a:pt x="3810" y="7620"/>
                      </a:cubicBezTo>
                      <a:lnTo>
                        <a:pt x="82550" y="7620"/>
                      </a:lnTo>
                      <a:cubicBezTo>
                        <a:pt x="85090" y="7620"/>
                        <a:pt x="86360" y="6350"/>
                        <a:pt x="86360" y="3810"/>
                      </a:cubicBezTo>
                      <a:cubicBezTo>
                        <a:pt x="86360" y="1270"/>
                        <a:pt x="83820" y="0"/>
                        <a:pt x="82550" y="0"/>
                      </a:cubicBez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grpSp>
        </p:grpSp>
        <p:grpSp>
          <p:nvGrpSpPr>
            <p:cNvPr id="186" name="Graphic 5">
              <a:extLst>
                <a:ext uri="{FF2B5EF4-FFF2-40B4-BE49-F238E27FC236}">
                  <a16:creationId xmlns:a16="http://schemas.microsoft.com/office/drawing/2014/main" id="{E807B3B9-7F05-FD47-B83F-B56FE061F71D}"/>
                </a:ext>
              </a:extLst>
            </p:cNvPr>
            <p:cNvGrpSpPr/>
            <p:nvPr/>
          </p:nvGrpSpPr>
          <p:grpSpPr>
            <a:xfrm>
              <a:off x="7457618" y="4253230"/>
              <a:ext cx="267970" cy="267970"/>
              <a:chOff x="7324004" y="4253230"/>
              <a:chExt cx="267970" cy="267970"/>
            </a:xfrm>
          </p:grpSpPr>
          <p:sp>
            <p:nvSpPr>
              <p:cNvPr id="211" name="Freeform 210">
                <a:extLst>
                  <a:ext uri="{FF2B5EF4-FFF2-40B4-BE49-F238E27FC236}">
                    <a16:creationId xmlns:a16="http://schemas.microsoft.com/office/drawing/2014/main" id="{BDDEA9FC-B73D-0B44-A38F-0C0E3DBC8BEF}"/>
                  </a:ext>
                </a:extLst>
              </p:cNvPr>
              <p:cNvSpPr/>
              <p:nvPr/>
            </p:nvSpPr>
            <p:spPr>
              <a:xfrm>
                <a:off x="7324004" y="4441191"/>
                <a:ext cx="267970" cy="80009"/>
              </a:xfrm>
              <a:custGeom>
                <a:avLst/>
                <a:gdLst>
                  <a:gd name="connsiteX0" fmla="*/ 267970 w 267970"/>
                  <a:gd name="connsiteY0" fmla="*/ 68580 h 80009"/>
                  <a:gd name="connsiteX1" fmla="*/ 255270 w 267970"/>
                  <a:gd name="connsiteY1" fmla="*/ 80010 h 80009"/>
                  <a:gd name="connsiteX2" fmla="*/ 12700 w 267970"/>
                  <a:gd name="connsiteY2" fmla="*/ 80010 h 80009"/>
                  <a:gd name="connsiteX3" fmla="*/ 0 w 267970"/>
                  <a:gd name="connsiteY3" fmla="*/ 68580 h 80009"/>
                  <a:gd name="connsiteX4" fmla="*/ 0 w 267970"/>
                  <a:gd name="connsiteY4" fmla="*/ 11430 h 80009"/>
                  <a:gd name="connsiteX5" fmla="*/ 12700 w 267970"/>
                  <a:gd name="connsiteY5" fmla="*/ 0 h 80009"/>
                  <a:gd name="connsiteX6" fmla="*/ 255270 w 267970"/>
                  <a:gd name="connsiteY6" fmla="*/ 0 h 80009"/>
                  <a:gd name="connsiteX7" fmla="*/ 267970 w 267970"/>
                  <a:gd name="connsiteY7" fmla="*/ 11430 h 80009"/>
                  <a:gd name="connsiteX8" fmla="*/ 267970 w 267970"/>
                  <a:gd name="connsiteY8" fmla="*/ 68580 h 8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970" h="80009">
                    <a:moveTo>
                      <a:pt x="267970" y="68580"/>
                    </a:moveTo>
                    <a:cubicBezTo>
                      <a:pt x="267970" y="74930"/>
                      <a:pt x="262890" y="80010"/>
                      <a:pt x="255270" y="80010"/>
                    </a:cubicBezTo>
                    <a:lnTo>
                      <a:pt x="12700" y="80010"/>
                    </a:lnTo>
                    <a:cubicBezTo>
                      <a:pt x="5080" y="80010"/>
                      <a:pt x="0" y="74930"/>
                      <a:pt x="0" y="68580"/>
                    </a:cubicBezTo>
                    <a:lnTo>
                      <a:pt x="0" y="11430"/>
                    </a:lnTo>
                    <a:cubicBezTo>
                      <a:pt x="0" y="5080"/>
                      <a:pt x="5080" y="0"/>
                      <a:pt x="12700" y="0"/>
                    </a:cubicBezTo>
                    <a:lnTo>
                      <a:pt x="255270" y="0"/>
                    </a:lnTo>
                    <a:cubicBezTo>
                      <a:pt x="262890" y="0"/>
                      <a:pt x="267970" y="5080"/>
                      <a:pt x="267970" y="11430"/>
                    </a:cubicBezTo>
                    <a:lnTo>
                      <a:pt x="267970" y="68580"/>
                    </a:lnTo>
                    <a:close/>
                  </a:path>
                </a:pathLst>
              </a:custGeom>
              <a:solidFill>
                <a:srgbClr val="BFBFBF"/>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12" name="Freeform 211">
                <a:extLst>
                  <a:ext uri="{FF2B5EF4-FFF2-40B4-BE49-F238E27FC236}">
                    <a16:creationId xmlns:a16="http://schemas.microsoft.com/office/drawing/2014/main" id="{AA0675B0-8E8A-A04B-AD4B-1741DE230E95}"/>
                  </a:ext>
                </a:extLst>
              </p:cNvPr>
              <p:cNvSpPr/>
              <p:nvPr/>
            </p:nvSpPr>
            <p:spPr>
              <a:xfrm>
                <a:off x="7354484" y="4469131"/>
                <a:ext cx="30479" cy="30479"/>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3"/>
                      <a:pt x="30480" y="15240"/>
                    </a:cubicBez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13" name="Freeform 212">
                <a:extLst>
                  <a:ext uri="{FF2B5EF4-FFF2-40B4-BE49-F238E27FC236}">
                    <a16:creationId xmlns:a16="http://schemas.microsoft.com/office/drawing/2014/main" id="{B1F873D5-85D8-1D4C-B88C-C48E59861999}"/>
                  </a:ext>
                </a:extLst>
              </p:cNvPr>
              <p:cNvSpPr/>
              <p:nvPr/>
            </p:nvSpPr>
            <p:spPr>
              <a:xfrm>
                <a:off x="7480214" y="4476751"/>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9"/>
                      <a:pt x="0" y="7620"/>
                    </a:cubicBezTo>
                    <a:cubicBezTo>
                      <a:pt x="0" y="3412"/>
                      <a:pt x="3412" y="0"/>
                      <a:pt x="7620" y="0"/>
                    </a:cubicBezTo>
                    <a:cubicBezTo>
                      <a:pt x="11828" y="0"/>
                      <a:pt x="15240" y="3411"/>
                      <a:pt x="15240" y="7620"/>
                    </a:cubicBez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14" name="Freeform 213">
                <a:extLst>
                  <a:ext uri="{FF2B5EF4-FFF2-40B4-BE49-F238E27FC236}">
                    <a16:creationId xmlns:a16="http://schemas.microsoft.com/office/drawing/2014/main" id="{2BB9BC91-600F-3440-B241-73FFEB71A6F9}"/>
                  </a:ext>
                </a:extLst>
              </p:cNvPr>
              <p:cNvSpPr/>
              <p:nvPr/>
            </p:nvSpPr>
            <p:spPr>
              <a:xfrm>
                <a:off x="7518314" y="4476751"/>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9"/>
                      <a:pt x="0" y="7620"/>
                    </a:cubicBezTo>
                    <a:cubicBezTo>
                      <a:pt x="0" y="3412"/>
                      <a:pt x="3412" y="0"/>
                      <a:pt x="7620" y="0"/>
                    </a:cubicBezTo>
                    <a:cubicBezTo>
                      <a:pt x="11828" y="0"/>
                      <a:pt x="15240" y="3411"/>
                      <a:pt x="15240" y="7620"/>
                    </a:cubicBez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15" name="Freeform 214">
                <a:extLst>
                  <a:ext uri="{FF2B5EF4-FFF2-40B4-BE49-F238E27FC236}">
                    <a16:creationId xmlns:a16="http://schemas.microsoft.com/office/drawing/2014/main" id="{3DDDAE81-5416-8744-92A7-2D685E7673EE}"/>
                  </a:ext>
                </a:extLst>
              </p:cNvPr>
              <p:cNvSpPr/>
              <p:nvPr/>
            </p:nvSpPr>
            <p:spPr>
              <a:xfrm>
                <a:off x="7555144" y="4476751"/>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1" y="15240"/>
                      <a:pt x="0" y="11829"/>
                      <a:pt x="0" y="7620"/>
                    </a:cubicBezTo>
                    <a:cubicBezTo>
                      <a:pt x="0" y="3412"/>
                      <a:pt x="3411" y="0"/>
                      <a:pt x="7620" y="0"/>
                    </a:cubicBezTo>
                    <a:cubicBezTo>
                      <a:pt x="11828" y="0"/>
                      <a:pt x="15240" y="3411"/>
                      <a:pt x="15240" y="7620"/>
                    </a:cubicBez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16" name="Freeform 215">
                <a:extLst>
                  <a:ext uri="{FF2B5EF4-FFF2-40B4-BE49-F238E27FC236}">
                    <a16:creationId xmlns:a16="http://schemas.microsoft.com/office/drawing/2014/main" id="{E232BF1F-6D44-9547-A390-5C68C0AD7A2D}"/>
                  </a:ext>
                </a:extLst>
              </p:cNvPr>
              <p:cNvSpPr/>
              <p:nvPr/>
            </p:nvSpPr>
            <p:spPr>
              <a:xfrm>
                <a:off x="7324004" y="4347210"/>
                <a:ext cx="267970" cy="80010"/>
              </a:xfrm>
              <a:custGeom>
                <a:avLst/>
                <a:gdLst>
                  <a:gd name="connsiteX0" fmla="*/ 267970 w 267970"/>
                  <a:gd name="connsiteY0" fmla="*/ 68580 h 80010"/>
                  <a:gd name="connsiteX1" fmla="*/ 255270 w 267970"/>
                  <a:gd name="connsiteY1" fmla="*/ 80010 h 80010"/>
                  <a:gd name="connsiteX2" fmla="*/ 12700 w 267970"/>
                  <a:gd name="connsiteY2" fmla="*/ 80010 h 80010"/>
                  <a:gd name="connsiteX3" fmla="*/ 0 w 267970"/>
                  <a:gd name="connsiteY3" fmla="*/ 68580 h 80010"/>
                  <a:gd name="connsiteX4" fmla="*/ 0 w 267970"/>
                  <a:gd name="connsiteY4" fmla="*/ 11430 h 80010"/>
                  <a:gd name="connsiteX5" fmla="*/ 12700 w 267970"/>
                  <a:gd name="connsiteY5" fmla="*/ 0 h 80010"/>
                  <a:gd name="connsiteX6" fmla="*/ 255270 w 267970"/>
                  <a:gd name="connsiteY6" fmla="*/ 0 h 80010"/>
                  <a:gd name="connsiteX7" fmla="*/ 267970 w 267970"/>
                  <a:gd name="connsiteY7" fmla="*/ 11430 h 80010"/>
                  <a:gd name="connsiteX8" fmla="*/ 267970 w 267970"/>
                  <a:gd name="connsiteY8" fmla="*/ 68580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970" h="80010">
                    <a:moveTo>
                      <a:pt x="267970" y="68580"/>
                    </a:moveTo>
                    <a:cubicBezTo>
                      <a:pt x="267970" y="74930"/>
                      <a:pt x="262890" y="80010"/>
                      <a:pt x="255270" y="80010"/>
                    </a:cubicBezTo>
                    <a:lnTo>
                      <a:pt x="12700" y="80010"/>
                    </a:lnTo>
                    <a:cubicBezTo>
                      <a:pt x="5080" y="80010"/>
                      <a:pt x="0" y="74930"/>
                      <a:pt x="0" y="68580"/>
                    </a:cubicBezTo>
                    <a:lnTo>
                      <a:pt x="0" y="11430"/>
                    </a:lnTo>
                    <a:cubicBezTo>
                      <a:pt x="0" y="5080"/>
                      <a:pt x="5080" y="0"/>
                      <a:pt x="12700" y="0"/>
                    </a:cubicBezTo>
                    <a:lnTo>
                      <a:pt x="255270" y="0"/>
                    </a:lnTo>
                    <a:cubicBezTo>
                      <a:pt x="262890" y="0"/>
                      <a:pt x="267970" y="5080"/>
                      <a:pt x="267970" y="11430"/>
                    </a:cubicBezTo>
                    <a:lnTo>
                      <a:pt x="267970" y="68580"/>
                    </a:lnTo>
                    <a:close/>
                  </a:path>
                </a:pathLst>
              </a:custGeom>
              <a:solidFill>
                <a:srgbClr val="BFBFBF"/>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17" name="Freeform 216">
                <a:extLst>
                  <a:ext uri="{FF2B5EF4-FFF2-40B4-BE49-F238E27FC236}">
                    <a16:creationId xmlns:a16="http://schemas.microsoft.com/office/drawing/2014/main" id="{BE636ED3-53BB-DE44-8F8E-DE7326E423BD}"/>
                  </a:ext>
                </a:extLst>
              </p:cNvPr>
              <p:cNvSpPr/>
              <p:nvPr/>
            </p:nvSpPr>
            <p:spPr>
              <a:xfrm>
                <a:off x="7354484" y="4372611"/>
                <a:ext cx="30479" cy="30479"/>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3"/>
                      <a:pt x="30480" y="15240"/>
                    </a:cubicBez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18" name="Freeform 217">
                <a:extLst>
                  <a:ext uri="{FF2B5EF4-FFF2-40B4-BE49-F238E27FC236}">
                    <a16:creationId xmlns:a16="http://schemas.microsoft.com/office/drawing/2014/main" id="{5A5693F5-6092-AF48-AD5C-45A2736A6F5D}"/>
                  </a:ext>
                </a:extLst>
              </p:cNvPr>
              <p:cNvSpPr/>
              <p:nvPr/>
            </p:nvSpPr>
            <p:spPr>
              <a:xfrm>
                <a:off x="7480214" y="4380231"/>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9"/>
                      <a:pt x="0" y="7620"/>
                    </a:cubicBezTo>
                    <a:cubicBezTo>
                      <a:pt x="0" y="3412"/>
                      <a:pt x="3412" y="0"/>
                      <a:pt x="7620" y="0"/>
                    </a:cubicBezTo>
                    <a:cubicBezTo>
                      <a:pt x="11828" y="0"/>
                      <a:pt x="15240" y="3411"/>
                      <a:pt x="15240" y="7620"/>
                    </a:cubicBez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19" name="Freeform 218">
                <a:extLst>
                  <a:ext uri="{FF2B5EF4-FFF2-40B4-BE49-F238E27FC236}">
                    <a16:creationId xmlns:a16="http://schemas.microsoft.com/office/drawing/2014/main" id="{FD5FD613-599F-ED4D-9B93-987CB5EC2382}"/>
                  </a:ext>
                </a:extLst>
              </p:cNvPr>
              <p:cNvSpPr/>
              <p:nvPr/>
            </p:nvSpPr>
            <p:spPr>
              <a:xfrm>
                <a:off x="7518314" y="4380231"/>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9"/>
                      <a:pt x="0" y="7620"/>
                    </a:cubicBezTo>
                    <a:cubicBezTo>
                      <a:pt x="0" y="3412"/>
                      <a:pt x="3412" y="0"/>
                      <a:pt x="7620" y="0"/>
                    </a:cubicBezTo>
                    <a:cubicBezTo>
                      <a:pt x="11828" y="0"/>
                      <a:pt x="15240" y="3411"/>
                      <a:pt x="15240" y="7620"/>
                    </a:cubicBez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20" name="Freeform 219">
                <a:extLst>
                  <a:ext uri="{FF2B5EF4-FFF2-40B4-BE49-F238E27FC236}">
                    <a16:creationId xmlns:a16="http://schemas.microsoft.com/office/drawing/2014/main" id="{4A80633E-F5E4-0744-9408-2B3F92A96C41}"/>
                  </a:ext>
                </a:extLst>
              </p:cNvPr>
              <p:cNvSpPr/>
              <p:nvPr/>
            </p:nvSpPr>
            <p:spPr>
              <a:xfrm>
                <a:off x="7555144" y="4380231"/>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1" y="15240"/>
                      <a:pt x="0" y="11829"/>
                      <a:pt x="0" y="7620"/>
                    </a:cubicBezTo>
                    <a:cubicBezTo>
                      <a:pt x="0" y="3412"/>
                      <a:pt x="3411" y="0"/>
                      <a:pt x="7620" y="0"/>
                    </a:cubicBezTo>
                    <a:cubicBezTo>
                      <a:pt x="11828" y="0"/>
                      <a:pt x="15240" y="3411"/>
                      <a:pt x="15240" y="7620"/>
                    </a:cubicBez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21" name="Freeform 220">
                <a:extLst>
                  <a:ext uri="{FF2B5EF4-FFF2-40B4-BE49-F238E27FC236}">
                    <a16:creationId xmlns:a16="http://schemas.microsoft.com/office/drawing/2014/main" id="{768925FB-3929-5549-885E-4BFAF21FF42B}"/>
                  </a:ext>
                </a:extLst>
              </p:cNvPr>
              <p:cNvSpPr/>
              <p:nvPr/>
            </p:nvSpPr>
            <p:spPr>
              <a:xfrm>
                <a:off x="7324004" y="4253230"/>
                <a:ext cx="267970" cy="80010"/>
              </a:xfrm>
              <a:custGeom>
                <a:avLst/>
                <a:gdLst>
                  <a:gd name="connsiteX0" fmla="*/ 267970 w 267970"/>
                  <a:gd name="connsiteY0" fmla="*/ 68580 h 80010"/>
                  <a:gd name="connsiteX1" fmla="*/ 255270 w 267970"/>
                  <a:gd name="connsiteY1" fmla="*/ 80010 h 80010"/>
                  <a:gd name="connsiteX2" fmla="*/ 12700 w 267970"/>
                  <a:gd name="connsiteY2" fmla="*/ 80010 h 80010"/>
                  <a:gd name="connsiteX3" fmla="*/ 0 w 267970"/>
                  <a:gd name="connsiteY3" fmla="*/ 68580 h 80010"/>
                  <a:gd name="connsiteX4" fmla="*/ 0 w 267970"/>
                  <a:gd name="connsiteY4" fmla="*/ 11430 h 80010"/>
                  <a:gd name="connsiteX5" fmla="*/ 12700 w 267970"/>
                  <a:gd name="connsiteY5" fmla="*/ 0 h 80010"/>
                  <a:gd name="connsiteX6" fmla="*/ 255270 w 267970"/>
                  <a:gd name="connsiteY6" fmla="*/ 0 h 80010"/>
                  <a:gd name="connsiteX7" fmla="*/ 267970 w 267970"/>
                  <a:gd name="connsiteY7" fmla="*/ 11430 h 80010"/>
                  <a:gd name="connsiteX8" fmla="*/ 267970 w 267970"/>
                  <a:gd name="connsiteY8" fmla="*/ 68580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970" h="80010">
                    <a:moveTo>
                      <a:pt x="267970" y="68580"/>
                    </a:moveTo>
                    <a:cubicBezTo>
                      <a:pt x="267970" y="74930"/>
                      <a:pt x="262890" y="80010"/>
                      <a:pt x="255270" y="80010"/>
                    </a:cubicBezTo>
                    <a:lnTo>
                      <a:pt x="12700" y="80010"/>
                    </a:lnTo>
                    <a:cubicBezTo>
                      <a:pt x="5080" y="80010"/>
                      <a:pt x="0" y="74930"/>
                      <a:pt x="0" y="68580"/>
                    </a:cubicBezTo>
                    <a:lnTo>
                      <a:pt x="0" y="11430"/>
                    </a:lnTo>
                    <a:cubicBezTo>
                      <a:pt x="0" y="5080"/>
                      <a:pt x="5080" y="0"/>
                      <a:pt x="12700" y="0"/>
                    </a:cubicBezTo>
                    <a:lnTo>
                      <a:pt x="255270" y="0"/>
                    </a:lnTo>
                    <a:cubicBezTo>
                      <a:pt x="262890" y="0"/>
                      <a:pt x="267970" y="5080"/>
                      <a:pt x="267970" y="11430"/>
                    </a:cubicBezTo>
                    <a:lnTo>
                      <a:pt x="267970" y="68580"/>
                    </a:lnTo>
                    <a:close/>
                  </a:path>
                </a:pathLst>
              </a:custGeom>
              <a:solidFill>
                <a:srgbClr val="BFBFBF"/>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22" name="Freeform 221">
                <a:extLst>
                  <a:ext uri="{FF2B5EF4-FFF2-40B4-BE49-F238E27FC236}">
                    <a16:creationId xmlns:a16="http://schemas.microsoft.com/office/drawing/2014/main" id="{0C7E3C70-AD0B-224E-959A-1D068A9A9127}"/>
                  </a:ext>
                </a:extLst>
              </p:cNvPr>
              <p:cNvSpPr/>
              <p:nvPr/>
            </p:nvSpPr>
            <p:spPr>
              <a:xfrm>
                <a:off x="7354484" y="4278631"/>
                <a:ext cx="30479" cy="30479"/>
              </a:xfrm>
              <a:custGeom>
                <a:avLst/>
                <a:gdLst>
                  <a:gd name="connsiteX0" fmla="*/ 30480 w 30479"/>
                  <a:gd name="connsiteY0" fmla="*/ 15240 h 30479"/>
                  <a:gd name="connsiteX1" fmla="*/ 15240 w 30479"/>
                  <a:gd name="connsiteY1" fmla="*/ 30480 h 30479"/>
                  <a:gd name="connsiteX2" fmla="*/ 0 w 30479"/>
                  <a:gd name="connsiteY2" fmla="*/ 15240 h 30479"/>
                  <a:gd name="connsiteX3" fmla="*/ 15240 w 30479"/>
                  <a:gd name="connsiteY3" fmla="*/ 0 h 30479"/>
                  <a:gd name="connsiteX4" fmla="*/ 3048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3"/>
                      <a:pt x="30480" y="15240"/>
                    </a:cubicBez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23" name="Freeform 222">
                <a:extLst>
                  <a:ext uri="{FF2B5EF4-FFF2-40B4-BE49-F238E27FC236}">
                    <a16:creationId xmlns:a16="http://schemas.microsoft.com/office/drawing/2014/main" id="{3C088836-3FF0-EA45-8EB7-8C165FF0BAA4}"/>
                  </a:ext>
                </a:extLst>
              </p:cNvPr>
              <p:cNvSpPr/>
              <p:nvPr/>
            </p:nvSpPr>
            <p:spPr>
              <a:xfrm>
                <a:off x="7480214" y="4286251"/>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9"/>
                      <a:pt x="0" y="7620"/>
                    </a:cubicBezTo>
                    <a:cubicBezTo>
                      <a:pt x="0" y="3412"/>
                      <a:pt x="3412" y="0"/>
                      <a:pt x="7620" y="0"/>
                    </a:cubicBezTo>
                    <a:cubicBezTo>
                      <a:pt x="11828" y="0"/>
                      <a:pt x="15240" y="3411"/>
                      <a:pt x="15240" y="7620"/>
                    </a:cubicBez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24" name="Freeform 223">
                <a:extLst>
                  <a:ext uri="{FF2B5EF4-FFF2-40B4-BE49-F238E27FC236}">
                    <a16:creationId xmlns:a16="http://schemas.microsoft.com/office/drawing/2014/main" id="{AEBBA6D9-293A-9B4C-AB80-36613C037BF2}"/>
                  </a:ext>
                </a:extLst>
              </p:cNvPr>
              <p:cNvSpPr/>
              <p:nvPr/>
            </p:nvSpPr>
            <p:spPr>
              <a:xfrm>
                <a:off x="7518314" y="4286251"/>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9"/>
                      <a:pt x="0" y="7620"/>
                    </a:cubicBezTo>
                    <a:cubicBezTo>
                      <a:pt x="0" y="3412"/>
                      <a:pt x="3412" y="0"/>
                      <a:pt x="7620" y="0"/>
                    </a:cubicBezTo>
                    <a:cubicBezTo>
                      <a:pt x="11828" y="0"/>
                      <a:pt x="15240" y="3411"/>
                      <a:pt x="15240" y="7620"/>
                    </a:cubicBez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25" name="Freeform 224">
                <a:extLst>
                  <a:ext uri="{FF2B5EF4-FFF2-40B4-BE49-F238E27FC236}">
                    <a16:creationId xmlns:a16="http://schemas.microsoft.com/office/drawing/2014/main" id="{5FFE32FF-9B94-294B-837F-A1EE3A8B7C47}"/>
                  </a:ext>
                </a:extLst>
              </p:cNvPr>
              <p:cNvSpPr/>
              <p:nvPr/>
            </p:nvSpPr>
            <p:spPr>
              <a:xfrm>
                <a:off x="7555144" y="4286251"/>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1" y="15240"/>
                      <a:pt x="0" y="11829"/>
                      <a:pt x="0" y="7620"/>
                    </a:cubicBezTo>
                    <a:cubicBezTo>
                      <a:pt x="0" y="3412"/>
                      <a:pt x="3411" y="0"/>
                      <a:pt x="7620" y="0"/>
                    </a:cubicBezTo>
                    <a:cubicBezTo>
                      <a:pt x="11828" y="0"/>
                      <a:pt x="15240" y="3411"/>
                      <a:pt x="15240" y="7620"/>
                    </a:cubicBez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grpSp>
        <p:grpSp>
          <p:nvGrpSpPr>
            <p:cNvPr id="193" name="Graphic 5">
              <a:extLst>
                <a:ext uri="{FF2B5EF4-FFF2-40B4-BE49-F238E27FC236}">
                  <a16:creationId xmlns:a16="http://schemas.microsoft.com/office/drawing/2014/main" id="{E5CF4BFC-B36C-5542-B4CD-643BB32DEEF6}"/>
                </a:ext>
              </a:extLst>
            </p:cNvPr>
            <p:cNvGrpSpPr/>
            <p:nvPr/>
          </p:nvGrpSpPr>
          <p:grpSpPr>
            <a:xfrm>
              <a:off x="7091858" y="4254501"/>
              <a:ext cx="151129" cy="266700"/>
              <a:chOff x="6958244" y="4254501"/>
              <a:chExt cx="151129" cy="266700"/>
            </a:xfrm>
          </p:grpSpPr>
          <p:sp>
            <p:nvSpPr>
              <p:cNvPr id="207" name="Freeform 206">
                <a:extLst>
                  <a:ext uri="{FF2B5EF4-FFF2-40B4-BE49-F238E27FC236}">
                    <a16:creationId xmlns:a16="http://schemas.microsoft.com/office/drawing/2014/main" id="{667506F1-6F5A-E04F-950C-9C07DF3C76BE}"/>
                  </a:ext>
                </a:extLst>
              </p:cNvPr>
              <p:cNvSpPr/>
              <p:nvPr/>
            </p:nvSpPr>
            <p:spPr>
              <a:xfrm>
                <a:off x="6958244" y="4254501"/>
                <a:ext cx="151129" cy="266700"/>
              </a:xfrm>
              <a:custGeom>
                <a:avLst/>
                <a:gdLst>
                  <a:gd name="connsiteX0" fmla="*/ 151130 w 151129"/>
                  <a:gd name="connsiteY0" fmla="*/ 243840 h 266700"/>
                  <a:gd name="connsiteX1" fmla="*/ 128270 w 151129"/>
                  <a:gd name="connsiteY1" fmla="*/ 266700 h 266700"/>
                  <a:gd name="connsiteX2" fmla="*/ 22860 w 151129"/>
                  <a:gd name="connsiteY2" fmla="*/ 266700 h 266700"/>
                  <a:gd name="connsiteX3" fmla="*/ 0 w 151129"/>
                  <a:gd name="connsiteY3" fmla="*/ 243840 h 266700"/>
                  <a:gd name="connsiteX4" fmla="*/ 0 w 151129"/>
                  <a:gd name="connsiteY4" fmla="*/ 22860 h 266700"/>
                  <a:gd name="connsiteX5" fmla="*/ 22860 w 151129"/>
                  <a:gd name="connsiteY5" fmla="*/ 0 h 266700"/>
                  <a:gd name="connsiteX6" fmla="*/ 128270 w 151129"/>
                  <a:gd name="connsiteY6" fmla="*/ 0 h 266700"/>
                  <a:gd name="connsiteX7" fmla="*/ 151130 w 151129"/>
                  <a:gd name="connsiteY7" fmla="*/ 22860 h 266700"/>
                  <a:gd name="connsiteX8" fmla="*/ 151130 w 151129"/>
                  <a:gd name="connsiteY8" fmla="*/ 24384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9" h="266700">
                    <a:moveTo>
                      <a:pt x="151130" y="243840"/>
                    </a:moveTo>
                    <a:cubicBezTo>
                      <a:pt x="151130" y="256540"/>
                      <a:pt x="140970" y="266700"/>
                      <a:pt x="128270" y="266700"/>
                    </a:cubicBezTo>
                    <a:lnTo>
                      <a:pt x="22860" y="266700"/>
                    </a:lnTo>
                    <a:cubicBezTo>
                      <a:pt x="10160" y="266700"/>
                      <a:pt x="0" y="256540"/>
                      <a:pt x="0" y="243840"/>
                    </a:cubicBezTo>
                    <a:lnTo>
                      <a:pt x="0" y="22860"/>
                    </a:lnTo>
                    <a:cubicBezTo>
                      <a:pt x="0" y="10160"/>
                      <a:pt x="10160" y="0"/>
                      <a:pt x="22860" y="0"/>
                    </a:cubicBezTo>
                    <a:lnTo>
                      <a:pt x="128270" y="0"/>
                    </a:lnTo>
                    <a:cubicBezTo>
                      <a:pt x="140970" y="0"/>
                      <a:pt x="151130" y="10160"/>
                      <a:pt x="151130" y="22860"/>
                    </a:cubicBezTo>
                    <a:lnTo>
                      <a:pt x="151130" y="243840"/>
                    </a:lnTo>
                    <a:close/>
                  </a:path>
                </a:pathLst>
              </a:custGeom>
              <a:solidFill>
                <a:srgbClr val="BFBFBF"/>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08" name="Freeform 207">
                <a:extLst>
                  <a:ext uri="{FF2B5EF4-FFF2-40B4-BE49-F238E27FC236}">
                    <a16:creationId xmlns:a16="http://schemas.microsoft.com/office/drawing/2014/main" id="{BE85E867-AD31-EA45-B1D9-399876B3AE31}"/>
                  </a:ext>
                </a:extLst>
              </p:cNvPr>
              <p:cNvSpPr/>
              <p:nvPr/>
            </p:nvSpPr>
            <p:spPr>
              <a:xfrm>
                <a:off x="6958244" y="4254501"/>
                <a:ext cx="151129" cy="45720"/>
              </a:xfrm>
              <a:custGeom>
                <a:avLst/>
                <a:gdLst>
                  <a:gd name="connsiteX0" fmla="*/ 151130 w 151129"/>
                  <a:gd name="connsiteY0" fmla="*/ 22860 h 45720"/>
                  <a:gd name="connsiteX1" fmla="*/ 128270 w 151129"/>
                  <a:gd name="connsiteY1" fmla="*/ 0 h 45720"/>
                  <a:gd name="connsiteX2" fmla="*/ 22860 w 151129"/>
                  <a:gd name="connsiteY2" fmla="*/ 0 h 45720"/>
                  <a:gd name="connsiteX3" fmla="*/ 0 w 151129"/>
                  <a:gd name="connsiteY3" fmla="*/ 22860 h 45720"/>
                  <a:gd name="connsiteX4" fmla="*/ 0 w 151129"/>
                  <a:gd name="connsiteY4" fmla="*/ 45720 h 45720"/>
                  <a:gd name="connsiteX5" fmla="*/ 151130 w 151129"/>
                  <a:gd name="connsiteY5" fmla="*/ 45720 h 45720"/>
                  <a:gd name="connsiteX6" fmla="*/ 151130 w 151129"/>
                  <a:gd name="connsiteY6" fmla="*/ 2286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129" h="45720">
                    <a:moveTo>
                      <a:pt x="151130" y="22860"/>
                    </a:moveTo>
                    <a:cubicBezTo>
                      <a:pt x="151130" y="10160"/>
                      <a:pt x="140970" y="0"/>
                      <a:pt x="128270" y="0"/>
                    </a:cubicBezTo>
                    <a:lnTo>
                      <a:pt x="22860" y="0"/>
                    </a:lnTo>
                    <a:cubicBezTo>
                      <a:pt x="10160" y="0"/>
                      <a:pt x="0" y="10160"/>
                      <a:pt x="0" y="22860"/>
                    </a:cubicBezTo>
                    <a:lnTo>
                      <a:pt x="0" y="45720"/>
                    </a:lnTo>
                    <a:lnTo>
                      <a:pt x="151130" y="45720"/>
                    </a:lnTo>
                    <a:lnTo>
                      <a:pt x="151130" y="22860"/>
                    </a:ln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09" name="Freeform 208">
                <a:extLst>
                  <a:ext uri="{FF2B5EF4-FFF2-40B4-BE49-F238E27FC236}">
                    <a16:creationId xmlns:a16="http://schemas.microsoft.com/office/drawing/2014/main" id="{24E1E6E5-F694-4943-A984-196868CFC9AD}"/>
                  </a:ext>
                </a:extLst>
              </p:cNvPr>
              <p:cNvSpPr/>
              <p:nvPr/>
            </p:nvSpPr>
            <p:spPr>
              <a:xfrm>
                <a:off x="6958244" y="4475480"/>
                <a:ext cx="151129" cy="45720"/>
              </a:xfrm>
              <a:custGeom>
                <a:avLst/>
                <a:gdLst>
                  <a:gd name="connsiteX0" fmla="*/ 0 w 151129"/>
                  <a:gd name="connsiteY0" fmla="*/ 22860 h 45720"/>
                  <a:gd name="connsiteX1" fmla="*/ 22860 w 151129"/>
                  <a:gd name="connsiteY1" fmla="*/ 45720 h 45720"/>
                  <a:gd name="connsiteX2" fmla="*/ 128270 w 151129"/>
                  <a:gd name="connsiteY2" fmla="*/ 45720 h 45720"/>
                  <a:gd name="connsiteX3" fmla="*/ 151130 w 151129"/>
                  <a:gd name="connsiteY3" fmla="*/ 22860 h 45720"/>
                  <a:gd name="connsiteX4" fmla="*/ 151130 w 151129"/>
                  <a:gd name="connsiteY4" fmla="*/ 0 h 45720"/>
                  <a:gd name="connsiteX5" fmla="*/ 0 w 151129"/>
                  <a:gd name="connsiteY5" fmla="*/ 0 h 45720"/>
                  <a:gd name="connsiteX6" fmla="*/ 0 w 151129"/>
                  <a:gd name="connsiteY6" fmla="*/ 2286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129" h="45720">
                    <a:moveTo>
                      <a:pt x="0" y="22860"/>
                    </a:moveTo>
                    <a:cubicBezTo>
                      <a:pt x="0" y="35560"/>
                      <a:pt x="10160" y="45720"/>
                      <a:pt x="22860" y="45720"/>
                    </a:cubicBezTo>
                    <a:lnTo>
                      <a:pt x="128270" y="45720"/>
                    </a:lnTo>
                    <a:cubicBezTo>
                      <a:pt x="140970" y="45720"/>
                      <a:pt x="151130" y="35560"/>
                      <a:pt x="151130" y="22860"/>
                    </a:cubicBezTo>
                    <a:lnTo>
                      <a:pt x="151130" y="0"/>
                    </a:lnTo>
                    <a:lnTo>
                      <a:pt x="0" y="0"/>
                    </a:lnTo>
                    <a:lnTo>
                      <a:pt x="0" y="22860"/>
                    </a:ln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10" name="Freeform 209">
                <a:extLst>
                  <a:ext uri="{FF2B5EF4-FFF2-40B4-BE49-F238E27FC236}">
                    <a16:creationId xmlns:a16="http://schemas.microsoft.com/office/drawing/2014/main" id="{96238514-94F0-A448-826A-04C7FE56F6CA}"/>
                  </a:ext>
                </a:extLst>
              </p:cNvPr>
              <p:cNvSpPr/>
              <p:nvPr/>
            </p:nvSpPr>
            <p:spPr>
              <a:xfrm>
                <a:off x="7025554" y="4490721"/>
                <a:ext cx="15239" cy="15239"/>
              </a:xfrm>
              <a:custGeom>
                <a:avLst/>
                <a:gdLst>
                  <a:gd name="connsiteX0" fmla="*/ 7620 w 15239"/>
                  <a:gd name="connsiteY0" fmla="*/ 15240 h 15239"/>
                  <a:gd name="connsiteX1" fmla="*/ 0 w 15239"/>
                  <a:gd name="connsiteY1" fmla="*/ 7620 h 15239"/>
                  <a:gd name="connsiteX2" fmla="*/ 0 w 15239"/>
                  <a:gd name="connsiteY2" fmla="*/ 7620 h 15239"/>
                  <a:gd name="connsiteX3" fmla="*/ 7620 w 15239"/>
                  <a:gd name="connsiteY3" fmla="*/ 0 h 15239"/>
                  <a:gd name="connsiteX4" fmla="*/ 7620 w 15239"/>
                  <a:gd name="connsiteY4" fmla="*/ 0 h 15239"/>
                  <a:gd name="connsiteX5" fmla="*/ 15240 w 15239"/>
                  <a:gd name="connsiteY5" fmla="*/ 7620 h 15239"/>
                  <a:gd name="connsiteX6" fmla="*/ 15240 w 15239"/>
                  <a:gd name="connsiteY6" fmla="*/ 7620 h 15239"/>
                  <a:gd name="connsiteX7" fmla="*/ 7620 w 15239"/>
                  <a:gd name="connsiteY7" fmla="*/ 15240 h 15239"/>
                  <a:gd name="connsiteX8" fmla="*/ 7620 w 15239"/>
                  <a:gd name="connsiteY8" fmla="*/ 15240 h 1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39" h="15239">
                    <a:moveTo>
                      <a:pt x="7620" y="15240"/>
                    </a:moveTo>
                    <a:cubicBezTo>
                      <a:pt x="3810" y="15240"/>
                      <a:pt x="0" y="11430"/>
                      <a:pt x="0" y="7620"/>
                    </a:cubicBezTo>
                    <a:lnTo>
                      <a:pt x="0" y="7620"/>
                    </a:lnTo>
                    <a:cubicBezTo>
                      <a:pt x="0" y="3810"/>
                      <a:pt x="3810" y="0"/>
                      <a:pt x="7620" y="0"/>
                    </a:cubicBezTo>
                    <a:lnTo>
                      <a:pt x="7620" y="0"/>
                    </a:lnTo>
                    <a:cubicBezTo>
                      <a:pt x="11430" y="0"/>
                      <a:pt x="15240" y="3810"/>
                      <a:pt x="15240" y="7620"/>
                    </a:cubicBezTo>
                    <a:lnTo>
                      <a:pt x="15240" y="7620"/>
                    </a:lnTo>
                    <a:cubicBezTo>
                      <a:pt x="15240" y="11430"/>
                      <a:pt x="12700" y="15240"/>
                      <a:pt x="7620" y="15240"/>
                    </a:cubicBezTo>
                    <a:lnTo>
                      <a:pt x="7620" y="15240"/>
                    </a:lnTo>
                    <a:close/>
                  </a:path>
                </a:pathLst>
              </a:custGeom>
              <a:solidFill>
                <a:srgbClr val="BFBFBF"/>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grpSp>
        <p:grpSp>
          <p:nvGrpSpPr>
            <p:cNvPr id="194" name="Graphic 5">
              <a:extLst>
                <a:ext uri="{FF2B5EF4-FFF2-40B4-BE49-F238E27FC236}">
                  <a16:creationId xmlns:a16="http://schemas.microsoft.com/office/drawing/2014/main" id="{83E5F476-88DF-5240-8AFB-2440EEC71D65}"/>
                </a:ext>
              </a:extLst>
            </p:cNvPr>
            <p:cNvGrpSpPr/>
            <p:nvPr/>
          </p:nvGrpSpPr>
          <p:grpSpPr>
            <a:xfrm>
              <a:off x="6530518" y="4253230"/>
              <a:ext cx="361950" cy="267970"/>
              <a:chOff x="6396904" y="4253230"/>
              <a:chExt cx="361950" cy="267970"/>
            </a:xfrm>
          </p:grpSpPr>
          <p:sp>
            <p:nvSpPr>
              <p:cNvPr id="205" name="Freeform 204">
                <a:extLst>
                  <a:ext uri="{FF2B5EF4-FFF2-40B4-BE49-F238E27FC236}">
                    <a16:creationId xmlns:a16="http://schemas.microsoft.com/office/drawing/2014/main" id="{4469114C-7B72-4F41-81F9-3F935A9F4479}"/>
                  </a:ext>
                </a:extLst>
              </p:cNvPr>
              <p:cNvSpPr/>
              <p:nvPr/>
            </p:nvSpPr>
            <p:spPr>
              <a:xfrm>
                <a:off x="6396904" y="4474210"/>
                <a:ext cx="361950" cy="46990"/>
              </a:xfrm>
              <a:custGeom>
                <a:avLst/>
                <a:gdLst>
                  <a:gd name="connsiteX0" fmla="*/ 219710 w 361950"/>
                  <a:gd name="connsiteY0" fmla="*/ 7620 h 46990"/>
                  <a:gd name="connsiteX1" fmla="*/ 219710 w 361950"/>
                  <a:gd name="connsiteY1" fmla="*/ 7620 h 46990"/>
                  <a:gd name="connsiteX2" fmla="*/ 212090 w 361950"/>
                  <a:gd name="connsiteY2" fmla="*/ 15240 h 46990"/>
                  <a:gd name="connsiteX3" fmla="*/ 148590 w 361950"/>
                  <a:gd name="connsiteY3" fmla="*/ 15240 h 46990"/>
                  <a:gd name="connsiteX4" fmla="*/ 140970 w 361950"/>
                  <a:gd name="connsiteY4" fmla="*/ 7620 h 46990"/>
                  <a:gd name="connsiteX5" fmla="*/ 140970 w 361950"/>
                  <a:gd name="connsiteY5" fmla="*/ 7620 h 46990"/>
                  <a:gd name="connsiteX6" fmla="*/ 133350 w 361950"/>
                  <a:gd name="connsiteY6" fmla="*/ 0 h 46990"/>
                  <a:gd name="connsiteX7" fmla="*/ 7620 w 361950"/>
                  <a:gd name="connsiteY7" fmla="*/ 0 h 46990"/>
                  <a:gd name="connsiteX8" fmla="*/ 0 w 361950"/>
                  <a:gd name="connsiteY8" fmla="*/ 7620 h 46990"/>
                  <a:gd name="connsiteX9" fmla="*/ 0 w 361950"/>
                  <a:gd name="connsiteY9" fmla="*/ 31750 h 46990"/>
                  <a:gd name="connsiteX10" fmla="*/ 15240 w 361950"/>
                  <a:gd name="connsiteY10" fmla="*/ 46990 h 46990"/>
                  <a:gd name="connsiteX11" fmla="*/ 346710 w 361950"/>
                  <a:gd name="connsiteY11" fmla="*/ 46990 h 46990"/>
                  <a:gd name="connsiteX12" fmla="*/ 361950 w 361950"/>
                  <a:gd name="connsiteY12" fmla="*/ 31750 h 46990"/>
                  <a:gd name="connsiteX13" fmla="*/ 361950 w 361950"/>
                  <a:gd name="connsiteY13" fmla="*/ 7620 h 46990"/>
                  <a:gd name="connsiteX14" fmla="*/ 354330 w 361950"/>
                  <a:gd name="connsiteY14" fmla="*/ 0 h 46990"/>
                  <a:gd name="connsiteX15" fmla="*/ 228600 w 361950"/>
                  <a:gd name="connsiteY15" fmla="*/ 0 h 46990"/>
                  <a:gd name="connsiteX16" fmla="*/ 219710 w 361950"/>
                  <a:gd name="connsiteY16" fmla="*/ 7620 h 4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46990">
                    <a:moveTo>
                      <a:pt x="219710" y="7620"/>
                    </a:moveTo>
                    <a:lnTo>
                      <a:pt x="219710" y="7620"/>
                    </a:lnTo>
                    <a:cubicBezTo>
                      <a:pt x="219710" y="11430"/>
                      <a:pt x="215900" y="15240"/>
                      <a:pt x="212090" y="15240"/>
                    </a:cubicBezTo>
                    <a:lnTo>
                      <a:pt x="148590" y="15240"/>
                    </a:lnTo>
                    <a:cubicBezTo>
                      <a:pt x="144780" y="15240"/>
                      <a:pt x="140970" y="11430"/>
                      <a:pt x="140970" y="7620"/>
                    </a:cubicBezTo>
                    <a:lnTo>
                      <a:pt x="140970" y="7620"/>
                    </a:lnTo>
                    <a:cubicBezTo>
                      <a:pt x="140970" y="3810"/>
                      <a:pt x="137160" y="0"/>
                      <a:pt x="133350" y="0"/>
                    </a:cubicBezTo>
                    <a:lnTo>
                      <a:pt x="7620" y="0"/>
                    </a:lnTo>
                    <a:cubicBezTo>
                      <a:pt x="3810" y="0"/>
                      <a:pt x="0" y="3810"/>
                      <a:pt x="0" y="7620"/>
                    </a:cubicBezTo>
                    <a:lnTo>
                      <a:pt x="0" y="31750"/>
                    </a:lnTo>
                    <a:cubicBezTo>
                      <a:pt x="0" y="40640"/>
                      <a:pt x="7620" y="46990"/>
                      <a:pt x="15240" y="46990"/>
                    </a:cubicBezTo>
                    <a:lnTo>
                      <a:pt x="346710" y="46990"/>
                    </a:lnTo>
                    <a:cubicBezTo>
                      <a:pt x="355600" y="46990"/>
                      <a:pt x="361950" y="39370"/>
                      <a:pt x="361950" y="31750"/>
                    </a:cubicBezTo>
                    <a:lnTo>
                      <a:pt x="361950" y="7620"/>
                    </a:lnTo>
                    <a:cubicBezTo>
                      <a:pt x="361950" y="3810"/>
                      <a:pt x="358140" y="0"/>
                      <a:pt x="354330" y="0"/>
                    </a:cubicBezTo>
                    <a:lnTo>
                      <a:pt x="228600" y="0"/>
                    </a:lnTo>
                    <a:cubicBezTo>
                      <a:pt x="223520" y="0"/>
                      <a:pt x="219710" y="3810"/>
                      <a:pt x="219710" y="7620"/>
                    </a:cubicBez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06" name="Freeform 205">
                <a:extLst>
                  <a:ext uri="{FF2B5EF4-FFF2-40B4-BE49-F238E27FC236}">
                    <a16:creationId xmlns:a16="http://schemas.microsoft.com/office/drawing/2014/main" id="{3EF6C470-E156-F842-9C5A-4B58E1530607}"/>
                  </a:ext>
                </a:extLst>
              </p:cNvPr>
              <p:cNvSpPr/>
              <p:nvPr/>
            </p:nvSpPr>
            <p:spPr>
              <a:xfrm>
                <a:off x="6410873" y="4253230"/>
                <a:ext cx="331470" cy="236220"/>
              </a:xfrm>
              <a:custGeom>
                <a:avLst/>
                <a:gdLst>
                  <a:gd name="connsiteX0" fmla="*/ 119380 w 331470"/>
                  <a:gd name="connsiteY0" fmla="*/ 220980 h 236220"/>
                  <a:gd name="connsiteX1" fmla="*/ 127000 w 331470"/>
                  <a:gd name="connsiteY1" fmla="*/ 228600 h 236220"/>
                  <a:gd name="connsiteX2" fmla="*/ 134620 w 331470"/>
                  <a:gd name="connsiteY2" fmla="*/ 236220 h 236220"/>
                  <a:gd name="connsiteX3" fmla="*/ 198120 w 331470"/>
                  <a:gd name="connsiteY3" fmla="*/ 236220 h 236220"/>
                  <a:gd name="connsiteX4" fmla="*/ 205740 w 331470"/>
                  <a:gd name="connsiteY4" fmla="*/ 228600 h 236220"/>
                  <a:gd name="connsiteX5" fmla="*/ 213360 w 331470"/>
                  <a:gd name="connsiteY5" fmla="*/ 220980 h 236220"/>
                  <a:gd name="connsiteX6" fmla="*/ 331470 w 331470"/>
                  <a:gd name="connsiteY6" fmla="*/ 220980 h 236220"/>
                  <a:gd name="connsiteX7" fmla="*/ 331470 w 331470"/>
                  <a:gd name="connsiteY7" fmla="*/ 24130 h 236220"/>
                  <a:gd name="connsiteX8" fmla="*/ 307340 w 331470"/>
                  <a:gd name="connsiteY8" fmla="*/ 0 h 236220"/>
                  <a:gd name="connsiteX9" fmla="*/ 24130 w 331470"/>
                  <a:gd name="connsiteY9" fmla="*/ 0 h 236220"/>
                  <a:gd name="connsiteX10" fmla="*/ 0 w 331470"/>
                  <a:gd name="connsiteY10" fmla="*/ 24130 h 236220"/>
                  <a:gd name="connsiteX11" fmla="*/ 0 w 331470"/>
                  <a:gd name="connsiteY11" fmla="*/ 220980 h 236220"/>
                  <a:gd name="connsiteX12" fmla="*/ 119380 w 331470"/>
                  <a:gd name="connsiteY12" fmla="*/ 220980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1470" h="236220">
                    <a:moveTo>
                      <a:pt x="119380" y="220980"/>
                    </a:moveTo>
                    <a:cubicBezTo>
                      <a:pt x="123190" y="220980"/>
                      <a:pt x="127000" y="224790"/>
                      <a:pt x="127000" y="228600"/>
                    </a:cubicBezTo>
                    <a:cubicBezTo>
                      <a:pt x="127000" y="232410"/>
                      <a:pt x="130810" y="236220"/>
                      <a:pt x="134620" y="236220"/>
                    </a:cubicBezTo>
                    <a:lnTo>
                      <a:pt x="198120" y="236220"/>
                    </a:lnTo>
                    <a:cubicBezTo>
                      <a:pt x="201930" y="236220"/>
                      <a:pt x="205740" y="232410"/>
                      <a:pt x="205740" y="228600"/>
                    </a:cubicBezTo>
                    <a:cubicBezTo>
                      <a:pt x="205740" y="224790"/>
                      <a:pt x="209550" y="220980"/>
                      <a:pt x="213360" y="220980"/>
                    </a:cubicBezTo>
                    <a:lnTo>
                      <a:pt x="331470" y="220980"/>
                    </a:lnTo>
                    <a:lnTo>
                      <a:pt x="331470" y="24130"/>
                    </a:lnTo>
                    <a:cubicBezTo>
                      <a:pt x="331470" y="11430"/>
                      <a:pt x="321310" y="0"/>
                      <a:pt x="307340" y="0"/>
                    </a:cubicBezTo>
                    <a:lnTo>
                      <a:pt x="24130" y="0"/>
                    </a:lnTo>
                    <a:cubicBezTo>
                      <a:pt x="11430" y="0"/>
                      <a:pt x="0" y="10160"/>
                      <a:pt x="0" y="24130"/>
                    </a:cubicBezTo>
                    <a:lnTo>
                      <a:pt x="0" y="220980"/>
                    </a:lnTo>
                    <a:lnTo>
                      <a:pt x="119380" y="220980"/>
                    </a:lnTo>
                    <a:close/>
                  </a:path>
                </a:pathLst>
              </a:custGeom>
              <a:solidFill>
                <a:srgbClr val="BFBFBF"/>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grpSp>
        <p:sp>
          <p:nvSpPr>
            <p:cNvPr id="195" name="Freeform 194">
              <a:extLst>
                <a:ext uri="{FF2B5EF4-FFF2-40B4-BE49-F238E27FC236}">
                  <a16:creationId xmlns:a16="http://schemas.microsoft.com/office/drawing/2014/main" id="{6205629B-EE2A-5B41-A2D9-CC9387CEC60D}"/>
                </a:ext>
              </a:extLst>
            </p:cNvPr>
            <p:cNvSpPr/>
            <p:nvPr/>
          </p:nvSpPr>
          <p:spPr>
            <a:xfrm>
              <a:off x="6296838" y="4259581"/>
              <a:ext cx="12700" cy="256540"/>
            </a:xfrm>
            <a:custGeom>
              <a:avLst/>
              <a:gdLst>
                <a:gd name="connsiteX0" fmla="*/ 0 w 12700"/>
                <a:gd name="connsiteY0" fmla="*/ 0 h 256540"/>
                <a:gd name="connsiteX1" fmla="*/ 0 w 12700"/>
                <a:gd name="connsiteY1" fmla="*/ 256540 h 256540"/>
              </a:gdLst>
              <a:ahLst/>
              <a:cxnLst>
                <a:cxn ang="0">
                  <a:pos x="connsiteX0" y="connsiteY0"/>
                </a:cxn>
                <a:cxn ang="0">
                  <a:pos x="connsiteX1" y="connsiteY1"/>
                </a:cxn>
              </a:cxnLst>
              <a:rect l="l" t="t" r="r" b="b"/>
              <a:pathLst>
                <a:path w="12700" h="256540">
                  <a:moveTo>
                    <a:pt x="0" y="0"/>
                  </a:moveTo>
                  <a:lnTo>
                    <a:pt x="0" y="256540"/>
                  </a:lnTo>
                </a:path>
              </a:pathLst>
            </a:custGeom>
            <a:ln w="12700" cap="rnd">
              <a:solidFill>
                <a:srgbClr val="BFBFBF"/>
              </a:solidFill>
              <a:prstDash val="solid"/>
              <a:round/>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grpSp>
          <p:nvGrpSpPr>
            <p:cNvPr id="196" name="Graphic 5">
              <a:extLst>
                <a:ext uri="{FF2B5EF4-FFF2-40B4-BE49-F238E27FC236}">
                  <a16:creationId xmlns:a16="http://schemas.microsoft.com/office/drawing/2014/main" id="{0D200E8C-CCC5-6F46-9CEC-A73DBB5BB12A}"/>
                </a:ext>
              </a:extLst>
            </p:cNvPr>
            <p:cNvGrpSpPr/>
            <p:nvPr/>
          </p:nvGrpSpPr>
          <p:grpSpPr>
            <a:xfrm>
              <a:off x="5808544" y="4254501"/>
              <a:ext cx="235215" cy="266700"/>
              <a:chOff x="5674930" y="4254501"/>
              <a:chExt cx="235215" cy="266700"/>
            </a:xfrm>
          </p:grpSpPr>
          <p:sp>
            <p:nvSpPr>
              <p:cNvPr id="202" name="Freeform 201">
                <a:extLst>
                  <a:ext uri="{FF2B5EF4-FFF2-40B4-BE49-F238E27FC236}">
                    <a16:creationId xmlns:a16="http://schemas.microsoft.com/office/drawing/2014/main" id="{DCE4AD25-15AD-9047-80CD-3F3E6033CD2C}"/>
                  </a:ext>
                </a:extLst>
              </p:cNvPr>
              <p:cNvSpPr/>
              <p:nvPr/>
            </p:nvSpPr>
            <p:spPr>
              <a:xfrm>
                <a:off x="5694594" y="4273551"/>
                <a:ext cx="195579" cy="228600"/>
              </a:xfrm>
              <a:custGeom>
                <a:avLst/>
                <a:gdLst>
                  <a:gd name="connsiteX0" fmla="*/ 97790 w 195579"/>
                  <a:gd name="connsiteY0" fmla="*/ 0 h 228600"/>
                  <a:gd name="connsiteX1" fmla="*/ 195580 w 195579"/>
                  <a:gd name="connsiteY1" fmla="*/ 54610 h 228600"/>
                  <a:gd name="connsiteX2" fmla="*/ 195580 w 195579"/>
                  <a:gd name="connsiteY2" fmla="*/ 172720 h 228600"/>
                  <a:gd name="connsiteX3" fmla="*/ 97790 w 195579"/>
                  <a:gd name="connsiteY3" fmla="*/ 228600 h 228600"/>
                  <a:gd name="connsiteX4" fmla="*/ 0 w 195579"/>
                  <a:gd name="connsiteY4" fmla="*/ 172720 h 228600"/>
                  <a:gd name="connsiteX5" fmla="*/ 0 w 195579"/>
                  <a:gd name="connsiteY5" fmla="*/ 5461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79" h="228600">
                    <a:moveTo>
                      <a:pt x="97790" y="0"/>
                    </a:moveTo>
                    <a:lnTo>
                      <a:pt x="195580" y="54610"/>
                    </a:lnTo>
                    <a:lnTo>
                      <a:pt x="195580" y="172720"/>
                    </a:lnTo>
                    <a:lnTo>
                      <a:pt x="97790" y="228600"/>
                    </a:lnTo>
                    <a:lnTo>
                      <a:pt x="0" y="172720"/>
                    </a:lnTo>
                    <a:lnTo>
                      <a:pt x="0" y="54610"/>
                    </a:lnTo>
                    <a:close/>
                  </a:path>
                </a:pathLst>
              </a:custGeom>
              <a:solidFill>
                <a:srgbClr val="BFBFBF"/>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04" name="Freeform 203">
                <a:extLst>
                  <a:ext uri="{FF2B5EF4-FFF2-40B4-BE49-F238E27FC236}">
                    <a16:creationId xmlns:a16="http://schemas.microsoft.com/office/drawing/2014/main" id="{B3F774F6-1B46-5442-85C2-333DA2310679}"/>
                  </a:ext>
                </a:extLst>
              </p:cNvPr>
              <p:cNvSpPr/>
              <p:nvPr/>
            </p:nvSpPr>
            <p:spPr>
              <a:xfrm>
                <a:off x="5674930" y="4254501"/>
                <a:ext cx="235215" cy="266700"/>
              </a:xfrm>
              <a:custGeom>
                <a:avLst/>
                <a:gdLst>
                  <a:gd name="connsiteX0" fmla="*/ 225403 w 235215"/>
                  <a:gd name="connsiteY0" fmla="*/ 175260 h 266700"/>
                  <a:gd name="connsiteX1" fmla="*/ 219053 w 235215"/>
                  <a:gd name="connsiteY1" fmla="*/ 172720 h 266700"/>
                  <a:gd name="connsiteX2" fmla="*/ 219053 w 235215"/>
                  <a:gd name="connsiteY2" fmla="*/ 93980 h 266700"/>
                  <a:gd name="connsiteX3" fmla="*/ 225403 w 235215"/>
                  <a:gd name="connsiteY3" fmla="*/ 91440 h 266700"/>
                  <a:gd name="connsiteX4" fmla="*/ 231753 w 235215"/>
                  <a:gd name="connsiteY4" fmla="*/ 64770 h 266700"/>
                  <a:gd name="connsiteX5" fmla="*/ 205083 w 235215"/>
                  <a:gd name="connsiteY5" fmla="*/ 58420 h 266700"/>
                  <a:gd name="connsiteX6" fmla="*/ 200003 w 235215"/>
                  <a:gd name="connsiteY6" fmla="*/ 62230 h 266700"/>
                  <a:gd name="connsiteX7" fmla="*/ 136503 w 235215"/>
                  <a:gd name="connsiteY7" fmla="*/ 26670 h 266700"/>
                  <a:gd name="connsiteX8" fmla="*/ 137773 w 235215"/>
                  <a:gd name="connsiteY8" fmla="*/ 20320 h 266700"/>
                  <a:gd name="connsiteX9" fmla="*/ 117453 w 235215"/>
                  <a:gd name="connsiteY9" fmla="*/ 0 h 266700"/>
                  <a:gd name="connsiteX10" fmla="*/ 97133 w 235215"/>
                  <a:gd name="connsiteY10" fmla="*/ 20320 h 266700"/>
                  <a:gd name="connsiteX11" fmla="*/ 98403 w 235215"/>
                  <a:gd name="connsiteY11" fmla="*/ 26670 h 266700"/>
                  <a:gd name="connsiteX12" fmla="*/ 34903 w 235215"/>
                  <a:gd name="connsiteY12" fmla="*/ 62230 h 266700"/>
                  <a:gd name="connsiteX13" fmla="*/ 29823 w 235215"/>
                  <a:gd name="connsiteY13" fmla="*/ 58420 h 266700"/>
                  <a:gd name="connsiteX14" fmla="*/ 3153 w 235215"/>
                  <a:gd name="connsiteY14" fmla="*/ 64770 h 266700"/>
                  <a:gd name="connsiteX15" fmla="*/ 9503 w 235215"/>
                  <a:gd name="connsiteY15" fmla="*/ 91440 h 266700"/>
                  <a:gd name="connsiteX16" fmla="*/ 15853 w 235215"/>
                  <a:gd name="connsiteY16" fmla="*/ 93980 h 266700"/>
                  <a:gd name="connsiteX17" fmla="*/ 15853 w 235215"/>
                  <a:gd name="connsiteY17" fmla="*/ 172720 h 266700"/>
                  <a:gd name="connsiteX18" fmla="*/ 9503 w 235215"/>
                  <a:gd name="connsiteY18" fmla="*/ 175260 h 266700"/>
                  <a:gd name="connsiteX19" fmla="*/ 3153 w 235215"/>
                  <a:gd name="connsiteY19" fmla="*/ 201930 h 266700"/>
                  <a:gd name="connsiteX20" fmla="*/ 29823 w 235215"/>
                  <a:gd name="connsiteY20" fmla="*/ 208280 h 266700"/>
                  <a:gd name="connsiteX21" fmla="*/ 34903 w 235215"/>
                  <a:gd name="connsiteY21" fmla="*/ 204470 h 266700"/>
                  <a:gd name="connsiteX22" fmla="*/ 98403 w 235215"/>
                  <a:gd name="connsiteY22" fmla="*/ 240030 h 266700"/>
                  <a:gd name="connsiteX23" fmla="*/ 97133 w 235215"/>
                  <a:gd name="connsiteY23" fmla="*/ 246380 h 266700"/>
                  <a:gd name="connsiteX24" fmla="*/ 117453 w 235215"/>
                  <a:gd name="connsiteY24" fmla="*/ 266700 h 266700"/>
                  <a:gd name="connsiteX25" fmla="*/ 137773 w 235215"/>
                  <a:gd name="connsiteY25" fmla="*/ 246380 h 266700"/>
                  <a:gd name="connsiteX26" fmla="*/ 136503 w 235215"/>
                  <a:gd name="connsiteY26" fmla="*/ 240030 h 266700"/>
                  <a:gd name="connsiteX27" fmla="*/ 200003 w 235215"/>
                  <a:gd name="connsiteY27" fmla="*/ 204470 h 266700"/>
                  <a:gd name="connsiteX28" fmla="*/ 205083 w 235215"/>
                  <a:gd name="connsiteY28" fmla="*/ 208280 h 266700"/>
                  <a:gd name="connsiteX29" fmla="*/ 231753 w 235215"/>
                  <a:gd name="connsiteY29" fmla="*/ 201930 h 266700"/>
                  <a:gd name="connsiteX30" fmla="*/ 225403 w 235215"/>
                  <a:gd name="connsiteY30" fmla="*/ 175260 h 266700"/>
                  <a:gd name="connsiteX31" fmla="*/ 201273 w 235215"/>
                  <a:gd name="connsiteY31" fmla="*/ 179070 h 266700"/>
                  <a:gd name="connsiteX32" fmla="*/ 125073 w 235215"/>
                  <a:gd name="connsiteY32" fmla="*/ 133350 h 266700"/>
                  <a:gd name="connsiteX33" fmla="*/ 201273 w 235215"/>
                  <a:gd name="connsiteY33" fmla="*/ 87630 h 266700"/>
                  <a:gd name="connsiteX34" fmla="*/ 212703 w 235215"/>
                  <a:gd name="connsiteY34" fmla="*/ 93980 h 266700"/>
                  <a:gd name="connsiteX35" fmla="*/ 212703 w 235215"/>
                  <a:gd name="connsiteY35" fmla="*/ 172720 h 266700"/>
                  <a:gd name="connsiteX36" fmla="*/ 201273 w 235215"/>
                  <a:gd name="connsiteY36" fmla="*/ 179070 h 266700"/>
                  <a:gd name="connsiteX37" fmla="*/ 197463 w 235215"/>
                  <a:gd name="connsiteY37" fmla="*/ 67310 h 266700"/>
                  <a:gd name="connsiteX38" fmla="*/ 197463 w 235215"/>
                  <a:gd name="connsiteY38" fmla="*/ 80010 h 266700"/>
                  <a:gd name="connsiteX39" fmla="*/ 122533 w 235215"/>
                  <a:gd name="connsiteY39" fmla="*/ 125730 h 266700"/>
                  <a:gd name="connsiteX40" fmla="*/ 122533 w 235215"/>
                  <a:gd name="connsiteY40" fmla="*/ 38100 h 266700"/>
                  <a:gd name="connsiteX41" fmla="*/ 133963 w 235215"/>
                  <a:gd name="connsiteY41" fmla="*/ 31750 h 266700"/>
                  <a:gd name="connsiteX42" fmla="*/ 197463 w 235215"/>
                  <a:gd name="connsiteY42" fmla="*/ 67310 h 266700"/>
                  <a:gd name="connsiteX43" fmla="*/ 102213 w 235215"/>
                  <a:gd name="connsiteY43" fmla="*/ 31750 h 266700"/>
                  <a:gd name="connsiteX44" fmla="*/ 113643 w 235215"/>
                  <a:gd name="connsiteY44" fmla="*/ 38100 h 266700"/>
                  <a:gd name="connsiteX45" fmla="*/ 113643 w 235215"/>
                  <a:gd name="connsiteY45" fmla="*/ 125730 h 266700"/>
                  <a:gd name="connsiteX46" fmla="*/ 38713 w 235215"/>
                  <a:gd name="connsiteY46" fmla="*/ 80010 h 266700"/>
                  <a:gd name="connsiteX47" fmla="*/ 38713 w 235215"/>
                  <a:gd name="connsiteY47" fmla="*/ 67310 h 266700"/>
                  <a:gd name="connsiteX48" fmla="*/ 102213 w 235215"/>
                  <a:gd name="connsiteY48" fmla="*/ 31750 h 266700"/>
                  <a:gd name="connsiteX49" fmla="*/ 23473 w 235215"/>
                  <a:gd name="connsiteY49" fmla="*/ 172720 h 266700"/>
                  <a:gd name="connsiteX50" fmla="*/ 23473 w 235215"/>
                  <a:gd name="connsiteY50" fmla="*/ 93980 h 266700"/>
                  <a:gd name="connsiteX51" fmla="*/ 34903 w 235215"/>
                  <a:gd name="connsiteY51" fmla="*/ 87630 h 266700"/>
                  <a:gd name="connsiteX52" fmla="*/ 111103 w 235215"/>
                  <a:gd name="connsiteY52" fmla="*/ 133350 h 266700"/>
                  <a:gd name="connsiteX53" fmla="*/ 34903 w 235215"/>
                  <a:gd name="connsiteY53" fmla="*/ 179070 h 266700"/>
                  <a:gd name="connsiteX54" fmla="*/ 23473 w 235215"/>
                  <a:gd name="connsiteY54" fmla="*/ 172720 h 266700"/>
                  <a:gd name="connsiteX55" fmla="*/ 38713 w 235215"/>
                  <a:gd name="connsiteY55" fmla="*/ 198120 h 266700"/>
                  <a:gd name="connsiteX56" fmla="*/ 38713 w 235215"/>
                  <a:gd name="connsiteY56" fmla="*/ 185420 h 266700"/>
                  <a:gd name="connsiteX57" fmla="*/ 113643 w 235215"/>
                  <a:gd name="connsiteY57" fmla="*/ 139700 h 266700"/>
                  <a:gd name="connsiteX58" fmla="*/ 113643 w 235215"/>
                  <a:gd name="connsiteY58" fmla="*/ 227330 h 266700"/>
                  <a:gd name="connsiteX59" fmla="*/ 102213 w 235215"/>
                  <a:gd name="connsiteY59" fmla="*/ 233680 h 266700"/>
                  <a:gd name="connsiteX60" fmla="*/ 38713 w 235215"/>
                  <a:gd name="connsiteY60" fmla="*/ 198120 h 266700"/>
                  <a:gd name="connsiteX61" fmla="*/ 132693 w 235215"/>
                  <a:gd name="connsiteY61" fmla="*/ 234950 h 266700"/>
                  <a:gd name="connsiteX62" fmla="*/ 121263 w 235215"/>
                  <a:gd name="connsiteY62" fmla="*/ 228600 h 266700"/>
                  <a:gd name="connsiteX63" fmla="*/ 121263 w 235215"/>
                  <a:gd name="connsiteY63" fmla="*/ 139700 h 266700"/>
                  <a:gd name="connsiteX64" fmla="*/ 196193 w 235215"/>
                  <a:gd name="connsiteY64" fmla="*/ 185420 h 266700"/>
                  <a:gd name="connsiteX65" fmla="*/ 196193 w 235215"/>
                  <a:gd name="connsiteY65" fmla="*/ 198120 h 266700"/>
                  <a:gd name="connsiteX66" fmla="*/ 132693 w 235215"/>
                  <a:gd name="connsiteY66" fmla="*/ 2349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35215" h="266700">
                    <a:moveTo>
                      <a:pt x="225403" y="175260"/>
                    </a:moveTo>
                    <a:cubicBezTo>
                      <a:pt x="222863" y="173990"/>
                      <a:pt x="221593" y="172720"/>
                      <a:pt x="219053" y="172720"/>
                    </a:cubicBezTo>
                    <a:lnTo>
                      <a:pt x="219053" y="93980"/>
                    </a:lnTo>
                    <a:cubicBezTo>
                      <a:pt x="221593" y="93980"/>
                      <a:pt x="224133" y="92710"/>
                      <a:pt x="225403" y="91440"/>
                    </a:cubicBezTo>
                    <a:cubicBezTo>
                      <a:pt x="234293" y="86360"/>
                      <a:pt x="238103" y="73660"/>
                      <a:pt x="231753" y="64770"/>
                    </a:cubicBezTo>
                    <a:cubicBezTo>
                      <a:pt x="226673" y="55880"/>
                      <a:pt x="213973" y="52070"/>
                      <a:pt x="205083" y="58420"/>
                    </a:cubicBezTo>
                    <a:cubicBezTo>
                      <a:pt x="203813" y="59690"/>
                      <a:pt x="201273" y="60960"/>
                      <a:pt x="200003" y="62230"/>
                    </a:cubicBezTo>
                    <a:lnTo>
                      <a:pt x="136503" y="26670"/>
                    </a:lnTo>
                    <a:cubicBezTo>
                      <a:pt x="137773" y="24130"/>
                      <a:pt x="137773" y="22860"/>
                      <a:pt x="137773" y="20320"/>
                    </a:cubicBezTo>
                    <a:cubicBezTo>
                      <a:pt x="137773" y="8890"/>
                      <a:pt x="128883" y="0"/>
                      <a:pt x="117453" y="0"/>
                    </a:cubicBezTo>
                    <a:cubicBezTo>
                      <a:pt x="106023" y="0"/>
                      <a:pt x="97133" y="8890"/>
                      <a:pt x="97133" y="20320"/>
                    </a:cubicBezTo>
                    <a:cubicBezTo>
                      <a:pt x="97133" y="22860"/>
                      <a:pt x="97133" y="24130"/>
                      <a:pt x="98403" y="26670"/>
                    </a:cubicBezTo>
                    <a:lnTo>
                      <a:pt x="34903" y="62230"/>
                    </a:lnTo>
                    <a:cubicBezTo>
                      <a:pt x="33633" y="60960"/>
                      <a:pt x="32363" y="59690"/>
                      <a:pt x="29823" y="58420"/>
                    </a:cubicBezTo>
                    <a:cubicBezTo>
                      <a:pt x="20933" y="53340"/>
                      <a:pt x="8233" y="55880"/>
                      <a:pt x="3153" y="64770"/>
                    </a:cubicBezTo>
                    <a:cubicBezTo>
                      <a:pt x="-1927" y="73660"/>
                      <a:pt x="613" y="86360"/>
                      <a:pt x="9503" y="91440"/>
                    </a:cubicBezTo>
                    <a:cubicBezTo>
                      <a:pt x="12043" y="92710"/>
                      <a:pt x="13313" y="93980"/>
                      <a:pt x="15853" y="93980"/>
                    </a:cubicBezTo>
                    <a:lnTo>
                      <a:pt x="15853" y="172720"/>
                    </a:lnTo>
                    <a:cubicBezTo>
                      <a:pt x="13313" y="172720"/>
                      <a:pt x="10773" y="173990"/>
                      <a:pt x="9503" y="175260"/>
                    </a:cubicBezTo>
                    <a:cubicBezTo>
                      <a:pt x="613" y="180340"/>
                      <a:pt x="-3197" y="193040"/>
                      <a:pt x="3153" y="201930"/>
                    </a:cubicBezTo>
                    <a:cubicBezTo>
                      <a:pt x="8233" y="210820"/>
                      <a:pt x="20933" y="214630"/>
                      <a:pt x="29823" y="208280"/>
                    </a:cubicBezTo>
                    <a:cubicBezTo>
                      <a:pt x="31093" y="207010"/>
                      <a:pt x="33633" y="205740"/>
                      <a:pt x="34903" y="204470"/>
                    </a:cubicBezTo>
                    <a:lnTo>
                      <a:pt x="98403" y="240030"/>
                    </a:lnTo>
                    <a:cubicBezTo>
                      <a:pt x="97133" y="242570"/>
                      <a:pt x="97133" y="243840"/>
                      <a:pt x="97133" y="246380"/>
                    </a:cubicBezTo>
                    <a:cubicBezTo>
                      <a:pt x="97133" y="257810"/>
                      <a:pt x="106023" y="266700"/>
                      <a:pt x="117453" y="266700"/>
                    </a:cubicBezTo>
                    <a:cubicBezTo>
                      <a:pt x="128883" y="266700"/>
                      <a:pt x="137773" y="257810"/>
                      <a:pt x="137773" y="246380"/>
                    </a:cubicBezTo>
                    <a:cubicBezTo>
                      <a:pt x="137773" y="243840"/>
                      <a:pt x="137773" y="242570"/>
                      <a:pt x="136503" y="240030"/>
                    </a:cubicBezTo>
                    <a:lnTo>
                      <a:pt x="200003" y="204470"/>
                    </a:lnTo>
                    <a:cubicBezTo>
                      <a:pt x="201273" y="205740"/>
                      <a:pt x="202543" y="207010"/>
                      <a:pt x="205083" y="208280"/>
                    </a:cubicBezTo>
                    <a:cubicBezTo>
                      <a:pt x="213973" y="213360"/>
                      <a:pt x="226673" y="210820"/>
                      <a:pt x="231753" y="201930"/>
                    </a:cubicBezTo>
                    <a:cubicBezTo>
                      <a:pt x="238103" y="193040"/>
                      <a:pt x="235563" y="180340"/>
                      <a:pt x="225403" y="175260"/>
                    </a:cubicBezTo>
                    <a:close/>
                    <a:moveTo>
                      <a:pt x="201273" y="179070"/>
                    </a:moveTo>
                    <a:lnTo>
                      <a:pt x="125073" y="133350"/>
                    </a:lnTo>
                    <a:lnTo>
                      <a:pt x="201273" y="87630"/>
                    </a:lnTo>
                    <a:cubicBezTo>
                      <a:pt x="203813" y="91440"/>
                      <a:pt x="207623" y="92710"/>
                      <a:pt x="212703" y="93980"/>
                    </a:cubicBezTo>
                    <a:lnTo>
                      <a:pt x="212703" y="172720"/>
                    </a:lnTo>
                    <a:cubicBezTo>
                      <a:pt x="207623" y="173990"/>
                      <a:pt x="203813" y="175260"/>
                      <a:pt x="201273" y="179070"/>
                    </a:cubicBezTo>
                    <a:close/>
                    <a:moveTo>
                      <a:pt x="197463" y="67310"/>
                    </a:moveTo>
                    <a:cubicBezTo>
                      <a:pt x="196193" y="71120"/>
                      <a:pt x="196193" y="76200"/>
                      <a:pt x="197463" y="80010"/>
                    </a:cubicBezTo>
                    <a:lnTo>
                      <a:pt x="122533" y="125730"/>
                    </a:lnTo>
                    <a:lnTo>
                      <a:pt x="122533" y="38100"/>
                    </a:lnTo>
                    <a:cubicBezTo>
                      <a:pt x="127613" y="36830"/>
                      <a:pt x="131423" y="34290"/>
                      <a:pt x="133963" y="31750"/>
                    </a:cubicBezTo>
                    <a:lnTo>
                      <a:pt x="197463" y="67310"/>
                    </a:lnTo>
                    <a:close/>
                    <a:moveTo>
                      <a:pt x="102213" y="31750"/>
                    </a:moveTo>
                    <a:cubicBezTo>
                      <a:pt x="104753" y="35560"/>
                      <a:pt x="108563" y="38100"/>
                      <a:pt x="113643" y="38100"/>
                    </a:cubicBezTo>
                    <a:lnTo>
                      <a:pt x="113643" y="125730"/>
                    </a:lnTo>
                    <a:lnTo>
                      <a:pt x="38713" y="80010"/>
                    </a:lnTo>
                    <a:cubicBezTo>
                      <a:pt x="39983" y="76200"/>
                      <a:pt x="39983" y="71120"/>
                      <a:pt x="38713" y="67310"/>
                    </a:cubicBezTo>
                    <a:lnTo>
                      <a:pt x="102213" y="31750"/>
                    </a:lnTo>
                    <a:close/>
                    <a:moveTo>
                      <a:pt x="23473" y="172720"/>
                    </a:moveTo>
                    <a:lnTo>
                      <a:pt x="23473" y="93980"/>
                    </a:lnTo>
                    <a:cubicBezTo>
                      <a:pt x="27283" y="92710"/>
                      <a:pt x="31093" y="91440"/>
                      <a:pt x="34903" y="87630"/>
                    </a:cubicBezTo>
                    <a:lnTo>
                      <a:pt x="111103" y="133350"/>
                    </a:lnTo>
                    <a:lnTo>
                      <a:pt x="34903" y="179070"/>
                    </a:lnTo>
                    <a:cubicBezTo>
                      <a:pt x="32363" y="175260"/>
                      <a:pt x="28553" y="173990"/>
                      <a:pt x="23473" y="172720"/>
                    </a:cubicBezTo>
                    <a:close/>
                    <a:moveTo>
                      <a:pt x="38713" y="198120"/>
                    </a:moveTo>
                    <a:cubicBezTo>
                      <a:pt x="39983" y="194310"/>
                      <a:pt x="39983" y="189230"/>
                      <a:pt x="38713" y="185420"/>
                    </a:cubicBezTo>
                    <a:lnTo>
                      <a:pt x="113643" y="139700"/>
                    </a:lnTo>
                    <a:lnTo>
                      <a:pt x="113643" y="227330"/>
                    </a:lnTo>
                    <a:cubicBezTo>
                      <a:pt x="108563" y="228600"/>
                      <a:pt x="104753" y="231140"/>
                      <a:pt x="102213" y="233680"/>
                    </a:cubicBezTo>
                    <a:lnTo>
                      <a:pt x="38713" y="198120"/>
                    </a:lnTo>
                    <a:close/>
                    <a:moveTo>
                      <a:pt x="132693" y="234950"/>
                    </a:moveTo>
                    <a:cubicBezTo>
                      <a:pt x="130153" y="231140"/>
                      <a:pt x="126343" y="228600"/>
                      <a:pt x="121263" y="228600"/>
                    </a:cubicBezTo>
                    <a:lnTo>
                      <a:pt x="121263" y="139700"/>
                    </a:lnTo>
                    <a:lnTo>
                      <a:pt x="196193" y="185420"/>
                    </a:lnTo>
                    <a:cubicBezTo>
                      <a:pt x="194923" y="189230"/>
                      <a:pt x="194923" y="194310"/>
                      <a:pt x="196193" y="198120"/>
                    </a:cubicBezTo>
                    <a:lnTo>
                      <a:pt x="132693" y="234950"/>
                    </a:lnTo>
                    <a:close/>
                  </a:path>
                </a:pathLst>
              </a:custGeom>
              <a:solidFill>
                <a:srgbClr val="0D274D"/>
              </a:solidFill>
              <a:ln w="12700"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grpSp>
        <p:sp>
          <p:nvSpPr>
            <p:cNvPr id="198" name="Freeform 197">
              <a:extLst>
                <a:ext uri="{FF2B5EF4-FFF2-40B4-BE49-F238E27FC236}">
                  <a16:creationId xmlns:a16="http://schemas.microsoft.com/office/drawing/2014/main" id="{49AE3380-BB03-4E4A-ADD1-B9A17D7F5BA9}"/>
                </a:ext>
              </a:extLst>
            </p:cNvPr>
            <p:cNvSpPr/>
            <p:nvPr/>
          </p:nvSpPr>
          <p:spPr>
            <a:xfrm>
              <a:off x="5556428" y="4184651"/>
              <a:ext cx="2971799" cy="457200"/>
            </a:xfrm>
            <a:custGeom>
              <a:avLst/>
              <a:gdLst>
                <a:gd name="connsiteX0" fmla="*/ 2926080 w 2971799"/>
                <a:gd name="connsiteY0" fmla="*/ 457200 h 457200"/>
                <a:gd name="connsiteX1" fmla="*/ 45720 w 2971799"/>
                <a:gd name="connsiteY1" fmla="*/ 457200 h 457200"/>
                <a:gd name="connsiteX2" fmla="*/ 0 w 2971799"/>
                <a:gd name="connsiteY2" fmla="*/ 411480 h 457200"/>
                <a:gd name="connsiteX3" fmla="*/ 0 w 2971799"/>
                <a:gd name="connsiteY3" fmla="*/ 45720 h 457200"/>
                <a:gd name="connsiteX4" fmla="*/ 45720 w 2971799"/>
                <a:gd name="connsiteY4" fmla="*/ 0 h 457200"/>
                <a:gd name="connsiteX5" fmla="*/ 2926080 w 2971799"/>
                <a:gd name="connsiteY5" fmla="*/ 0 h 457200"/>
                <a:gd name="connsiteX6" fmla="*/ 2971800 w 2971799"/>
                <a:gd name="connsiteY6" fmla="*/ 45720 h 457200"/>
                <a:gd name="connsiteX7" fmla="*/ 2971800 w 2971799"/>
                <a:gd name="connsiteY7" fmla="*/ 411480 h 457200"/>
                <a:gd name="connsiteX8" fmla="*/ 2926080 w 2971799"/>
                <a:gd name="connsiteY8"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799" h="457200">
                  <a:moveTo>
                    <a:pt x="2926080" y="457200"/>
                  </a:moveTo>
                  <a:lnTo>
                    <a:pt x="45720" y="457200"/>
                  </a:lnTo>
                  <a:cubicBezTo>
                    <a:pt x="20320" y="457200"/>
                    <a:pt x="0" y="436880"/>
                    <a:pt x="0" y="411480"/>
                  </a:cubicBezTo>
                  <a:lnTo>
                    <a:pt x="0" y="45720"/>
                  </a:lnTo>
                  <a:cubicBezTo>
                    <a:pt x="0" y="20320"/>
                    <a:pt x="20320" y="0"/>
                    <a:pt x="45720" y="0"/>
                  </a:cubicBezTo>
                  <a:lnTo>
                    <a:pt x="2926080" y="0"/>
                  </a:lnTo>
                  <a:cubicBezTo>
                    <a:pt x="2951480" y="0"/>
                    <a:pt x="2971800" y="20320"/>
                    <a:pt x="2971800" y="45720"/>
                  </a:cubicBezTo>
                  <a:lnTo>
                    <a:pt x="2971800" y="411480"/>
                  </a:lnTo>
                  <a:cubicBezTo>
                    <a:pt x="2971800" y="436880"/>
                    <a:pt x="2951480" y="457200"/>
                    <a:pt x="2926080" y="457200"/>
                  </a:cubicBezTo>
                  <a:close/>
                </a:path>
              </a:pathLst>
            </a:custGeom>
            <a:noFill/>
            <a:ln w="12700" cap="flat">
              <a:solidFill>
                <a:schemeClr val="accent1"/>
              </a:solid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199" name="Google Shape;877;p85">
              <a:extLst>
                <a:ext uri="{FF2B5EF4-FFF2-40B4-BE49-F238E27FC236}">
                  <a16:creationId xmlns:a16="http://schemas.microsoft.com/office/drawing/2014/main" id="{5626C3FE-2F86-5748-B991-29399604C9D2}"/>
                </a:ext>
              </a:extLst>
            </p:cNvPr>
            <p:cNvSpPr txBox="1"/>
            <p:nvPr/>
          </p:nvSpPr>
          <p:spPr>
            <a:xfrm>
              <a:off x="5665190" y="4600600"/>
              <a:ext cx="516536" cy="82126"/>
            </a:xfrm>
            <a:prstGeom prst="rect">
              <a:avLst/>
            </a:prstGeom>
            <a:solidFill>
              <a:srgbClr val="FFFFFF"/>
            </a:solidFill>
            <a:ln>
              <a:noFill/>
            </a:ln>
          </p:spPr>
          <p:txBody>
            <a:bodyPr spcFirstLastPara="1" wrap="square" lIns="0" tIns="0" rIns="0" bIns="0" anchor="ctr" anchorCtr="0">
              <a:noAutofit/>
            </a:bodyPr>
            <a:lstStyle/>
            <a:p>
              <a:pPr marL="0" marR="0" lvl="0" indent="0" algn="ctr" defTabSz="1219170" rtl="0" eaLnBrk="1" fontAlgn="auto" latinLnBrk="0" hangingPunct="1">
                <a:lnSpc>
                  <a:spcPct val="100000"/>
                </a:lnSpc>
                <a:spcBef>
                  <a:spcPts val="0"/>
                </a:spcBef>
                <a:spcAft>
                  <a:spcPts val="0"/>
                </a:spcAft>
                <a:buClr>
                  <a:srgbClr val="282828"/>
                </a:buClr>
                <a:buSzPts val="800"/>
                <a:buFontTx/>
                <a:buNone/>
                <a:tabLst/>
                <a:defRPr/>
              </a:pPr>
              <a:r>
                <a:rPr kumimoji="0" lang="en-US" sz="1067" b="0" i="0" u="none" strike="noStrike" kern="0" cap="none" spc="67" normalizeH="0" baseline="0" noProof="0">
                  <a:ln>
                    <a:noFill/>
                  </a:ln>
                  <a:solidFill>
                    <a:srgbClr val="414244"/>
                  </a:solidFill>
                  <a:effectLst/>
                  <a:uLnTx/>
                  <a:uFillTx/>
                  <a:latin typeface="CiscoSansTT Light" panose="020B0503020201020303" pitchFamily="34" charset="0"/>
                  <a:ea typeface="Arial"/>
                  <a:cs typeface="CiscoSansTT Light" panose="020B0503020201020303" pitchFamily="34" charset="0"/>
                  <a:sym typeface="Arial"/>
                </a:rPr>
                <a:t>SD-WAN</a:t>
              </a:r>
              <a:endParaRPr kumimoji="0" sz="1067" b="0" i="0" u="none" strike="noStrike" kern="0" cap="none" spc="67" normalizeH="0" baseline="0" noProof="0">
                <a:ln>
                  <a:noFill/>
                </a:ln>
                <a:solidFill>
                  <a:srgbClr val="414244"/>
                </a:solidFill>
                <a:effectLst/>
                <a:uLnTx/>
                <a:uFillTx/>
                <a:latin typeface="CiscoSansTT Light" panose="020B0503020201020303" pitchFamily="34" charset="0"/>
                <a:ea typeface="Arial"/>
                <a:cs typeface="CiscoSansTT Light" panose="020B0503020201020303" pitchFamily="34" charset="0"/>
                <a:sym typeface="Arial"/>
              </a:endParaRPr>
            </a:p>
          </p:txBody>
        </p:sp>
        <p:sp>
          <p:nvSpPr>
            <p:cNvPr id="201" name="Google Shape;878;p85">
              <a:extLst>
                <a:ext uri="{FF2B5EF4-FFF2-40B4-BE49-F238E27FC236}">
                  <a16:creationId xmlns:a16="http://schemas.microsoft.com/office/drawing/2014/main" id="{4B1730FD-8E95-784F-AC59-E80FA0151703}"/>
                </a:ext>
              </a:extLst>
            </p:cNvPr>
            <p:cNvSpPr txBox="1"/>
            <p:nvPr/>
          </p:nvSpPr>
          <p:spPr>
            <a:xfrm>
              <a:off x="6634793" y="4600600"/>
              <a:ext cx="1555478" cy="82126"/>
            </a:xfrm>
            <a:prstGeom prst="rect">
              <a:avLst/>
            </a:prstGeom>
            <a:solidFill>
              <a:srgbClr val="FFFFFF"/>
            </a:solidFill>
            <a:ln>
              <a:noFill/>
            </a:ln>
          </p:spPr>
          <p:txBody>
            <a:bodyPr spcFirstLastPara="1" wrap="square" lIns="0" tIns="0" rIns="0" bIns="0" anchor="ctr" anchorCtr="0">
              <a:noAutofit/>
            </a:bodyPr>
            <a:lstStyle/>
            <a:p>
              <a:pPr marL="0" marR="0" lvl="0" indent="0" algn="ctr" defTabSz="1219170" rtl="0" eaLnBrk="1" fontAlgn="auto" latinLnBrk="0" hangingPunct="1">
                <a:lnSpc>
                  <a:spcPct val="100000"/>
                </a:lnSpc>
                <a:spcBef>
                  <a:spcPts val="0"/>
                </a:spcBef>
                <a:spcAft>
                  <a:spcPts val="0"/>
                </a:spcAft>
                <a:buClr>
                  <a:srgbClr val="282828"/>
                </a:buClr>
                <a:buSzPts val="800"/>
                <a:buFontTx/>
                <a:buNone/>
                <a:tabLst/>
                <a:defRPr/>
              </a:pPr>
              <a:r>
                <a:rPr kumimoji="0" lang="en-US" sz="1067" b="0" i="0" u="none" strike="noStrike" kern="0" cap="none" spc="67" normalizeH="0" baseline="0" noProof="0">
                  <a:ln>
                    <a:noFill/>
                  </a:ln>
                  <a:solidFill>
                    <a:srgbClr val="414244"/>
                  </a:solidFill>
                  <a:effectLst/>
                  <a:uLnTx/>
                  <a:uFillTx/>
                  <a:latin typeface="CiscoSansTT Light" panose="020B0503020201020303" pitchFamily="34" charset="0"/>
                  <a:ea typeface="Arial"/>
                  <a:cs typeface="CiscoSansTT Light" panose="020B0503020201020303" pitchFamily="34" charset="0"/>
                  <a:sym typeface="Arial"/>
                </a:rPr>
                <a:t>ON/OFF NETWORK DEVICES</a:t>
              </a:r>
              <a:endParaRPr kumimoji="0" sz="1067" b="0" i="0" u="none" strike="noStrike" kern="0" cap="none" spc="67" normalizeH="0" baseline="0" noProof="0">
                <a:ln>
                  <a:noFill/>
                </a:ln>
                <a:solidFill>
                  <a:srgbClr val="414244"/>
                </a:solidFill>
                <a:effectLst/>
                <a:uLnTx/>
                <a:uFillTx/>
                <a:latin typeface="CiscoSansTT Light" panose="020B0503020201020303" pitchFamily="34" charset="0"/>
                <a:ea typeface="Arial"/>
                <a:cs typeface="CiscoSansTT Light" panose="020B0503020201020303" pitchFamily="34" charset="0"/>
                <a:sym typeface="Arial"/>
              </a:endParaRPr>
            </a:p>
          </p:txBody>
        </p:sp>
      </p:grpSp>
      <p:sp>
        <p:nvSpPr>
          <p:cNvPr id="26" name="Freeform 25">
            <a:extLst>
              <a:ext uri="{FF2B5EF4-FFF2-40B4-BE49-F238E27FC236}">
                <a16:creationId xmlns:a16="http://schemas.microsoft.com/office/drawing/2014/main" id="{48905194-D8DE-8446-B304-84F2D5C22B71}"/>
              </a:ext>
            </a:extLst>
          </p:cNvPr>
          <p:cNvSpPr/>
          <p:nvPr/>
        </p:nvSpPr>
        <p:spPr>
          <a:xfrm>
            <a:off x="578337" y="1394716"/>
            <a:ext cx="1388265" cy="1117352"/>
          </a:xfrm>
          <a:custGeom>
            <a:avLst/>
            <a:gdLst>
              <a:gd name="connsiteX0" fmla="*/ 477202 w 477202"/>
              <a:gd name="connsiteY0" fmla="*/ 89535 h 383859"/>
              <a:gd name="connsiteX1" fmla="*/ 315277 w 477202"/>
              <a:gd name="connsiteY1" fmla="*/ 0 h 383859"/>
              <a:gd name="connsiteX2" fmla="*/ 123825 w 477202"/>
              <a:gd name="connsiteY2" fmla="*/ 180023 h 383859"/>
              <a:gd name="connsiteX3" fmla="*/ 0 w 477202"/>
              <a:gd name="connsiteY3" fmla="*/ 280988 h 383859"/>
              <a:gd name="connsiteX4" fmla="*/ 109538 w 477202"/>
              <a:gd name="connsiteY4" fmla="*/ 383858 h 383859"/>
              <a:gd name="connsiteX5" fmla="*/ 240030 w 477202"/>
              <a:gd name="connsiteY5" fmla="*/ 383858 h 38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02" h="383859">
                <a:moveTo>
                  <a:pt x="477202" y="89535"/>
                </a:moveTo>
                <a:cubicBezTo>
                  <a:pt x="442913" y="36195"/>
                  <a:pt x="383858" y="0"/>
                  <a:pt x="315277" y="0"/>
                </a:cubicBezTo>
                <a:cubicBezTo>
                  <a:pt x="213360" y="0"/>
                  <a:pt x="130492" y="80010"/>
                  <a:pt x="123825" y="180023"/>
                </a:cubicBezTo>
                <a:cubicBezTo>
                  <a:pt x="60007" y="166688"/>
                  <a:pt x="0" y="215265"/>
                  <a:pt x="0" y="280988"/>
                </a:cubicBezTo>
                <a:cubicBezTo>
                  <a:pt x="0" y="385763"/>
                  <a:pt x="109538" y="383858"/>
                  <a:pt x="109538" y="383858"/>
                </a:cubicBezTo>
                <a:lnTo>
                  <a:pt x="240030" y="383858"/>
                </a:lnTo>
              </a:path>
            </a:pathLst>
          </a:custGeom>
          <a:noFill/>
          <a:ln w="25400" cap="rnd">
            <a:solidFill>
              <a:schemeClr val="tx1"/>
            </a:solidFill>
            <a:prstDash val="solid"/>
            <a:round/>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7" name="Freeform 26">
            <a:extLst>
              <a:ext uri="{FF2B5EF4-FFF2-40B4-BE49-F238E27FC236}">
                <a16:creationId xmlns:a16="http://schemas.microsoft.com/office/drawing/2014/main" id="{E3E22F58-D6E7-E542-A313-CF623315D57F}"/>
              </a:ext>
            </a:extLst>
          </p:cNvPr>
          <p:cNvSpPr/>
          <p:nvPr/>
        </p:nvSpPr>
        <p:spPr>
          <a:xfrm>
            <a:off x="1442893" y="1771787"/>
            <a:ext cx="803587" cy="972480"/>
          </a:xfrm>
          <a:custGeom>
            <a:avLst/>
            <a:gdLst>
              <a:gd name="connsiteX0" fmla="*/ 276225 w 276225"/>
              <a:gd name="connsiteY0" fmla="*/ 49530 h 334089"/>
              <a:gd name="connsiteX1" fmla="*/ 263842 w 276225"/>
              <a:gd name="connsiteY1" fmla="*/ 36195 h 334089"/>
              <a:gd name="connsiteX2" fmla="*/ 155258 w 276225"/>
              <a:gd name="connsiteY2" fmla="*/ 5715 h 334089"/>
              <a:gd name="connsiteX3" fmla="*/ 120967 w 276225"/>
              <a:gd name="connsiteY3" fmla="*/ 5715 h 334089"/>
              <a:gd name="connsiteX4" fmla="*/ 12383 w 276225"/>
              <a:gd name="connsiteY4" fmla="*/ 36195 h 334089"/>
              <a:gd name="connsiteX5" fmla="*/ 0 w 276225"/>
              <a:gd name="connsiteY5" fmla="*/ 49530 h 334089"/>
              <a:gd name="connsiteX6" fmla="*/ 0 w 276225"/>
              <a:gd name="connsiteY6" fmla="*/ 202882 h 334089"/>
              <a:gd name="connsiteX7" fmla="*/ 135255 w 276225"/>
              <a:gd name="connsiteY7" fmla="*/ 333375 h 334089"/>
              <a:gd name="connsiteX8" fmla="*/ 140970 w 276225"/>
              <a:gd name="connsiteY8" fmla="*/ 333375 h 334089"/>
              <a:gd name="connsiteX9" fmla="*/ 276225 w 276225"/>
              <a:gd name="connsiteY9" fmla="*/ 202882 h 334089"/>
              <a:gd name="connsiteX10" fmla="*/ 276225 w 276225"/>
              <a:gd name="connsiteY10" fmla="*/ 49530 h 334089"/>
              <a:gd name="connsiteX11" fmla="*/ 238125 w 276225"/>
              <a:gd name="connsiteY11" fmla="*/ 193357 h 334089"/>
              <a:gd name="connsiteX12" fmla="*/ 140017 w 276225"/>
              <a:gd name="connsiteY12" fmla="*/ 287655 h 334089"/>
              <a:gd name="connsiteX13" fmla="*/ 136208 w 276225"/>
              <a:gd name="connsiteY13" fmla="*/ 287655 h 334089"/>
              <a:gd name="connsiteX14" fmla="*/ 38100 w 276225"/>
              <a:gd name="connsiteY14" fmla="*/ 193357 h 334089"/>
              <a:gd name="connsiteX15" fmla="*/ 38100 w 276225"/>
              <a:gd name="connsiteY15" fmla="*/ 82868 h 334089"/>
              <a:gd name="connsiteX16" fmla="*/ 46672 w 276225"/>
              <a:gd name="connsiteY16" fmla="*/ 73343 h 334089"/>
              <a:gd name="connsiteX17" fmla="*/ 124778 w 276225"/>
              <a:gd name="connsiteY17" fmla="*/ 51435 h 334089"/>
              <a:gd name="connsiteX18" fmla="*/ 149542 w 276225"/>
              <a:gd name="connsiteY18" fmla="*/ 51435 h 334089"/>
              <a:gd name="connsiteX19" fmla="*/ 227647 w 276225"/>
              <a:gd name="connsiteY19" fmla="*/ 73343 h 334089"/>
              <a:gd name="connsiteX20" fmla="*/ 236220 w 276225"/>
              <a:gd name="connsiteY20" fmla="*/ 82868 h 334089"/>
              <a:gd name="connsiteX21" fmla="*/ 238125 w 276225"/>
              <a:gd name="connsiteY21" fmla="*/ 193357 h 33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6225" h="334089">
                <a:moveTo>
                  <a:pt x="276225" y="49530"/>
                </a:moveTo>
                <a:cubicBezTo>
                  <a:pt x="276225" y="36195"/>
                  <a:pt x="263842" y="36195"/>
                  <a:pt x="263842" y="36195"/>
                </a:cubicBezTo>
                <a:cubicBezTo>
                  <a:pt x="200025" y="30480"/>
                  <a:pt x="173355" y="15240"/>
                  <a:pt x="155258" y="5715"/>
                </a:cubicBezTo>
                <a:cubicBezTo>
                  <a:pt x="142875" y="-1905"/>
                  <a:pt x="132397" y="-1905"/>
                  <a:pt x="120967" y="5715"/>
                </a:cubicBezTo>
                <a:cubicBezTo>
                  <a:pt x="102870" y="15240"/>
                  <a:pt x="77153" y="29527"/>
                  <a:pt x="12383" y="36195"/>
                </a:cubicBezTo>
                <a:cubicBezTo>
                  <a:pt x="12383" y="36195"/>
                  <a:pt x="0" y="35243"/>
                  <a:pt x="0" y="49530"/>
                </a:cubicBezTo>
                <a:cubicBezTo>
                  <a:pt x="0" y="71437"/>
                  <a:pt x="0" y="183832"/>
                  <a:pt x="0" y="202882"/>
                </a:cubicBezTo>
                <a:cubicBezTo>
                  <a:pt x="0" y="221932"/>
                  <a:pt x="8572" y="284798"/>
                  <a:pt x="135255" y="333375"/>
                </a:cubicBezTo>
                <a:cubicBezTo>
                  <a:pt x="137160" y="334327"/>
                  <a:pt x="139065" y="334327"/>
                  <a:pt x="140970" y="333375"/>
                </a:cubicBezTo>
                <a:cubicBezTo>
                  <a:pt x="267653" y="284798"/>
                  <a:pt x="276225" y="221932"/>
                  <a:pt x="276225" y="202882"/>
                </a:cubicBezTo>
                <a:cubicBezTo>
                  <a:pt x="276225" y="187643"/>
                  <a:pt x="276225" y="71437"/>
                  <a:pt x="276225" y="49530"/>
                </a:cubicBezTo>
                <a:close/>
                <a:moveTo>
                  <a:pt x="238125" y="193357"/>
                </a:moveTo>
                <a:cubicBezTo>
                  <a:pt x="238125" y="206693"/>
                  <a:pt x="231458" y="252413"/>
                  <a:pt x="140017" y="287655"/>
                </a:cubicBezTo>
                <a:cubicBezTo>
                  <a:pt x="139065" y="287655"/>
                  <a:pt x="137160" y="287655"/>
                  <a:pt x="136208" y="287655"/>
                </a:cubicBezTo>
                <a:cubicBezTo>
                  <a:pt x="44767" y="252413"/>
                  <a:pt x="38100" y="206693"/>
                  <a:pt x="38100" y="193357"/>
                </a:cubicBezTo>
                <a:cubicBezTo>
                  <a:pt x="38100" y="180023"/>
                  <a:pt x="38100" y="98107"/>
                  <a:pt x="38100" y="82868"/>
                </a:cubicBezTo>
                <a:cubicBezTo>
                  <a:pt x="38100" y="73343"/>
                  <a:pt x="46672" y="73343"/>
                  <a:pt x="46672" y="73343"/>
                </a:cubicBezTo>
                <a:cubicBezTo>
                  <a:pt x="93345" y="68580"/>
                  <a:pt x="112395" y="58102"/>
                  <a:pt x="124778" y="51435"/>
                </a:cubicBezTo>
                <a:cubicBezTo>
                  <a:pt x="133350" y="45720"/>
                  <a:pt x="140970" y="45720"/>
                  <a:pt x="149542" y="51435"/>
                </a:cubicBezTo>
                <a:cubicBezTo>
                  <a:pt x="161925" y="58102"/>
                  <a:pt x="180975" y="68580"/>
                  <a:pt x="227647" y="73343"/>
                </a:cubicBezTo>
                <a:cubicBezTo>
                  <a:pt x="227647" y="73343"/>
                  <a:pt x="236220" y="73343"/>
                  <a:pt x="236220" y="82868"/>
                </a:cubicBezTo>
                <a:cubicBezTo>
                  <a:pt x="238125" y="98107"/>
                  <a:pt x="238125" y="181927"/>
                  <a:pt x="238125" y="193357"/>
                </a:cubicBezTo>
                <a:close/>
              </a:path>
            </a:pathLst>
          </a:custGeom>
          <a:solidFill>
            <a:srgbClr val="02BBEA"/>
          </a:solidFill>
          <a:ln w="9525" cap="flat">
            <a:noFill/>
            <a:prstDash val="solid"/>
            <a:miter/>
          </a:ln>
        </p:spPr>
        <p:txBody>
          <a:bodyPr rtlCol="0" anchor="ct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8" name="TextBox 27">
            <a:extLst>
              <a:ext uri="{FF2B5EF4-FFF2-40B4-BE49-F238E27FC236}">
                <a16:creationId xmlns:a16="http://schemas.microsoft.com/office/drawing/2014/main" id="{E71351A5-9E60-8E40-A3A5-225B70FD99E5}"/>
              </a:ext>
            </a:extLst>
          </p:cNvPr>
          <p:cNvSpPr txBox="1"/>
          <p:nvPr/>
        </p:nvSpPr>
        <p:spPr>
          <a:xfrm>
            <a:off x="2357281" y="1957901"/>
            <a:ext cx="2698175" cy="369332"/>
          </a:xfrm>
          <a:prstGeom prst="rect">
            <a:avLst/>
          </a:prstGeom>
          <a:noFill/>
        </p:spPr>
        <p:txBody>
          <a:bodyPr wrap="none" rtlCol="0">
            <a:spAutoFit/>
          </a:bodyPr>
          <a:lstStyle/>
          <a:p>
            <a:pPr marL="0" marR="0" lvl="0" indent="0" algn="l" defTabSz="60955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14244"/>
                </a:solidFill>
                <a:effectLst/>
                <a:uLnTx/>
                <a:uFillTx/>
                <a:latin typeface="CiscoSansTT Light"/>
                <a:ea typeface="ＭＳ Ｐゴシック" charset="0"/>
              </a:rPr>
              <a:t>Cisco+ Secure Connect</a:t>
            </a:r>
          </a:p>
        </p:txBody>
      </p:sp>
      <p:grpSp>
        <p:nvGrpSpPr>
          <p:cNvPr id="2" name="Group 1">
            <a:extLst>
              <a:ext uri="{FF2B5EF4-FFF2-40B4-BE49-F238E27FC236}">
                <a16:creationId xmlns:a16="http://schemas.microsoft.com/office/drawing/2014/main" id="{C793AF1A-8A2B-4554-AE3F-C6D0F8DC0A98}"/>
              </a:ext>
            </a:extLst>
          </p:cNvPr>
          <p:cNvGrpSpPr/>
          <p:nvPr/>
        </p:nvGrpSpPr>
        <p:grpSpPr>
          <a:xfrm>
            <a:off x="7459963" y="4998559"/>
            <a:ext cx="2111920" cy="1927679"/>
            <a:chOff x="5352083" y="272480"/>
            <a:chExt cx="1583940" cy="1445759"/>
          </a:xfrm>
        </p:grpSpPr>
        <p:sp>
          <p:nvSpPr>
            <p:cNvPr id="166" name="Google Shape;1946;p310">
              <a:extLst>
                <a:ext uri="{FF2B5EF4-FFF2-40B4-BE49-F238E27FC236}">
                  <a16:creationId xmlns:a16="http://schemas.microsoft.com/office/drawing/2014/main" id="{22B5D1AB-6BFB-7544-ABDC-FE0BDE56196F}"/>
                </a:ext>
              </a:extLst>
            </p:cNvPr>
            <p:cNvSpPr/>
            <p:nvPr/>
          </p:nvSpPr>
          <p:spPr>
            <a:xfrm>
              <a:off x="5352083" y="994668"/>
              <a:ext cx="1583940" cy="723571"/>
            </a:xfrm>
            <a:prstGeom prst="rect">
              <a:avLst/>
            </a:prstGeom>
            <a:noFill/>
            <a:ln>
              <a:noFill/>
            </a:ln>
          </p:spPr>
          <p:txBody>
            <a:bodyPr spcFirstLastPara="1" wrap="square" lIns="91433" tIns="45700" rIns="91433" bIns="45700" anchor="t" anchorCtr="0">
              <a:noAutofit/>
            </a:bodyPr>
            <a:lstStyle/>
            <a:p>
              <a:pPr marL="0" marR="0" lvl="0" indent="0" algn="ctr" defTabSz="609570" rtl="0" eaLnBrk="1" fontAlgn="base" latinLnBrk="0" hangingPunct="1">
                <a:lnSpc>
                  <a:spcPct val="85000"/>
                </a:lnSpc>
                <a:spcBef>
                  <a:spcPts val="0"/>
                </a:spcBef>
                <a:spcAft>
                  <a:spcPts val="0"/>
                </a:spcAft>
                <a:buClrTx/>
                <a:buSzTx/>
                <a:buFontTx/>
                <a:buNone/>
                <a:tabLst/>
                <a:defRPr/>
              </a:pPr>
              <a:r>
                <a:rPr kumimoji="0" lang="en-US" sz="1333" b="0" i="0" u="none" strike="noStrike" kern="1200" cap="none" spc="0" normalizeH="0" baseline="0" noProof="0">
                  <a:ln>
                    <a:noFill/>
                  </a:ln>
                  <a:solidFill>
                    <a:srgbClr val="414244"/>
                  </a:solidFill>
                  <a:effectLst/>
                  <a:uLnTx/>
                  <a:uFillTx/>
                  <a:latin typeface="CiscoSansTT Light"/>
                  <a:ea typeface="ＭＳ Ｐゴシック" charset="0"/>
                  <a:cs typeface="Arial"/>
                  <a:sym typeface="Arial"/>
                </a:rPr>
                <a:t>Integrated security platform</a:t>
              </a:r>
              <a:endParaRPr kumimoji="0" sz="1333" b="0" i="0" u="none" strike="noStrike" kern="1200" cap="none" spc="0" normalizeH="0" baseline="0" noProof="0">
                <a:ln>
                  <a:noFill/>
                </a:ln>
                <a:solidFill>
                  <a:srgbClr val="414244"/>
                </a:solidFill>
                <a:effectLst/>
                <a:uLnTx/>
                <a:uFillTx/>
                <a:latin typeface="CiscoSansTT Light"/>
                <a:ea typeface="ＭＳ Ｐゴシック" charset="0"/>
                <a:cs typeface="+mn-cs"/>
              </a:endParaRPr>
            </a:p>
          </p:txBody>
        </p:sp>
        <p:sp>
          <p:nvSpPr>
            <p:cNvPr id="171" name="Google Shape;1946;p310">
              <a:extLst>
                <a:ext uri="{FF2B5EF4-FFF2-40B4-BE49-F238E27FC236}">
                  <a16:creationId xmlns:a16="http://schemas.microsoft.com/office/drawing/2014/main" id="{1F9525EF-CAE6-3F4D-BA24-63A77041235B}"/>
                </a:ext>
              </a:extLst>
            </p:cNvPr>
            <p:cNvSpPr/>
            <p:nvPr/>
          </p:nvSpPr>
          <p:spPr>
            <a:xfrm>
              <a:off x="5559195" y="272480"/>
              <a:ext cx="1157203" cy="723571"/>
            </a:xfrm>
            <a:prstGeom prst="rect">
              <a:avLst/>
            </a:prstGeom>
            <a:noFill/>
            <a:ln>
              <a:noFill/>
            </a:ln>
          </p:spPr>
          <p:txBody>
            <a:bodyPr spcFirstLastPara="1" wrap="square" lIns="91433" tIns="45700" rIns="91433" bIns="45700" anchor="b" anchorCtr="0">
              <a:noAutofit/>
            </a:bodyPr>
            <a:lstStyle/>
            <a:p>
              <a:pPr marL="0" marR="0" lvl="0" indent="0" algn="ctr" defTabSz="60957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414244"/>
                  </a:solidFill>
                  <a:effectLst/>
                  <a:uLnTx/>
                  <a:uFillTx/>
                  <a:latin typeface="CiscoSansTT Light"/>
                  <a:ea typeface="ＭＳ Ｐゴシック" charset="0"/>
                  <a:cs typeface="Arial"/>
                  <a:sym typeface="Arial"/>
                </a:rPr>
                <a:t>SecureX</a:t>
              </a:r>
              <a:endParaRPr kumimoji="0" sz="1800" b="0" i="0" u="none" strike="noStrike" kern="1200" cap="none" spc="0" normalizeH="0" baseline="0" noProof="0">
                <a:ln>
                  <a:noFill/>
                </a:ln>
                <a:solidFill>
                  <a:srgbClr val="414244"/>
                </a:solidFill>
                <a:effectLst/>
                <a:uLnTx/>
                <a:uFillTx/>
                <a:latin typeface="CiscoSansTT Light"/>
                <a:ea typeface="ＭＳ Ｐゴシック" charset="0"/>
                <a:cs typeface="+mn-cs"/>
              </a:endParaRPr>
            </a:p>
          </p:txBody>
        </p:sp>
      </p:grpSp>
      <p:grpSp>
        <p:nvGrpSpPr>
          <p:cNvPr id="113" name="Graphic 5">
            <a:extLst>
              <a:ext uri="{FF2B5EF4-FFF2-40B4-BE49-F238E27FC236}">
                <a16:creationId xmlns:a16="http://schemas.microsoft.com/office/drawing/2014/main" id="{A847990C-6063-9E48-87E8-78F4F5BDF6C3}"/>
              </a:ext>
            </a:extLst>
          </p:cNvPr>
          <p:cNvGrpSpPr/>
          <p:nvPr/>
        </p:nvGrpSpPr>
        <p:grpSpPr>
          <a:xfrm>
            <a:off x="993781" y="2929704"/>
            <a:ext cx="529063" cy="527459"/>
            <a:chOff x="5605694" y="2139951"/>
            <a:chExt cx="457211" cy="457200"/>
          </a:xfrm>
        </p:grpSpPr>
        <p:sp>
          <p:nvSpPr>
            <p:cNvPr id="114" name="Freeform 113">
              <a:extLst>
                <a:ext uri="{FF2B5EF4-FFF2-40B4-BE49-F238E27FC236}">
                  <a16:creationId xmlns:a16="http://schemas.microsoft.com/office/drawing/2014/main" id="{AD0C3A0D-C473-474C-9994-2EFFFEA373D7}"/>
                </a:ext>
              </a:extLst>
            </p:cNvPr>
            <p:cNvSpPr/>
            <p:nvPr/>
          </p:nvSpPr>
          <p:spPr>
            <a:xfrm>
              <a:off x="5612044" y="2146301"/>
              <a:ext cx="444500" cy="444500"/>
            </a:xfrm>
            <a:custGeom>
              <a:avLst/>
              <a:gdLst>
                <a:gd name="connsiteX0" fmla="*/ 444500 w 444500"/>
                <a:gd name="connsiteY0" fmla="*/ 222250 h 444500"/>
                <a:gd name="connsiteX1" fmla="*/ 222250 w 444500"/>
                <a:gd name="connsiteY1" fmla="*/ 444500 h 444500"/>
                <a:gd name="connsiteX2" fmla="*/ 0 w 444500"/>
                <a:gd name="connsiteY2" fmla="*/ 222250 h 444500"/>
                <a:gd name="connsiteX3" fmla="*/ 222250 w 444500"/>
                <a:gd name="connsiteY3" fmla="*/ 0 h 444500"/>
                <a:gd name="connsiteX4" fmla="*/ 444500 w 444500"/>
                <a:gd name="connsiteY4" fmla="*/ 22225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444500">
                  <a:moveTo>
                    <a:pt x="444500" y="222250"/>
                  </a:moveTo>
                  <a:cubicBezTo>
                    <a:pt x="444500" y="344995"/>
                    <a:pt x="344995" y="444500"/>
                    <a:pt x="222250" y="444500"/>
                  </a:cubicBezTo>
                  <a:cubicBezTo>
                    <a:pt x="99505" y="444500"/>
                    <a:pt x="0" y="344995"/>
                    <a:pt x="0" y="222250"/>
                  </a:cubicBezTo>
                  <a:cubicBezTo>
                    <a:pt x="0" y="99505"/>
                    <a:pt x="99505" y="0"/>
                    <a:pt x="222250" y="0"/>
                  </a:cubicBezTo>
                  <a:cubicBezTo>
                    <a:pt x="344995" y="0"/>
                    <a:pt x="444500" y="99505"/>
                    <a:pt x="444500" y="222250"/>
                  </a:cubicBezTo>
                  <a:close/>
                </a:path>
              </a:pathLst>
            </a:custGeom>
            <a:solidFill>
              <a:srgbClr val="BFBFBF"/>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15" name="Freeform 114">
              <a:extLst>
                <a:ext uri="{FF2B5EF4-FFF2-40B4-BE49-F238E27FC236}">
                  <a16:creationId xmlns:a16="http://schemas.microsoft.com/office/drawing/2014/main" id="{8C6050EC-9C3F-2E40-951F-FFF9FCC6CD08}"/>
                </a:ext>
              </a:extLst>
            </p:cNvPr>
            <p:cNvSpPr/>
            <p:nvPr/>
          </p:nvSpPr>
          <p:spPr>
            <a:xfrm>
              <a:off x="5751744" y="2197101"/>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0D274D"/>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16" name="Freeform 115">
              <a:extLst>
                <a:ext uri="{FF2B5EF4-FFF2-40B4-BE49-F238E27FC236}">
                  <a16:creationId xmlns:a16="http://schemas.microsoft.com/office/drawing/2014/main" id="{A4AFECCB-76F4-854C-B20B-CE043DE38198}"/>
                </a:ext>
              </a:extLst>
            </p:cNvPr>
            <p:cNvSpPr/>
            <p:nvPr/>
          </p:nvSpPr>
          <p:spPr>
            <a:xfrm>
              <a:off x="5675544" y="2339341"/>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0D274D"/>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17" name="Freeform 116">
              <a:extLst>
                <a:ext uri="{FF2B5EF4-FFF2-40B4-BE49-F238E27FC236}">
                  <a16:creationId xmlns:a16="http://schemas.microsoft.com/office/drawing/2014/main" id="{2681CCEE-7BCD-524C-B6E8-4E9786A3D1A7}"/>
                </a:ext>
              </a:extLst>
            </p:cNvPr>
            <p:cNvSpPr/>
            <p:nvPr/>
          </p:nvSpPr>
          <p:spPr>
            <a:xfrm>
              <a:off x="5674274" y="2446021"/>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0D274D"/>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18" name="Freeform 117">
              <a:extLst>
                <a:ext uri="{FF2B5EF4-FFF2-40B4-BE49-F238E27FC236}">
                  <a16:creationId xmlns:a16="http://schemas.microsoft.com/office/drawing/2014/main" id="{9D85D01E-B48E-EE4A-B59D-C08EB3B40272}"/>
                </a:ext>
              </a:extLst>
            </p:cNvPr>
            <p:cNvSpPr/>
            <p:nvPr/>
          </p:nvSpPr>
          <p:spPr>
            <a:xfrm>
              <a:off x="5805084" y="2444751"/>
              <a:ext cx="58419" cy="58420"/>
            </a:xfrm>
            <a:custGeom>
              <a:avLst/>
              <a:gdLst>
                <a:gd name="connsiteX0" fmla="*/ 58420 w 58419"/>
                <a:gd name="connsiteY0" fmla="*/ 29210 h 58420"/>
                <a:gd name="connsiteX1" fmla="*/ 29210 w 58419"/>
                <a:gd name="connsiteY1" fmla="*/ 58420 h 58420"/>
                <a:gd name="connsiteX2" fmla="*/ 0 w 58419"/>
                <a:gd name="connsiteY2" fmla="*/ 29210 h 58420"/>
                <a:gd name="connsiteX3" fmla="*/ 29210 w 58419"/>
                <a:gd name="connsiteY3" fmla="*/ 0 h 58420"/>
                <a:gd name="connsiteX4" fmla="*/ 58420 w 58419"/>
                <a:gd name="connsiteY4" fmla="*/ 29210 h 5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19" h="58420">
                  <a:moveTo>
                    <a:pt x="58420" y="29210"/>
                  </a:moveTo>
                  <a:cubicBezTo>
                    <a:pt x="58420" y="45342"/>
                    <a:pt x="45342" y="58420"/>
                    <a:pt x="29210" y="58420"/>
                  </a:cubicBezTo>
                  <a:cubicBezTo>
                    <a:pt x="13078" y="58420"/>
                    <a:pt x="0" y="45342"/>
                    <a:pt x="0" y="29210"/>
                  </a:cubicBezTo>
                  <a:cubicBezTo>
                    <a:pt x="0" y="13078"/>
                    <a:pt x="13078" y="0"/>
                    <a:pt x="29210" y="0"/>
                  </a:cubicBezTo>
                  <a:cubicBezTo>
                    <a:pt x="45342" y="0"/>
                    <a:pt x="58420" y="13078"/>
                    <a:pt x="58420" y="29210"/>
                  </a:cubicBezTo>
                  <a:close/>
                </a:path>
              </a:pathLst>
            </a:custGeom>
            <a:solidFill>
              <a:srgbClr val="0D274D"/>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19" name="Freeform 118">
              <a:extLst>
                <a:ext uri="{FF2B5EF4-FFF2-40B4-BE49-F238E27FC236}">
                  <a16:creationId xmlns:a16="http://schemas.microsoft.com/office/drawing/2014/main" id="{E8BAC178-6957-3F45-B4C1-DDCF9443B180}"/>
                </a:ext>
              </a:extLst>
            </p:cNvPr>
            <p:cNvSpPr/>
            <p:nvPr/>
          </p:nvSpPr>
          <p:spPr>
            <a:xfrm>
              <a:off x="5891444" y="2437130"/>
              <a:ext cx="58419" cy="58420"/>
            </a:xfrm>
            <a:custGeom>
              <a:avLst/>
              <a:gdLst>
                <a:gd name="connsiteX0" fmla="*/ 58420 w 58419"/>
                <a:gd name="connsiteY0" fmla="*/ 29210 h 58420"/>
                <a:gd name="connsiteX1" fmla="*/ 29210 w 58419"/>
                <a:gd name="connsiteY1" fmla="*/ 58420 h 58420"/>
                <a:gd name="connsiteX2" fmla="*/ 0 w 58419"/>
                <a:gd name="connsiteY2" fmla="*/ 29210 h 58420"/>
                <a:gd name="connsiteX3" fmla="*/ 29210 w 58419"/>
                <a:gd name="connsiteY3" fmla="*/ 0 h 58420"/>
                <a:gd name="connsiteX4" fmla="*/ 58420 w 58419"/>
                <a:gd name="connsiteY4" fmla="*/ 29210 h 5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19" h="58420">
                  <a:moveTo>
                    <a:pt x="58420" y="29210"/>
                  </a:moveTo>
                  <a:cubicBezTo>
                    <a:pt x="58420" y="45342"/>
                    <a:pt x="45342" y="58420"/>
                    <a:pt x="29210" y="58420"/>
                  </a:cubicBezTo>
                  <a:cubicBezTo>
                    <a:pt x="13078" y="58420"/>
                    <a:pt x="0" y="45342"/>
                    <a:pt x="0" y="29210"/>
                  </a:cubicBezTo>
                  <a:cubicBezTo>
                    <a:pt x="0" y="13078"/>
                    <a:pt x="13078" y="0"/>
                    <a:pt x="29210" y="0"/>
                  </a:cubicBezTo>
                  <a:cubicBezTo>
                    <a:pt x="45342" y="0"/>
                    <a:pt x="58420" y="13078"/>
                    <a:pt x="58420" y="29210"/>
                  </a:cubicBezTo>
                  <a:close/>
                </a:path>
              </a:pathLst>
            </a:custGeom>
            <a:solidFill>
              <a:srgbClr val="0D274D"/>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20" name="Freeform 119">
              <a:extLst>
                <a:ext uri="{FF2B5EF4-FFF2-40B4-BE49-F238E27FC236}">
                  <a16:creationId xmlns:a16="http://schemas.microsoft.com/office/drawing/2014/main" id="{7F79A359-7DB4-E54D-9BC0-4EB031553CA1}"/>
                </a:ext>
              </a:extLst>
            </p:cNvPr>
            <p:cNvSpPr/>
            <p:nvPr/>
          </p:nvSpPr>
          <p:spPr>
            <a:xfrm>
              <a:off x="5946054" y="2319021"/>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0D274D"/>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21" name="Freeform 120">
              <a:extLst>
                <a:ext uri="{FF2B5EF4-FFF2-40B4-BE49-F238E27FC236}">
                  <a16:creationId xmlns:a16="http://schemas.microsoft.com/office/drawing/2014/main" id="{0E688D45-095C-2F41-A815-A5B06D190846}"/>
                </a:ext>
              </a:extLst>
            </p:cNvPr>
            <p:cNvSpPr/>
            <p:nvPr/>
          </p:nvSpPr>
          <p:spPr>
            <a:xfrm>
              <a:off x="5605694" y="2139951"/>
              <a:ext cx="457211" cy="457200"/>
            </a:xfrm>
            <a:custGeom>
              <a:avLst/>
              <a:gdLst>
                <a:gd name="connsiteX0" fmla="*/ 228600 w 457211"/>
                <a:gd name="connsiteY0" fmla="*/ 0 h 457200"/>
                <a:gd name="connsiteX1" fmla="*/ 0 w 457211"/>
                <a:gd name="connsiteY1" fmla="*/ 228600 h 457200"/>
                <a:gd name="connsiteX2" fmla="*/ 228600 w 457211"/>
                <a:gd name="connsiteY2" fmla="*/ 457200 h 457200"/>
                <a:gd name="connsiteX3" fmla="*/ 457200 w 457211"/>
                <a:gd name="connsiteY3" fmla="*/ 228600 h 457200"/>
                <a:gd name="connsiteX4" fmla="*/ 228600 w 457211"/>
                <a:gd name="connsiteY4" fmla="*/ 0 h 457200"/>
                <a:gd name="connsiteX5" fmla="*/ 422910 w 457211"/>
                <a:gd name="connsiteY5" fmla="*/ 209550 h 457200"/>
                <a:gd name="connsiteX6" fmla="*/ 398780 w 457211"/>
                <a:gd name="connsiteY6" fmla="*/ 176530 h 457200"/>
                <a:gd name="connsiteX7" fmla="*/ 412750 w 457211"/>
                <a:gd name="connsiteY7" fmla="*/ 114300 h 457200"/>
                <a:gd name="connsiteX8" fmla="*/ 443230 w 457211"/>
                <a:gd name="connsiteY8" fmla="*/ 203200 h 457200"/>
                <a:gd name="connsiteX9" fmla="*/ 439420 w 457211"/>
                <a:gd name="connsiteY9" fmla="*/ 204470 h 457200"/>
                <a:gd name="connsiteX10" fmla="*/ 422910 w 457211"/>
                <a:gd name="connsiteY10" fmla="*/ 209550 h 457200"/>
                <a:gd name="connsiteX11" fmla="*/ 346710 w 457211"/>
                <a:gd name="connsiteY11" fmla="*/ 217170 h 457200"/>
                <a:gd name="connsiteX12" fmla="*/ 378460 w 457211"/>
                <a:gd name="connsiteY12" fmla="*/ 185420 h 457200"/>
                <a:gd name="connsiteX13" fmla="*/ 410210 w 457211"/>
                <a:gd name="connsiteY13" fmla="*/ 217170 h 457200"/>
                <a:gd name="connsiteX14" fmla="*/ 378460 w 457211"/>
                <a:gd name="connsiteY14" fmla="*/ 248920 h 457200"/>
                <a:gd name="connsiteX15" fmla="*/ 346710 w 457211"/>
                <a:gd name="connsiteY15" fmla="*/ 217170 h 457200"/>
                <a:gd name="connsiteX16" fmla="*/ 402590 w 457211"/>
                <a:gd name="connsiteY16" fmla="*/ 99060 h 457200"/>
                <a:gd name="connsiteX17" fmla="*/ 387350 w 457211"/>
                <a:gd name="connsiteY17" fmla="*/ 172720 h 457200"/>
                <a:gd name="connsiteX18" fmla="*/ 379730 w 457211"/>
                <a:gd name="connsiteY18" fmla="*/ 171450 h 457200"/>
                <a:gd name="connsiteX19" fmla="*/ 335280 w 457211"/>
                <a:gd name="connsiteY19" fmla="*/ 208280 h 457200"/>
                <a:gd name="connsiteX20" fmla="*/ 214630 w 457211"/>
                <a:gd name="connsiteY20" fmla="*/ 128270 h 457200"/>
                <a:gd name="connsiteX21" fmla="*/ 229870 w 457211"/>
                <a:gd name="connsiteY21" fmla="*/ 99060 h 457200"/>
                <a:gd name="connsiteX22" fmla="*/ 347980 w 457211"/>
                <a:gd name="connsiteY22" fmla="*/ 45720 h 457200"/>
                <a:gd name="connsiteX23" fmla="*/ 402590 w 457211"/>
                <a:gd name="connsiteY23" fmla="*/ 99060 h 457200"/>
                <a:gd name="connsiteX24" fmla="*/ 140970 w 457211"/>
                <a:gd name="connsiteY24" fmla="*/ 81280 h 457200"/>
                <a:gd name="connsiteX25" fmla="*/ 91440 w 457211"/>
                <a:gd name="connsiteY25" fmla="*/ 60960 h 457200"/>
                <a:gd name="connsiteX26" fmla="*/ 156210 w 457211"/>
                <a:gd name="connsiteY26" fmla="*/ 24130 h 457200"/>
                <a:gd name="connsiteX27" fmla="*/ 162560 w 457211"/>
                <a:gd name="connsiteY27" fmla="*/ 54610 h 457200"/>
                <a:gd name="connsiteX28" fmla="*/ 140970 w 457211"/>
                <a:gd name="connsiteY28" fmla="*/ 81280 h 457200"/>
                <a:gd name="connsiteX29" fmla="*/ 184150 w 457211"/>
                <a:gd name="connsiteY29" fmla="*/ 63500 h 457200"/>
                <a:gd name="connsiteX30" fmla="*/ 215900 w 457211"/>
                <a:gd name="connsiteY30" fmla="*/ 95250 h 457200"/>
                <a:gd name="connsiteX31" fmla="*/ 184150 w 457211"/>
                <a:gd name="connsiteY31" fmla="*/ 127000 h 457200"/>
                <a:gd name="connsiteX32" fmla="*/ 152400 w 457211"/>
                <a:gd name="connsiteY32" fmla="*/ 95250 h 457200"/>
                <a:gd name="connsiteX33" fmla="*/ 184150 w 457211"/>
                <a:gd name="connsiteY33" fmla="*/ 63500 h 457200"/>
                <a:gd name="connsiteX34" fmla="*/ 335280 w 457211"/>
                <a:gd name="connsiteY34" fmla="*/ 40640 h 457200"/>
                <a:gd name="connsiteX35" fmla="*/ 228600 w 457211"/>
                <a:gd name="connsiteY35" fmla="*/ 88900 h 457200"/>
                <a:gd name="connsiteX36" fmla="*/ 184150 w 457211"/>
                <a:gd name="connsiteY36" fmla="*/ 50800 h 457200"/>
                <a:gd name="connsiteX37" fmla="*/ 175260 w 457211"/>
                <a:gd name="connsiteY37" fmla="*/ 52070 h 457200"/>
                <a:gd name="connsiteX38" fmla="*/ 170180 w 457211"/>
                <a:gd name="connsiteY38" fmla="*/ 21590 h 457200"/>
                <a:gd name="connsiteX39" fmla="*/ 229870 w 457211"/>
                <a:gd name="connsiteY39" fmla="*/ 12700 h 457200"/>
                <a:gd name="connsiteX40" fmla="*/ 335280 w 457211"/>
                <a:gd name="connsiteY40" fmla="*/ 40640 h 457200"/>
                <a:gd name="connsiteX41" fmla="*/ 82550 w 457211"/>
                <a:gd name="connsiteY41" fmla="*/ 69850 h 457200"/>
                <a:gd name="connsiteX42" fmla="*/ 139700 w 457211"/>
                <a:gd name="connsiteY42" fmla="*/ 93980 h 457200"/>
                <a:gd name="connsiteX43" fmla="*/ 139700 w 457211"/>
                <a:gd name="connsiteY43" fmla="*/ 95250 h 457200"/>
                <a:gd name="connsiteX44" fmla="*/ 185420 w 457211"/>
                <a:gd name="connsiteY44" fmla="*/ 140970 h 457200"/>
                <a:gd name="connsiteX45" fmla="*/ 203200 w 457211"/>
                <a:gd name="connsiteY45" fmla="*/ 137160 h 457200"/>
                <a:gd name="connsiteX46" fmla="*/ 334010 w 457211"/>
                <a:gd name="connsiteY46" fmla="*/ 223520 h 457200"/>
                <a:gd name="connsiteX47" fmla="*/ 353060 w 457211"/>
                <a:gd name="connsiteY47" fmla="*/ 255270 h 457200"/>
                <a:gd name="connsiteX48" fmla="*/ 330200 w 457211"/>
                <a:gd name="connsiteY48" fmla="*/ 294640 h 457200"/>
                <a:gd name="connsiteX49" fmla="*/ 314960 w 457211"/>
                <a:gd name="connsiteY49" fmla="*/ 290830 h 457200"/>
                <a:gd name="connsiteX50" fmla="*/ 279400 w 457211"/>
                <a:gd name="connsiteY50" fmla="*/ 326390 h 457200"/>
                <a:gd name="connsiteX51" fmla="*/ 279400 w 457211"/>
                <a:gd name="connsiteY51" fmla="*/ 327660 h 457200"/>
                <a:gd name="connsiteX52" fmla="*/ 270510 w 457211"/>
                <a:gd name="connsiteY52" fmla="*/ 327660 h 457200"/>
                <a:gd name="connsiteX53" fmla="*/ 264160 w 457211"/>
                <a:gd name="connsiteY53" fmla="*/ 327660 h 457200"/>
                <a:gd name="connsiteX54" fmla="*/ 229870 w 457211"/>
                <a:gd name="connsiteY54" fmla="*/ 298450 h 457200"/>
                <a:gd name="connsiteX55" fmla="*/ 212090 w 457211"/>
                <a:gd name="connsiteY55" fmla="*/ 303530 h 457200"/>
                <a:gd name="connsiteX56" fmla="*/ 149860 w 457211"/>
                <a:gd name="connsiteY56" fmla="*/ 252730 h 457200"/>
                <a:gd name="connsiteX57" fmla="*/ 152400 w 457211"/>
                <a:gd name="connsiteY57" fmla="*/ 237490 h 457200"/>
                <a:gd name="connsiteX58" fmla="*/ 107950 w 457211"/>
                <a:gd name="connsiteY58" fmla="*/ 191770 h 457200"/>
                <a:gd name="connsiteX59" fmla="*/ 63500 w 457211"/>
                <a:gd name="connsiteY59" fmla="*/ 88900 h 457200"/>
                <a:gd name="connsiteX60" fmla="*/ 82550 w 457211"/>
                <a:gd name="connsiteY60" fmla="*/ 69850 h 457200"/>
                <a:gd name="connsiteX61" fmla="*/ 262890 w 457211"/>
                <a:gd name="connsiteY61" fmla="*/ 373380 h 457200"/>
                <a:gd name="connsiteX62" fmla="*/ 254000 w 457211"/>
                <a:gd name="connsiteY62" fmla="*/ 359410 h 457200"/>
                <a:gd name="connsiteX63" fmla="*/ 264160 w 457211"/>
                <a:gd name="connsiteY63" fmla="*/ 340360 h 457200"/>
                <a:gd name="connsiteX64" fmla="*/ 270510 w 457211"/>
                <a:gd name="connsiteY64" fmla="*/ 340360 h 457200"/>
                <a:gd name="connsiteX65" fmla="*/ 279400 w 457211"/>
                <a:gd name="connsiteY65" fmla="*/ 340360 h 457200"/>
                <a:gd name="connsiteX66" fmla="*/ 283210 w 457211"/>
                <a:gd name="connsiteY66" fmla="*/ 340360 h 457200"/>
                <a:gd name="connsiteX67" fmla="*/ 288290 w 457211"/>
                <a:gd name="connsiteY67" fmla="*/ 347980 h 457200"/>
                <a:gd name="connsiteX68" fmla="*/ 262890 w 457211"/>
                <a:gd name="connsiteY68" fmla="*/ 373380 h 457200"/>
                <a:gd name="connsiteX69" fmla="*/ 194310 w 457211"/>
                <a:gd name="connsiteY69" fmla="*/ 327660 h 457200"/>
                <a:gd name="connsiteX70" fmla="*/ 113030 w 457211"/>
                <a:gd name="connsiteY70" fmla="*/ 320040 h 457200"/>
                <a:gd name="connsiteX71" fmla="*/ 102870 w 457211"/>
                <a:gd name="connsiteY71" fmla="*/ 304800 h 457200"/>
                <a:gd name="connsiteX72" fmla="*/ 107950 w 457211"/>
                <a:gd name="connsiteY72" fmla="*/ 281940 h 457200"/>
                <a:gd name="connsiteX73" fmla="*/ 143510 w 457211"/>
                <a:gd name="connsiteY73" fmla="*/ 262890 h 457200"/>
                <a:gd name="connsiteX74" fmla="*/ 201930 w 457211"/>
                <a:gd name="connsiteY74" fmla="*/ 311150 h 457200"/>
                <a:gd name="connsiteX75" fmla="*/ 194310 w 457211"/>
                <a:gd name="connsiteY75" fmla="*/ 327660 h 457200"/>
                <a:gd name="connsiteX76" fmla="*/ 30480 w 457211"/>
                <a:gd name="connsiteY76" fmla="*/ 314960 h 457200"/>
                <a:gd name="connsiteX77" fmla="*/ 57150 w 457211"/>
                <a:gd name="connsiteY77" fmla="*/ 321310 h 457200"/>
                <a:gd name="connsiteX78" fmla="*/ 62230 w 457211"/>
                <a:gd name="connsiteY78" fmla="*/ 322580 h 457200"/>
                <a:gd name="connsiteX79" fmla="*/ 62230 w 457211"/>
                <a:gd name="connsiteY79" fmla="*/ 325120 h 457200"/>
                <a:gd name="connsiteX80" fmla="*/ 72390 w 457211"/>
                <a:gd name="connsiteY80" fmla="*/ 345440 h 457200"/>
                <a:gd name="connsiteX81" fmla="*/ 60960 w 457211"/>
                <a:gd name="connsiteY81" fmla="*/ 364490 h 457200"/>
                <a:gd name="connsiteX82" fmla="*/ 30480 w 457211"/>
                <a:gd name="connsiteY82" fmla="*/ 314960 h 457200"/>
                <a:gd name="connsiteX83" fmla="*/ 74930 w 457211"/>
                <a:gd name="connsiteY83" fmla="*/ 325120 h 457200"/>
                <a:gd name="connsiteX84" fmla="*/ 87630 w 457211"/>
                <a:gd name="connsiteY84" fmla="*/ 312420 h 457200"/>
                <a:gd name="connsiteX85" fmla="*/ 100330 w 457211"/>
                <a:gd name="connsiteY85" fmla="*/ 325120 h 457200"/>
                <a:gd name="connsiteX86" fmla="*/ 87630 w 457211"/>
                <a:gd name="connsiteY86" fmla="*/ 337820 h 457200"/>
                <a:gd name="connsiteX87" fmla="*/ 74930 w 457211"/>
                <a:gd name="connsiteY87" fmla="*/ 325120 h 457200"/>
                <a:gd name="connsiteX88" fmla="*/ 68580 w 457211"/>
                <a:gd name="connsiteY88" fmla="*/ 213360 h 457200"/>
                <a:gd name="connsiteX89" fmla="*/ 15240 w 457211"/>
                <a:gd name="connsiteY89" fmla="*/ 199390 h 457200"/>
                <a:gd name="connsiteX90" fmla="*/ 55880 w 457211"/>
                <a:gd name="connsiteY90" fmla="*/ 99060 h 457200"/>
                <a:gd name="connsiteX91" fmla="*/ 96520 w 457211"/>
                <a:gd name="connsiteY91" fmla="*/ 193040 h 457200"/>
                <a:gd name="connsiteX92" fmla="*/ 68580 w 457211"/>
                <a:gd name="connsiteY92" fmla="*/ 213360 h 457200"/>
                <a:gd name="connsiteX93" fmla="*/ 107950 w 457211"/>
                <a:gd name="connsiteY93" fmla="*/ 204470 h 457200"/>
                <a:gd name="connsiteX94" fmla="*/ 139700 w 457211"/>
                <a:gd name="connsiteY94" fmla="*/ 236220 h 457200"/>
                <a:gd name="connsiteX95" fmla="*/ 107950 w 457211"/>
                <a:gd name="connsiteY95" fmla="*/ 267970 h 457200"/>
                <a:gd name="connsiteX96" fmla="*/ 76200 w 457211"/>
                <a:gd name="connsiteY96" fmla="*/ 236220 h 457200"/>
                <a:gd name="connsiteX97" fmla="*/ 107950 w 457211"/>
                <a:gd name="connsiteY97" fmla="*/ 204470 h 457200"/>
                <a:gd name="connsiteX98" fmla="*/ 228600 w 457211"/>
                <a:gd name="connsiteY98" fmla="*/ 311150 h 457200"/>
                <a:gd name="connsiteX99" fmla="*/ 251460 w 457211"/>
                <a:gd name="connsiteY99" fmla="*/ 334010 h 457200"/>
                <a:gd name="connsiteX100" fmla="*/ 228600 w 457211"/>
                <a:gd name="connsiteY100" fmla="*/ 356870 h 457200"/>
                <a:gd name="connsiteX101" fmla="*/ 205740 w 457211"/>
                <a:gd name="connsiteY101" fmla="*/ 334010 h 457200"/>
                <a:gd name="connsiteX102" fmla="*/ 228600 w 457211"/>
                <a:gd name="connsiteY102" fmla="*/ 311150 h 457200"/>
                <a:gd name="connsiteX103" fmla="*/ 292100 w 457211"/>
                <a:gd name="connsiteY103" fmla="*/ 326390 h 457200"/>
                <a:gd name="connsiteX104" fmla="*/ 314960 w 457211"/>
                <a:gd name="connsiteY104" fmla="*/ 303530 h 457200"/>
                <a:gd name="connsiteX105" fmla="*/ 337820 w 457211"/>
                <a:gd name="connsiteY105" fmla="*/ 326390 h 457200"/>
                <a:gd name="connsiteX106" fmla="*/ 314960 w 457211"/>
                <a:gd name="connsiteY106" fmla="*/ 349250 h 457200"/>
                <a:gd name="connsiteX107" fmla="*/ 292100 w 457211"/>
                <a:gd name="connsiteY107" fmla="*/ 326390 h 457200"/>
                <a:gd name="connsiteX108" fmla="*/ 13970 w 457211"/>
                <a:gd name="connsiteY108" fmla="*/ 213360 h 457200"/>
                <a:gd name="connsiteX109" fmla="*/ 63500 w 457211"/>
                <a:gd name="connsiteY109" fmla="*/ 226060 h 457200"/>
                <a:gd name="connsiteX110" fmla="*/ 62230 w 457211"/>
                <a:gd name="connsiteY110" fmla="*/ 237490 h 457200"/>
                <a:gd name="connsiteX111" fmla="*/ 95250 w 457211"/>
                <a:gd name="connsiteY111" fmla="*/ 280670 h 457200"/>
                <a:gd name="connsiteX112" fmla="*/ 91440 w 457211"/>
                <a:gd name="connsiteY112" fmla="*/ 299720 h 457200"/>
                <a:gd name="connsiteX113" fmla="*/ 88900 w 457211"/>
                <a:gd name="connsiteY113" fmla="*/ 299720 h 457200"/>
                <a:gd name="connsiteX114" fmla="*/ 68580 w 457211"/>
                <a:gd name="connsiteY114" fmla="*/ 309880 h 457200"/>
                <a:gd name="connsiteX115" fmla="*/ 62230 w 457211"/>
                <a:gd name="connsiteY115" fmla="*/ 308610 h 457200"/>
                <a:gd name="connsiteX116" fmla="*/ 26670 w 457211"/>
                <a:gd name="connsiteY116" fmla="*/ 299720 h 457200"/>
                <a:gd name="connsiteX117" fmla="*/ 13970 w 457211"/>
                <a:gd name="connsiteY117" fmla="*/ 228600 h 457200"/>
                <a:gd name="connsiteX118" fmla="*/ 13970 w 457211"/>
                <a:gd name="connsiteY118" fmla="*/ 213360 h 457200"/>
                <a:gd name="connsiteX119" fmla="*/ 69850 w 457211"/>
                <a:gd name="connsiteY119" fmla="*/ 374650 h 457200"/>
                <a:gd name="connsiteX120" fmla="*/ 83820 w 457211"/>
                <a:gd name="connsiteY120" fmla="*/ 350520 h 457200"/>
                <a:gd name="connsiteX121" fmla="*/ 87630 w 457211"/>
                <a:gd name="connsiteY121" fmla="*/ 350520 h 457200"/>
                <a:gd name="connsiteX122" fmla="*/ 111760 w 457211"/>
                <a:gd name="connsiteY122" fmla="*/ 331470 h 457200"/>
                <a:gd name="connsiteX123" fmla="*/ 193040 w 457211"/>
                <a:gd name="connsiteY123" fmla="*/ 339090 h 457200"/>
                <a:gd name="connsiteX124" fmla="*/ 228600 w 457211"/>
                <a:gd name="connsiteY124" fmla="*/ 368300 h 457200"/>
                <a:gd name="connsiteX125" fmla="*/ 243840 w 457211"/>
                <a:gd name="connsiteY125" fmla="*/ 364490 h 457200"/>
                <a:gd name="connsiteX126" fmla="*/ 254000 w 457211"/>
                <a:gd name="connsiteY126" fmla="*/ 381000 h 457200"/>
                <a:gd name="connsiteX127" fmla="*/ 176530 w 457211"/>
                <a:gd name="connsiteY127" fmla="*/ 436880 h 457200"/>
                <a:gd name="connsiteX128" fmla="*/ 69850 w 457211"/>
                <a:gd name="connsiteY128" fmla="*/ 374650 h 457200"/>
                <a:gd name="connsiteX129" fmla="*/ 195580 w 457211"/>
                <a:gd name="connsiteY129" fmla="*/ 441960 h 457200"/>
                <a:gd name="connsiteX130" fmla="*/ 260350 w 457211"/>
                <a:gd name="connsiteY130" fmla="*/ 393700 h 457200"/>
                <a:gd name="connsiteX131" fmla="*/ 281940 w 457211"/>
                <a:gd name="connsiteY131" fmla="*/ 438150 h 457200"/>
                <a:gd name="connsiteX132" fmla="*/ 229870 w 457211"/>
                <a:gd name="connsiteY132" fmla="*/ 444500 h 457200"/>
                <a:gd name="connsiteX133" fmla="*/ 195580 w 457211"/>
                <a:gd name="connsiteY133" fmla="*/ 441960 h 457200"/>
                <a:gd name="connsiteX134" fmla="*/ 294640 w 457211"/>
                <a:gd name="connsiteY134" fmla="*/ 434340 h 457200"/>
                <a:gd name="connsiteX135" fmla="*/ 270510 w 457211"/>
                <a:gd name="connsiteY135" fmla="*/ 383540 h 457200"/>
                <a:gd name="connsiteX136" fmla="*/ 297180 w 457211"/>
                <a:gd name="connsiteY136" fmla="*/ 355600 h 457200"/>
                <a:gd name="connsiteX137" fmla="*/ 314960 w 457211"/>
                <a:gd name="connsiteY137" fmla="*/ 360680 h 457200"/>
                <a:gd name="connsiteX138" fmla="*/ 350520 w 457211"/>
                <a:gd name="connsiteY138" fmla="*/ 331470 h 457200"/>
                <a:gd name="connsiteX139" fmla="*/ 353060 w 457211"/>
                <a:gd name="connsiteY139" fmla="*/ 331470 h 457200"/>
                <a:gd name="connsiteX140" fmla="*/ 426720 w 457211"/>
                <a:gd name="connsiteY140" fmla="*/ 318770 h 457200"/>
                <a:gd name="connsiteX141" fmla="*/ 294640 w 457211"/>
                <a:gd name="connsiteY141" fmla="*/ 434340 h 457200"/>
                <a:gd name="connsiteX142" fmla="*/ 431800 w 457211"/>
                <a:gd name="connsiteY142" fmla="*/ 303530 h 457200"/>
                <a:gd name="connsiteX143" fmla="*/ 350520 w 457211"/>
                <a:gd name="connsiteY143" fmla="*/ 318770 h 457200"/>
                <a:gd name="connsiteX144" fmla="*/ 349250 w 457211"/>
                <a:gd name="connsiteY144" fmla="*/ 318770 h 457200"/>
                <a:gd name="connsiteX145" fmla="*/ 340360 w 457211"/>
                <a:gd name="connsiteY145" fmla="*/ 302260 h 457200"/>
                <a:gd name="connsiteX146" fmla="*/ 364490 w 457211"/>
                <a:gd name="connsiteY146" fmla="*/ 260350 h 457200"/>
                <a:gd name="connsiteX147" fmla="*/ 378460 w 457211"/>
                <a:gd name="connsiteY147" fmla="*/ 262890 h 457200"/>
                <a:gd name="connsiteX148" fmla="*/ 422910 w 457211"/>
                <a:gd name="connsiteY148" fmla="*/ 223520 h 457200"/>
                <a:gd name="connsiteX149" fmla="*/ 444500 w 457211"/>
                <a:gd name="connsiteY149" fmla="*/ 217170 h 457200"/>
                <a:gd name="connsiteX150" fmla="*/ 444500 w 457211"/>
                <a:gd name="connsiteY150" fmla="*/ 217170 h 457200"/>
                <a:gd name="connsiteX151" fmla="*/ 444500 w 457211"/>
                <a:gd name="connsiteY151" fmla="*/ 228600 h 457200"/>
                <a:gd name="connsiteX152" fmla="*/ 431800 w 457211"/>
                <a:gd name="connsiteY152" fmla="*/ 3035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57211" h="457200">
                  <a:moveTo>
                    <a:pt x="228600" y="0"/>
                  </a:moveTo>
                  <a:cubicBezTo>
                    <a:pt x="102870" y="0"/>
                    <a:pt x="0" y="102870"/>
                    <a:pt x="0" y="228600"/>
                  </a:cubicBezTo>
                  <a:cubicBezTo>
                    <a:pt x="0" y="354330"/>
                    <a:pt x="102870" y="457200"/>
                    <a:pt x="228600" y="457200"/>
                  </a:cubicBezTo>
                  <a:cubicBezTo>
                    <a:pt x="354330" y="457200"/>
                    <a:pt x="457200" y="354330"/>
                    <a:pt x="457200" y="228600"/>
                  </a:cubicBezTo>
                  <a:cubicBezTo>
                    <a:pt x="458470" y="102870"/>
                    <a:pt x="355600" y="0"/>
                    <a:pt x="228600" y="0"/>
                  </a:cubicBezTo>
                  <a:close/>
                  <a:moveTo>
                    <a:pt x="422910" y="209550"/>
                  </a:moveTo>
                  <a:cubicBezTo>
                    <a:pt x="420370" y="195580"/>
                    <a:pt x="411480" y="182880"/>
                    <a:pt x="398780" y="176530"/>
                  </a:cubicBezTo>
                  <a:cubicBezTo>
                    <a:pt x="405130" y="156210"/>
                    <a:pt x="410210" y="135890"/>
                    <a:pt x="412750" y="114300"/>
                  </a:cubicBezTo>
                  <a:cubicBezTo>
                    <a:pt x="429260" y="140970"/>
                    <a:pt x="439420" y="170180"/>
                    <a:pt x="443230" y="203200"/>
                  </a:cubicBezTo>
                  <a:cubicBezTo>
                    <a:pt x="441960" y="203200"/>
                    <a:pt x="440690" y="204470"/>
                    <a:pt x="439420" y="204470"/>
                  </a:cubicBezTo>
                  <a:cubicBezTo>
                    <a:pt x="434340" y="207010"/>
                    <a:pt x="429260" y="208280"/>
                    <a:pt x="422910" y="209550"/>
                  </a:cubicBezTo>
                  <a:close/>
                  <a:moveTo>
                    <a:pt x="346710" y="217170"/>
                  </a:moveTo>
                  <a:cubicBezTo>
                    <a:pt x="346710" y="199390"/>
                    <a:pt x="360680" y="185420"/>
                    <a:pt x="378460" y="185420"/>
                  </a:cubicBezTo>
                  <a:cubicBezTo>
                    <a:pt x="396240" y="185420"/>
                    <a:pt x="410210" y="199390"/>
                    <a:pt x="410210" y="217170"/>
                  </a:cubicBezTo>
                  <a:cubicBezTo>
                    <a:pt x="410210" y="234950"/>
                    <a:pt x="396240" y="248920"/>
                    <a:pt x="378460" y="248920"/>
                  </a:cubicBezTo>
                  <a:cubicBezTo>
                    <a:pt x="360680" y="248920"/>
                    <a:pt x="346710" y="234950"/>
                    <a:pt x="346710" y="217170"/>
                  </a:cubicBezTo>
                  <a:close/>
                  <a:moveTo>
                    <a:pt x="402590" y="99060"/>
                  </a:moveTo>
                  <a:cubicBezTo>
                    <a:pt x="398780" y="124460"/>
                    <a:pt x="393700" y="148590"/>
                    <a:pt x="387350" y="172720"/>
                  </a:cubicBezTo>
                  <a:cubicBezTo>
                    <a:pt x="384810" y="172720"/>
                    <a:pt x="382270" y="171450"/>
                    <a:pt x="379730" y="171450"/>
                  </a:cubicBezTo>
                  <a:cubicBezTo>
                    <a:pt x="358140" y="171450"/>
                    <a:pt x="339090" y="187960"/>
                    <a:pt x="335280" y="208280"/>
                  </a:cubicBezTo>
                  <a:cubicBezTo>
                    <a:pt x="288290" y="196850"/>
                    <a:pt x="245110" y="168910"/>
                    <a:pt x="214630" y="128270"/>
                  </a:cubicBezTo>
                  <a:cubicBezTo>
                    <a:pt x="223520" y="120650"/>
                    <a:pt x="228600" y="110490"/>
                    <a:pt x="229870" y="99060"/>
                  </a:cubicBezTo>
                  <a:cubicBezTo>
                    <a:pt x="271780" y="92710"/>
                    <a:pt x="313690" y="74930"/>
                    <a:pt x="347980" y="45720"/>
                  </a:cubicBezTo>
                  <a:cubicBezTo>
                    <a:pt x="368300" y="60960"/>
                    <a:pt x="387350" y="78740"/>
                    <a:pt x="402590" y="99060"/>
                  </a:cubicBezTo>
                  <a:close/>
                  <a:moveTo>
                    <a:pt x="140970" y="81280"/>
                  </a:moveTo>
                  <a:cubicBezTo>
                    <a:pt x="123190" y="76200"/>
                    <a:pt x="107950" y="69850"/>
                    <a:pt x="91440" y="60960"/>
                  </a:cubicBezTo>
                  <a:cubicBezTo>
                    <a:pt x="110490" y="45720"/>
                    <a:pt x="132080" y="33020"/>
                    <a:pt x="156210" y="24130"/>
                  </a:cubicBezTo>
                  <a:cubicBezTo>
                    <a:pt x="157480" y="34290"/>
                    <a:pt x="160020" y="44450"/>
                    <a:pt x="162560" y="54610"/>
                  </a:cubicBezTo>
                  <a:cubicBezTo>
                    <a:pt x="152400" y="60960"/>
                    <a:pt x="144780" y="69850"/>
                    <a:pt x="140970" y="81280"/>
                  </a:cubicBezTo>
                  <a:close/>
                  <a:moveTo>
                    <a:pt x="184150" y="63500"/>
                  </a:moveTo>
                  <a:cubicBezTo>
                    <a:pt x="201930" y="63500"/>
                    <a:pt x="215900" y="77470"/>
                    <a:pt x="215900" y="95250"/>
                  </a:cubicBezTo>
                  <a:cubicBezTo>
                    <a:pt x="215900" y="113030"/>
                    <a:pt x="201930" y="127000"/>
                    <a:pt x="184150" y="127000"/>
                  </a:cubicBezTo>
                  <a:cubicBezTo>
                    <a:pt x="166370" y="127000"/>
                    <a:pt x="152400" y="113030"/>
                    <a:pt x="152400" y="95250"/>
                  </a:cubicBezTo>
                  <a:cubicBezTo>
                    <a:pt x="152400" y="77470"/>
                    <a:pt x="166370" y="63500"/>
                    <a:pt x="184150" y="63500"/>
                  </a:cubicBezTo>
                  <a:close/>
                  <a:moveTo>
                    <a:pt x="335280" y="40640"/>
                  </a:moveTo>
                  <a:cubicBezTo>
                    <a:pt x="303530" y="66040"/>
                    <a:pt x="266700" y="82550"/>
                    <a:pt x="228600" y="88900"/>
                  </a:cubicBezTo>
                  <a:cubicBezTo>
                    <a:pt x="224790" y="67310"/>
                    <a:pt x="207010" y="50800"/>
                    <a:pt x="184150" y="50800"/>
                  </a:cubicBezTo>
                  <a:cubicBezTo>
                    <a:pt x="180340" y="50800"/>
                    <a:pt x="177800" y="50800"/>
                    <a:pt x="175260" y="52070"/>
                  </a:cubicBezTo>
                  <a:cubicBezTo>
                    <a:pt x="172720" y="41910"/>
                    <a:pt x="170180" y="31750"/>
                    <a:pt x="170180" y="21590"/>
                  </a:cubicBezTo>
                  <a:cubicBezTo>
                    <a:pt x="189230" y="16510"/>
                    <a:pt x="209550" y="12700"/>
                    <a:pt x="229870" y="12700"/>
                  </a:cubicBezTo>
                  <a:cubicBezTo>
                    <a:pt x="267970" y="12700"/>
                    <a:pt x="303530" y="22860"/>
                    <a:pt x="335280" y="40640"/>
                  </a:cubicBezTo>
                  <a:close/>
                  <a:moveTo>
                    <a:pt x="82550" y="69850"/>
                  </a:moveTo>
                  <a:cubicBezTo>
                    <a:pt x="100330" y="80010"/>
                    <a:pt x="119380" y="88900"/>
                    <a:pt x="139700" y="93980"/>
                  </a:cubicBezTo>
                  <a:cubicBezTo>
                    <a:pt x="139700" y="93980"/>
                    <a:pt x="139700" y="95250"/>
                    <a:pt x="139700" y="95250"/>
                  </a:cubicBezTo>
                  <a:cubicBezTo>
                    <a:pt x="139700" y="120650"/>
                    <a:pt x="160020" y="140970"/>
                    <a:pt x="185420" y="140970"/>
                  </a:cubicBezTo>
                  <a:cubicBezTo>
                    <a:pt x="191770" y="140970"/>
                    <a:pt x="198120" y="139700"/>
                    <a:pt x="203200" y="137160"/>
                  </a:cubicBezTo>
                  <a:cubicBezTo>
                    <a:pt x="236220" y="180340"/>
                    <a:pt x="283210" y="212090"/>
                    <a:pt x="334010" y="223520"/>
                  </a:cubicBezTo>
                  <a:cubicBezTo>
                    <a:pt x="335280" y="236220"/>
                    <a:pt x="342900" y="247650"/>
                    <a:pt x="353060" y="255270"/>
                  </a:cubicBezTo>
                  <a:cubicBezTo>
                    <a:pt x="346710" y="267970"/>
                    <a:pt x="339090" y="281940"/>
                    <a:pt x="330200" y="294640"/>
                  </a:cubicBezTo>
                  <a:cubicBezTo>
                    <a:pt x="325120" y="292100"/>
                    <a:pt x="320040" y="290830"/>
                    <a:pt x="314960" y="290830"/>
                  </a:cubicBezTo>
                  <a:cubicBezTo>
                    <a:pt x="295910" y="290830"/>
                    <a:pt x="279400" y="307340"/>
                    <a:pt x="279400" y="326390"/>
                  </a:cubicBezTo>
                  <a:cubicBezTo>
                    <a:pt x="279400" y="326390"/>
                    <a:pt x="279400" y="327660"/>
                    <a:pt x="279400" y="327660"/>
                  </a:cubicBezTo>
                  <a:cubicBezTo>
                    <a:pt x="276860" y="327660"/>
                    <a:pt x="274320" y="327660"/>
                    <a:pt x="270510" y="327660"/>
                  </a:cubicBezTo>
                  <a:cubicBezTo>
                    <a:pt x="267970" y="327660"/>
                    <a:pt x="265430" y="327660"/>
                    <a:pt x="264160" y="327660"/>
                  </a:cubicBezTo>
                  <a:cubicBezTo>
                    <a:pt x="261620" y="311150"/>
                    <a:pt x="246380" y="298450"/>
                    <a:pt x="229870" y="298450"/>
                  </a:cubicBezTo>
                  <a:cubicBezTo>
                    <a:pt x="223520" y="298450"/>
                    <a:pt x="217170" y="299720"/>
                    <a:pt x="212090" y="303530"/>
                  </a:cubicBezTo>
                  <a:cubicBezTo>
                    <a:pt x="200660" y="292100"/>
                    <a:pt x="175260" y="267970"/>
                    <a:pt x="149860" y="252730"/>
                  </a:cubicBezTo>
                  <a:cubicBezTo>
                    <a:pt x="151130" y="247650"/>
                    <a:pt x="152400" y="242570"/>
                    <a:pt x="152400" y="237490"/>
                  </a:cubicBezTo>
                  <a:cubicBezTo>
                    <a:pt x="152400" y="213360"/>
                    <a:pt x="133350" y="193040"/>
                    <a:pt x="107950" y="191770"/>
                  </a:cubicBezTo>
                  <a:cubicBezTo>
                    <a:pt x="101600" y="154940"/>
                    <a:pt x="86360" y="119380"/>
                    <a:pt x="63500" y="88900"/>
                  </a:cubicBezTo>
                  <a:cubicBezTo>
                    <a:pt x="69850" y="82550"/>
                    <a:pt x="76200" y="76200"/>
                    <a:pt x="82550" y="69850"/>
                  </a:cubicBezTo>
                  <a:close/>
                  <a:moveTo>
                    <a:pt x="262890" y="373380"/>
                  </a:moveTo>
                  <a:cubicBezTo>
                    <a:pt x="260350" y="368300"/>
                    <a:pt x="256540" y="364490"/>
                    <a:pt x="254000" y="359410"/>
                  </a:cubicBezTo>
                  <a:cubicBezTo>
                    <a:pt x="259080" y="354330"/>
                    <a:pt x="262890" y="347980"/>
                    <a:pt x="264160" y="340360"/>
                  </a:cubicBezTo>
                  <a:cubicBezTo>
                    <a:pt x="266700" y="340360"/>
                    <a:pt x="267970" y="340360"/>
                    <a:pt x="270510" y="340360"/>
                  </a:cubicBezTo>
                  <a:cubicBezTo>
                    <a:pt x="273050" y="340360"/>
                    <a:pt x="275590" y="340360"/>
                    <a:pt x="279400" y="340360"/>
                  </a:cubicBezTo>
                  <a:cubicBezTo>
                    <a:pt x="280670" y="340360"/>
                    <a:pt x="281940" y="340360"/>
                    <a:pt x="283210" y="340360"/>
                  </a:cubicBezTo>
                  <a:cubicBezTo>
                    <a:pt x="284480" y="342900"/>
                    <a:pt x="285750" y="345440"/>
                    <a:pt x="288290" y="347980"/>
                  </a:cubicBezTo>
                  <a:cubicBezTo>
                    <a:pt x="279400" y="356870"/>
                    <a:pt x="271780" y="365760"/>
                    <a:pt x="262890" y="373380"/>
                  </a:cubicBezTo>
                  <a:close/>
                  <a:moveTo>
                    <a:pt x="194310" y="327660"/>
                  </a:moveTo>
                  <a:cubicBezTo>
                    <a:pt x="168910" y="326390"/>
                    <a:pt x="140970" y="325120"/>
                    <a:pt x="113030" y="320040"/>
                  </a:cubicBezTo>
                  <a:cubicBezTo>
                    <a:pt x="111760" y="313690"/>
                    <a:pt x="107950" y="308610"/>
                    <a:pt x="102870" y="304800"/>
                  </a:cubicBezTo>
                  <a:cubicBezTo>
                    <a:pt x="104140" y="298450"/>
                    <a:pt x="106680" y="290830"/>
                    <a:pt x="107950" y="281940"/>
                  </a:cubicBezTo>
                  <a:cubicBezTo>
                    <a:pt x="123190" y="281940"/>
                    <a:pt x="135890" y="274320"/>
                    <a:pt x="143510" y="262890"/>
                  </a:cubicBezTo>
                  <a:cubicBezTo>
                    <a:pt x="162560" y="275590"/>
                    <a:pt x="185420" y="294640"/>
                    <a:pt x="201930" y="311150"/>
                  </a:cubicBezTo>
                  <a:cubicBezTo>
                    <a:pt x="198120" y="316230"/>
                    <a:pt x="195580" y="321310"/>
                    <a:pt x="194310" y="327660"/>
                  </a:cubicBezTo>
                  <a:close/>
                  <a:moveTo>
                    <a:pt x="30480" y="314960"/>
                  </a:moveTo>
                  <a:cubicBezTo>
                    <a:pt x="39370" y="317500"/>
                    <a:pt x="48260" y="318770"/>
                    <a:pt x="57150" y="321310"/>
                  </a:cubicBezTo>
                  <a:cubicBezTo>
                    <a:pt x="58420" y="321310"/>
                    <a:pt x="60960" y="322580"/>
                    <a:pt x="62230" y="322580"/>
                  </a:cubicBezTo>
                  <a:cubicBezTo>
                    <a:pt x="62230" y="323850"/>
                    <a:pt x="62230" y="325120"/>
                    <a:pt x="62230" y="325120"/>
                  </a:cubicBezTo>
                  <a:cubicBezTo>
                    <a:pt x="62230" y="332740"/>
                    <a:pt x="66040" y="340360"/>
                    <a:pt x="72390" y="345440"/>
                  </a:cubicBezTo>
                  <a:cubicBezTo>
                    <a:pt x="68580" y="351790"/>
                    <a:pt x="64770" y="358140"/>
                    <a:pt x="60960" y="364490"/>
                  </a:cubicBezTo>
                  <a:cubicBezTo>
                    <a:pt x="48260" y="349250"/>
                    <a:pt x="39370" y="332740"/>
                    <a:pt x="30480" y="314960"/>
                  </a:cubicBezTo>
                  <a:close/>
                  <a:moveTo>
                    <a:pt x="74930" y="325120"/>
                  </a:moveTo>
                  <a:cubicBezTo>
                    <a:pt x="74930" y="317500"/>
                    <a:pt x="81280" y="312420"/>
                    <a:pt x="87630" y="312420"/>
                  </a:cubicBezTo>
                  <a:cubicBezTo>
                    <a:pt x="95250" y="312420"/>
                    <a:pt x="100330" y="318770"/>
                    <a:pt x="100330" y="325120"/>
                  </a:cubicBezTo>
                  <a:cubicBezTo>
                    <a:pt x="100330" y="332740"/>
                    <a:pt x="93980" y="337820"/>
                    <a:pt x="87630" y="337820"/>
                  </a:cubicBezTo>
                  <a:cubicBezTo>
                    <a:pt x="81280" y="337820"/>
                    <a:pt x="74930" y="332740"/>
                    <a:pt x="74930" y="325120"/>
                  </a:cubicBezTo>
                  <a:close/>
                  <a:moveTo>
                    <a:pt x="68580" y="213360"/>
                  </a:moveTo>
                  <a:cubicBezTo>
                    <a:pt x="49530" y="207010"/>
                    <a:pt x="33020" y="203200"/>
                    <a:pt x="15240" y="199390"/>
                  </a:cubicBezTo>
                  <a:cubicBezTo>
                    <a:pt x="20320" y="162560"/>
                    <a:pt x="34290" y="128270"/>
                    <a:pt x="55880" y="99060"/>
                  </a:cubicBezTo>
                  <a:cubicBezTo>
                    <a:pt x="76200" y="127000"/>
                    <a:pt x="90170" y="158750"/>
                    <a:pt x="96520" y="193040"/>
                  </a:cubicBezTo>
                  <a:cubicBezTo>
                    <a:pt x="83820" y="196850"/>
                    <a:pt x="74930" y="204470"/>
                    <a:pt x="68580" y="213360"/>
                  </a:cubicBezTo>
                  <a:close/>
                  <a:moveTo>
                    <a:pt x="107950" y="204470"/>
                  </a:moveTo>
                  <a:cubicBezTo>
                    <a:pt x="125730" y="204470"/>
                    <a:pt x="139700" y="218440"/>
                    <a:pt x="139700" y="236220"/>
                  </a:cubicBezTo>
                  <a:cubicBezTo>
                    <a:pt x="139700" y="254000"/>
                    <a:pt x="125730" y="267970"/>
                    <a:pt x="107950" y="267970"/>
                  </a:cubicBezTo>
                  <a:cubicBezTo>
                    <a:pt x="90170" y="267970"/>
                    <a:pt x="76200" y="254000"/>
                    <a:pt x="76200" y="236220"/>
                  </a:cubicBezTo>
                  <a:cubicBezTo>
                    <a:pt x="76200" y="218440"/>
                    <a:pt x="90170" y="204470"/>
                    <a:pt x="107950" y="204470"/>
                  </a:cubicBezTo>
                  <a:close/>
                  <a:moveTo>
                    <a:pt x="228600" y="311150"/>
                  </a:moveTo>
                  <a:cubicBezTo>
                    <a:pt x="241300" y="311150"/>
                    <a:pt x="251460" y="321310"/>
                    <a:pt x="251460" y="334010"/>
                  </a:cubicBezTo>
                  <a:cubicBezTo>
                    <a:pt x="251460" y="346710"/>
                    <a:pt x="241300" y="356870"/>
                    <a:pt x="228600" y="356870"/>
                  </a:cubicBezTo>
                  <a:cubicBezTo>
                    <a:pt x="215900" y="356870"/>
                    <a:pt x="205740" y="346710"/>
                    <a:pt x="205740" y="334010"/>
                  </a:cubicBezTo>
                  <a:cubicBezTo>
                    <a:pt x="205740" y="321310"/>
                    <a:pt x="217170" y="311150"/>
                    <a:pt x="228600" y="311150"/>
                  </a:cubicBezTo>
                  <a:close/>
                  <a:moveTo>
                    <a:pt x="292100" y="326390"/>
                  </a:moveTo>
                  <a:cubicBezTo>
                    <a:pt x="292100" y="313690"/>
                    <a:pt x="302260" y="303530"/>
                    <a:pt x="314960" y="303530"/>
                  </a:cubicBezTo>
                  <a:cubicBezTo>
                    <a:pt x="327660" y="303530"/>
                    <a:pt x="337820" y="313690"/>
                    <a:pt x="337820" y="326390"/>
                  </a:cubicBezTo>
                  <a:cubicBezTo>
                    <a:pt x="337820" y="339090"/>
                    <a:pt x="327660" y="349250"/>
                    <a:pt x="314960" y="349250"/>
                  </a:cubicBezTo>
                  <a:cubicBezTo>
                    <a:pt x="302260" y="349250"/>
                    <a:pt x="292100" y="339090"/>
                    <a:pt x="292100" y="326390"/>
                  </a:cubicBezTo>
                  <a:close/>
                  <a:moveTo>
                    <a:pt x="13970" y="213360"/>
                  </a:moveTo>
                  <a:cubicBezTo>
                    <a:pt x="30480" y="215900"/>
                    <a:pt x="46990" y="219710"/>
                    <a:pt x="63500" y="226060"/>
                  </a:cubicBezTo>
                  <a:cubicBezTo>
                    <a:pt x="62230" y="229870"/>
                    <a:pt x="62230" y="233680"/>
                    <a:pt x="62230" y="237490"/>
                  </a:cubicBezTo>
                  <a:cubicBezTo>
                    <a:pt x="62230" y="257810"/>
                    <a:pt x="76200" y="275590"/>
                    <a:pt x="95250" y="280670"/>
                  </a:cubicBezTo>
                  <a:cubicBezTo>
                    <a:pt x="93980" y="288290"/>
                    <a:pt x="92710" y="294640"/>
                    <a:pt x="91440" y="299720"/>
                  </a:cubicBezTo>
                  <a:cubicBezTo>
                    <a:pt x="90170" y="299720"/>
                    <a:pt x="88900" y="299720"/>
                    <a:pt x="88900" y="299720"/>
                  </a:cubicBezTo>
                  <a:cubicBezTo>
                    <a:pt x="80010" y="299720"/>
                    <a:pt x="72390" y="303530"/>
                    <a:pt x="68580" y="309880"/>
                  </a:cubicBezTo>
                  <a:cubicBezTo>
                    <a:pt x="66040" y="309880"/>
                    <a:pt x="63500" y="308610"/>
                    <a:pt x="62230" y="308610"/>
                  </a:cubicBezTo>
                  <a:cubicBezTo>
                    <a:pt x="50800" y="306070"/>
                    <a:pt x="38100" y="303530"/>
                    <a:pt x="26670" y="299720"/>
                  </a:cubicBezTo>
                  <a:cubicBezTo>
                    <a:pt x="19050" y="276860"/>
                    <a:pt x="13970" y="252730"/>
                    <a:pt x="13970" y="228600"/>
                  </a:cubicBezTo>
                  <a:cubicBezTo>
                    <a:pt x="12700" y="223520"/>
                    <a:pt x="12700" y="218440"/>
                    <a:pt x="13970" y="213360"/>
                  </a:cubicBezTo>
                  <a:close/>
                  <a:moveTo>
                    <a:pt x="69850" y="374650"/>
                  </a:moveTo>
                  <a:cubicBezTo>
                    <a:pt x="74930" y="367030"/>
                    <a:pt x="80010" y="359410"/>
                    <a:pt x="83820" y="350520"/>
                  </a:cubicBezTo>
                  <a:cubicBezTo>
                    <a:pt x="85090" y="350520"/>
                    <a:pt x="86360" y="350520"/>
                    <a:pt x="87630" y="350520"/>
                  </a:cubicBezTo>
                  <a:cubicBezTo>
                    <a:pt x="99060" y="350520"/>
                    <a:pt x="109220" y="342900"/>
                    <a:pt x="111760" y="331470"/>
                  </a:cubicBezTo>
                  <a:cubicBezTo>
                    <a:pt x="139700" y="335280"/>
                    <a:pt x="167640" y="337820"/>
                    <a:pt x="193040" y="339090"/>
                  </a:cubicBezTo>
                  <a:cubicBezTo>
                    <a:pt x="195580" y="355600"/>
                    <a:pt x="210820" y="368300"/>
                    <a:pt x="228600" y="368300"/>
                  </a:cubicBezTo>
                  <a:cubicBezTo>
                    <a:pt x="233680" y="368300"/>
                    <a:pt x="238760" y="367030"/>
                    <a:pt x="243840" y="364490"/>
                  </a:cubicBezTo>
                  <a:cubicBezTo>
                    <a:pt x="247650" y="369570"/>
                    <a:pt x="250190" y="374650"/>
                    <a:pt x="254000" y="381000"/>
                  </a:cubicBezTo>
                  <a:cubicBezTo>
                    <a:pt x="229870" y="402590"/>
                    <a:pt x="204470" y="421640"/>
                    <a:pt x="176530" y="436880"/>
                  </a:cubicBezTo>
                  <a:cubicBezTo>
                    <a:pt x="134620" y="427990"/>
                    <a:pt x="97790" y="405130"/>
                    <a:pt x="69850" y="374650"/>
                  </a:cubicBezTo>
                  <a:close/>
                  <a:moveTo>
                    <a:pt x="195580" y="441960"/>
                  </a:moveTo>
                  <a:cubicBezTo>
                    <a:pt x="218440" y="427990"/>
                    <a:pt x="240030" y="411480"/>
                    <a:pt x="260350" y="393700"/>
                  </a:cubicBezTo>
                  <a:cubicBezTo>
                    <a:pt x="269240" y="410210"/>
                    <a:pt x="276860" y="425450"/>
                    <a:pt x="281940" y="438150"/>
                  </a:cubicBezTo>
                  <a:cubicBezTo>
                    <a:pt x="265430" y="441960"/>
                    <a:pt x="247650" y="444500"/>
                    <a:pt x="229870" y="444500"/>
                  </a:cubicBezTo>
                  <a:cubicBezTo>
                    <a:pt x="217170" y="444500"/>
                    <a:pt x="205740" y="444500"/>
                    <a:pt x="195580" y="441960"/>
                  </a:cubicBezTo>
                  <a:close/>
                  <a:moveTo>
                    <a:pt x="294640" y="434340"/>
                  </a:moveTo>
                  <a:cubicBezTo>
                    <a:pt x="289560" y="420370"/>
                    <a:pt x="280670" y="402590"/>
                    <a:pt x="270510" y="383540"/>
                  </a:cubicBezTo>
                  <a:cubicBezTo>
                    <a:pt x="279400" y="374650"/>
                    <a:pt x="289560" y="365760"/>
                    <a:pt x="297180" y="355600"/>
                  </a:cubicBezTo>
                  <a:cubicBezTo>
                    <a:pt x="302260" y="358140"/>
                    <a:pt x="308610" y="360680"/>
                    <a:pt x="314960" y="360680"/>
                  </a:cubicBezTo>
                  <a:cubicBezTo>
                    <a:pt x="332740" y="360680"/>
                    <a:pt x="346710" y="347980"/>
                    <a:pt x="350520" y="331470"/>
                  </a:cubicBezTo>
                  <a:lnTo>
                    <a:pt x="353060" y="331470"/>
                  </a:lnTo>
                  <a:cubicBezTo>
                    <a:pt x="377190" y="327660"/>
                    <a:pt x="401320" y="323850"/>
                    <a:pt x="426720" y="318770"/>
                  </a:cubicBezTo>
                  <a:cubicBezTo>
                    <a:pt x="400050" y="373380"/>
                    <a:pt x="353060" y="416560"/>
                    <a:pt x="294640" y="434340"/>
                  </a:cubicBezTo>
                  <a:close/>
                  <a:moveTo>
                    <a:pt x="431800" y="303530"/>
                  </a:moveTo>
                  <a:cubicBezTo>
                    <a:pt x="405130" y="311150"/>
                    <a:pt x="377190" y="314960"/>
                    <a:pt x="350520" y="318770"/>
                  </a:cubicBezTo>
                  <a:lnTo>
                    <a:pt x="349250" y="318770"/>
                  </a:lnTo>
                  <a:cubicBezTo>
                    <a:pt x="347980" y="312420"/>
                    <a:pt x="345440" y="306070"/>
                    <a:pt x="340360" y="302260"/>
                  </a:cubicBezTo>
                  <a:cubicBezTo>
                    <a:pt x="349250" y="288290"/>
                    <a:pt x="356870" y="273050"/>
                    <a:pt x="364490" y="260350"/>
                  </a:cubicBezTo>
                  <a:cubicBezTo>
                    <a:pt x="368300" y="261620"/>
                    <a:pt x="373380" y="262890"/>
                    <a:pt x="378460" y="262890"/>
                  </a:cubicBezTo>
                  <a:cubicBezTo>
                    <a:pt x="401320" y="262890"/>
                    <a:pt x="420370" y="245110"/>
                    <a:pt x="422910" y="223520"/>
                  </a:cubicBezTo>
                  <a:cubicBezTo>
                    <a:pt x="430530" y="222250"/>
                    <a:pt x="436880" y="219710"/>
                    <a:pt x="444500" y="217170"/>
                  </a:cubicBezTo>
                  <a:cubicBezTo>
                    <a:pt x="444500" y="217170"/>
                    <a:pt x="444500" y="217170"/>
                    <a:pt x="444500" y="217170"/>
                  </a:cubicBezTo>
                  <a:cubicBezTo>
                    <a:pt x="444500" y="220980"/>
                    <a:pt x="444500" y="224790"/>
                    <a:pt x="444500" y="228600"/>
                  </a:cubicBezTo>
                  <a:cubicBezTo>
                    <a:pt x="445770" y="255270"/>
                    <a:pt x="440690" y="280670"/>
                    <a:pt x="431800" y="303530"/>
                  </a:cubicBezTo>
                  <a:close/>
                </a:path>
              </a:pathLst>
            </a:custGeom>
            <a:solidFill>
              <a:srgbClr val="FFFFFF"/>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grpSp>
      <p:sp>
        <p:nvSpPr>
          <p:cNvPr id="122" name="Rectangle 121">
            <a:extLst>
              <a:ext uri="{FF2B5EF4-FFF2-40B4-BE49-F238E27FC236}">
                <a16:creationId xmlns:a16="http://schemas.microsoft.com/office/drawing/2014/main" id="{A8B84EE3-BC81-6B45-BF6E-967964CA302C}"/>
              </a:ext>
            </a:extLst>
          </p:cNvPr>
          <p:cNvSpPr/>
          <p:nvPr/>
        </p:nvSpPr>
        <p:spPr>
          <a:xfrm>
            <a:off x="1522830" y="2958849"/>
            <a:ext cx="992579" cy="461537"/>
          </a:xfrm>
          <a:prstGeom prst="rect">
            <a:avLst/>
          </a:prstGeom>
        </p:spPr>
        <p:txBody>
          <a:bodyPr wrap="none" anchor="ctr">
            <a:spAutoFit/>
          </a:bodyPr>
          <a:lstStyle/>
          <a:p>
            <a:pPr marL="0" marR="0" lvl="0" indent="0" algn="l" defTabSz="914354" rtl="0" eaLnBrk="1" fontAlgn="base" latinLnBrk="0" hangingPunct="1">
              <a:lnSpc>
                <a:spcPct val="90000"/>
              </a:lnSpc>
              <a:spcBef>
                <a:spcPct val="0"/>
              </a:spcBef>
              <a:spcAft>
                <a:spcPct val="0"/>
              </a:spcAft>
              <a:buClrTx/>
              <a:buSzTx/>
              <a:buFontTx/>
              <a:buNone/>
              <a:tabLst/>
              <a:defRPr/>
            </a:pPr>
            <a:r>
              <a:rPr kumimoji="0" lang="en-US" sz="1333" b="0" i="0" u="none" strike="noStrike" kern="0" cap="none" spc="0" normalizeH="0" baseline="0" noProof="0">
                <a:ln>
                  <a:noFill/>
                </a:ln>
                <a:solidFill>
                  <a:srgbClr val="0D274D"/>
                </a:solidFill>
                <a:effectLst/>
                <a:uLnTx/>
                <a:uFillTx/>
                <a:latin typeface="CiscoSansTT ExtraLight"/>
                <a:ea typeface="ＭＳ Ｐゴシック" charset="0"/>
                <a:cs typeface="CiscoSansTT Light" panose="020B0503020201020303" pitchFamily="34" charset="0"/>
              </a:rPr>
              <a:t>DNS-layer</a:t>
            </a:r>
          </a:p>
          <a:p>
            <a:pPr marL="0" marR="0" lvl="0" indent="0" algn="l" defTabSz="914354" rtl="0" eaLnBrk="1" fontAlgn="base" latinLnBrk="0" hangingPunct="1">
              <a:lnSpc>
                <a:spcPct val="90000"/>
              </a:lnSpc>
              <a:spcBef>
                <a:spcPct val="0"/>
              </a:spcBef>
              <a:spcAft>
                <a:spcPct val="0"/>
              </a:spcAft>
              <a:buClrTx/>
              <a:buSzTx/>
              <a:buFontTx/>
              <a:buNone/>
              <a:tabLst/>
              <a:defRPr/>
            </a:pPr>
            <a:r>
              <a:rPr kumimoji="0" lang="en-US" sz="1333" b="0" i="0" u="none" strike="noStrike" kern="0" cap="none" spc="0" normalizeH="0" baseline="0" noProof="0">
                <a:ln>
                  <a:noFill/>
                </a:ln>
                <a:solidFill>
                  <a:srgbClr val="0D274D"/>
                </a:solidFill>
                <a:effectLst/>
                <a:uLnTx/>
                <a:uFillTx/>
                <a:latin typeface="CiscoSansTT ExtraLight"/>
                <a:ea typeface="ＭＳ Ｐゴシック" charset="0"/>
                <a:cs typeface="CiscoSansTT Light" panose="020B0503020201020303" pitchFamily="34" charset="0"/>
              </a:rPr>
              <a:t>security</a:t>
            </a:r>
          </a:p>
        </p:txBody>
      </p:sp>
      <p:grpSp>
        <p:nvGrpSpPr>
          <p:cNvPr id="123" name="Graphic 5">
            <a:extLst>
              <a:ext uri="{FF2B5EF4-FFF2-40B4-BE49-F238E27FC236}">
                <a16:creationId xmlns:a16="http://schemas.microsoft.com/office/drawing/2014/main" id="{11B30B7C-568F-0A42-9024-E8AB62D1F4C7}"/>
              </a:ext>
            </a:extLst>
          </p:cNvPr>
          <p:cNvGrpSpPr>
            <a:grpSpLocks noChangeAspect="1"/>
          </p:cNvGrpSpPr>
          <p:nvPr/>
        </p:nvGrpSpPr>
        <p:grpSpPr>
          <a:xfrm>
            <a:off x="5121161" y="2944094"/>
            <a:ext cx="475547" cy="488980"/>
            <a:chOff x="6699163" y="2153757"/>
            <a:chExt cx="419100" cy="430693"/>
          </a:xfrm>
        </p:grpSpPr>
        <p:sp>
          <p:nvSpPr>
            <p:cNvPr id="124" name="Freeform 123">
              <a:extLst>
                <a:ext uri="{FF2B5EF4-FFF2-40B4-BE49-F238E27FC236}">
                  <a16:creationId xmlns:a16="http://schemas.microsoft.com/office/drawing/2014/main" id="{389D2C27-4316-0843-B436-A2140DCD4FE7}"/>
                </a:ext>
              </a:extLst>
            </p:cNvPr>
            <p:cNvSpPr/>
            <p:nvPr/>
          </p:nvSpPr>
          <p:spPr>
            <a:xfrm>
              <a:off x="6700434" y="2345690"/>
              <a:ext cx="199389" cy="67310"/>
            </a:xfrm>
            <a:custGeom>
              <a:avLst/>
              <a:gdLst>
                <a:gd name="connsiteX0" fmla="*/ 189230 w 199389"/>
                <a:gd name="connsiteY0" fmla="*/ 67310 h 67310"/>
                <a:gd name="connsiteX1" fmla="*/ 10160 w 199389"/>
                <a:gd name="connsiteY1" fmla="*/ 67310 h 67310"/>
                <a:gd name="connsiteX2" fmla="*/ 0 w 199389"/>
                <a:gd name="connsiteY2" fmla="*/ 57150 h 67310"/>
                <a:gd name="connsiteX3" fmla="*/ 0 w 199389"/>
                <a:gd name="connsiteY3" fmla="*/ 10160 h 67310"/>
                <a:gd name="connsiteX4" fmla="*/ 10160 w 199389"/>
                <a:gd name="connsiteY4" fmla="*/ 0 h 67310"/>
                <a:gd name="connsiteX5" fmla="*/ 189230 w 199389"/>
                <a:gd name="connsiteY5" fmla="*/ 0 h 67310"/>
                <a:gd name="connsiteX6" fmla="*/ 199390 w 199389"/>
                <a:gd name="connsiteY6" fmla="*/ 10160 h 67310"/>
                <a:gd name="connsiteX7" fmla="*/ 199390 w 199389"/>
                <a:gd name="connsiteY7" fmla="*/ 57150 h 67310"/>
                <a:gd name="connsiteX8" fmla="*/ 189230 w 199389"/>
                <a:gd name="connsiteY8" fmla="*/ 67310 h 6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89" h="67310">
                  <a:moveTo>
                    <a:pt x="189230" y="67310"/>
                  </a:moveTo>
                  <a:lnTo>
                    <a:pt x="10160" y="67310"/>
                  </a:lnTo>
                  <a:cubicBezTo>
                    <a:pt x="3810" y="67310"/>
                    <a:pt x="0" y="62230"/>
                    <a:pt x="0" y="57150"/>
                  </a:cubicBezTo>
                  <a:lnTo>
                    <a:pt x="0" y="10160"/>
                  </a:lnTo>
                  <a:cubicBezTo>
                    <a:pt x="0" y="3810"/>
                    <a:pt x="5080" y="0"/>
                    <a:pt x="10160" y="0"/>
                  </a:cubicBezTo>
                  <a:lnTo>
                    <a:pt x="189230" y="0"/>
                  </a:lnTo>
                  <a:cubicBezTo>
                    <a:pt x="195580" y="0"/>
                    <a:pt x="199390" y="5080"/>
                    <a:pt x="199390" y="10160"/>
                  </a:cubicBezTo>
                  <a:lnTo>
                    <a:pt x="199390" y="57150"/>
                  </a:lnTo>
                  <a:cubicBezTo>
                    <a:pt x="199390" y="63500"/>
                    <a:pt x="194310" y="67310"/>
                    <a:pt x="189230" y="67310"/>
                  </a:cubicBezTo>
                  <a:close/>
                </a:path>
              </a:pathLst>
            </a:custGeom>
            <a:solidFill>
              <a:srgbClr val="BFBFBF"/>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25" name="Freeform 124">
              <a:extLst>
                <a:ext uri="{FF2B5EF4-FFF2-40B4-BE49-F238E27FC236}">
                  <a16:creationId xmlns:a16="http://schemas.microsoft.com/office/drawing/2014/main" id="{F574ACB5-7A76-9743-B403-D3B00DF917FA}"/>
                </a:ext>
              </a:extLst>
            </p:cNvPr>
            <p:cNvSpPr/>
            <p:nvPr/>
          </p:nvSpPr>
          <p:spPr>
            <a:xfrm>
              <a:off x="6917604" y="2345690"/>
              <a:ext cx="199389" cy="67310"/>
            </a:xfrm>
            <a:custGeom>
              <a:avLst/>
              <a:gdLst>
                <a:gd name="connsiteX0" fmla="*/ 189230 w 199389"/>
                <a:gd name="connsiteY0" fmla="*/ 67310 h 67310"/>
                <a:gd name="connsiteX1" fmla="*/ 10160 w 199389"/>
                <a:gd name="connsiteY1" fmla="*/ 67310 h 67310"/>
                <a:gd name="connsiteX2" fmla="*/ 0 w 199389"/>
                <a:gd name="connsiteY2" fmla="*/ 57150 h 67310"/>
                <a:gd name="connsiteX3" fmla="*/ 0 w 199389"/>
                <a:gd name="connsiteY3" fmla="*/ 10160 h 67310"/>
                <a:gd name="connsiteX4" fmla="*/ 10160 w 199389"/>
                <a:gd name="connsiteY4" fmla="*/ 0 h 67310"/>
                <a:gd name="connsiteX5" fmla="*/ 189230 w 199389"/>
                <a:gd name="connsiteY5" fmla="*/ 0 h 67310"/>
                <a:gd name="connsiteX6" fmla="*/ 199390 w 199389"/>
                <a:gd name="connsiteY6" fmla="*/ 10160 h 67310"/>
                <a:gd name="connsiteX7" fmla="*/ 199390 w 199389"/>
                <a:gd name="connsiteY7" fmla="*/ 57150 h 67310"/>
                <a:gd name="connsiteX8" fmla="*/ 189230 w 199389"/>
                <a:gd name="connsiteY8" fmla="*/ 67310 h 6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89" h="67310">
                  <a:moveTo>
                    <a:pt x="189230" y="67310"/>
                  </a:moveTo>
                  <a:lnTo>
                    <a:pt x="10160" y="67310"/>
                  </a:lnTo>
                  <a:cubicBezTo>
                    <a:pt x="3810" y="67310"/>
                    <a:pt x="0" y="62230"/>
                    <a:pt x="0" y="57150"/>
                  </a:cubicBezTo>
                  <a:lnTo>
                    <a:pt x="0" y="10160"/>
                  </a:lnTo>
                  <a:cubicBezTo>
                    <a:pt x="0" y="3810"/>
                    <a:pt x="5080" y="0"/>
                    <a:pt x="10160" y="0"/>
                  </a:cubicBezTo>
                  <a:lnTo>
                    <a:pt x="189230" y="0"/>
                  </a:lnTo>
                  <a:cubicBezTo>
                    <a:pt x="195580" y="0"/>
                    <a:pt x="199390" y="5080"/>
                    <a:pt x="199390" y="10160"/>
                  </a:cubicBezTo>
                  <a:lnTo>
                    <a:pt x="199390" y="57150"/>
                  </a:lnTo>
                  <a:cubicBezTo>
                    <a:pt x="199390" y="63500"/>
                    <a:pt x="195580" y="67310"/>
                    <a:pt x="189230" y="67310"/>
                  </a:cubicBezTo>
                  <a:close/>
                </a:path>
              </a:pathLst>
            </a:custGeom>
            <a:solidFill>
              <a:srgbClr val="BFBFBF"/>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26" name="Freeform 125">
              <a:extLst>
                <a:ext uri="{FF2B5EF4-FFF2-40B4-BE49-F238E27FC236}">
                  <a16:creationId xmlns:a16="http://schemas.microsoft.com/office/drawing/2014/main" id="{9DC0085A-B1EB-704A-A2C0-2F4646447431}"/>
                </a:ext>
              </a:extLst>
            </p:cNvPr>
            <p:cNvSpPr/>
            <p:nvPr/>
          </p:nvSpPr>
          <p:spPr>
            <a:xfrm>
              <a:off x="6700434" y="2517140"/>
              <a:ext cx="199389" cy="67310"/>
            </a:xfrm>
            <a:custGeom>
              <a:avLst/>
              <a:gdLst>
                <a:gd name="connsiteX0" fmla="*/ 189230 w 199389"/>
                <a:gd name="connsiteY0" fmla="*/ 67310 h 67310"/>
                <a:gd name="connsiteX1" fmla="*/ 10160 w 199389"/>
                <a:gd name="connsiteY1" fmla="*/ 67310 h 67310"/>
                <a:gd name="connsiteX2" fmla="*/ 0 w 199389"/>
                <a:gd name="connsiteY2" fmla="*/ 57150 h 67310"/>
                <a:gd name="connsiteX3" fmla="*/ 0 w 199389"/>
                <a:gd name="connsiteY3" fmla="*/ 10160 h 67310"/>
                <a:gd name="connsiteX4" fmla="*/ 10160 w 199389"/>
                <a:gd name="connsiteY4" fmla="*/ 0 h 67310"/>
                <a:gd name="connsiteX5" fmla="*/ 189230 w 199389"/>
                <a:gd name="connsiteY5" fmla="*/ 0 h 67310"/>
                <a:gd name="connsiteX6" fmla="*/ 199390 w 199389"/>
                <a:gd name="connsiteY6" fmla="*/ 10160 h 67310"/>
                <a:gd name="connsiteX7" fmla="*/ 199390 w 199389"/>
                <a:gd name="connsiteY7" fmla="*/ 57150 h 67310"/>
                <a:gd name="connsiteX8" fmla="*/ 189230 w 199389"/>
                <a:gd name="connsiteY8" fmla="*/ 67310 h 6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89" h="67310">
                  <a:moveTo>
                    <a:pt x="189230" y="67310"/>
                  </a:moveTo>
                  <a:lnTo>
                    <a:pt x="10160" y="67310"/>
                  </a:lnTo>
                  <a:cubicBezTo>
                    <a:pt x="3810" y="67310"/>
                    <a:pt x="0" y="62230"/>
                    <a:pt x="0" y="57150"/>
                  </a:cubicBezTo>
                  <a:lnTo>
                    <a:pt x="0" y="10160"/>
                  </a:lnTo>
                  <a:cubicBezTo>
                    <a:pt x="0" y="3810"/>
                    <a:pt x="5080" y="0"/>
                    <a:pt x="10160" y="0"/>
                  </a:cubicBezTo>
                  <a:lnTo>
                    <a:pt x="189230" y="0"/>
                  </a:lnTo>
                  <a:cubicBezTo>
                    <a:pt x="195580" y="0"/>
                    <a:pt x="199390" y="5080"/>
                    <a:pt x="199390" y="10160"/>
                  </a:cubicBezTo>
                  <a:lnTo>
                    <a:pt x="199390" y="57150"/>
                  </a:lnTo>
                  <a:cubicBezTo>
                    <a:pt x="199390" y="62230"/>
                    <a:pt x="194310" y="67310"/>
                    <a:pt x="189230" y="67310"/>
                  </a:cubicBezTo>
                  <a:close/>
                </a:path>
              </a:pathLst>
            </a:custGeom>
            <a:solidFill>
              <a:srgbClr val="BFBFBF"/>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27" name="Freeform 126">
              <a:extLst>
                <a:ext uri="{FF2B5EF4-FFF2-40B4-BE49-F238E27FC236}">
                  <a16:creationId xmlns:a16="http://schemas.microsoft.com/office/drawing/2014/main" id="{E1718B84-9381-ED4F-BDD6-46609E7C5B21}"/>
                </a:ext>
              </a:extLst>
            </p:cNvPr>
            <p:cNvSpPr/>
            <p:nvPr/>
          </p:nvSpPr>
          <p:spPr>
            <a:xfrm>
              <a:off x="6699163" y="2430780"/>
              <a:ext cx="92710" cy="68580"/>
            </a:xfrm>
            <a:custGeom>
              <a:avLst/>
              <a:gdLst>
                <a:gd name="connsiteX0" fmla="*/ 85090 w 92710"/>
                <a:gd name="connsiteY0" fmla="*/ 68580 h 68580"/>
                <a:gd name="connsiteX1" fmla="*/ 7620 w 92710"/>
                <a:gd name="connsiteY1" fmla="*/ 68580 h 68580"/>
                <a:gd name="connsiteX2" fmla="*/ 0 w 92710"/>
                <a:gd name="connsiteY2" fmla="*/ 60960 h 68580"/>
                <a:gd name="connsiteX3" fmla="*/ 0 w 92710"/>
                <a:gd name="connsiteY3" fmla="*/ 7620 h 68580"/>
                <a:gd name="connsiteX4" fmla="*/ 7620 w 92710"/>
                <a:gd name="connsiteY4" fmla="*/ 0 h 68580"/>
                <a:gd name="connsiteX5" fmla="*/ 85090 w 92710"/>
                <a:gd name="connsiteY5" fmla="*/ 0 h 68580"/>
                <a:gd name="connsiteX6" fmla="*/ 92710 w 92710"/>
                <a:gd name="connsiteY6" fmla="*/ 7620 h 68580"/>
                <a:gd name="connsiteX7" fmla="*/ 92710 w 92710"/>
                <a:gd name="connsiteY7" fmla="*/ 60960 h 68580"/>
                <a:gd name="connsiteX8" fmla="*/ 85090 w 92710"/>
                <a:gd name="connsiteY8" fmla="*/ 68580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10" h="68580">
                  <a:moveTo>
                    <a:pt x="85090" y="68580"/>
                  </a:moveTo>
                  <a:lnTo>
                    <a:pt x="7620" y="68580"/>
                  </a:lnTo>
                  <a:cubicBezTo>
                    <a:pt x="3810" y="68580"/>
                    <a:pt x="0" y="66040"/>
                    <a:pt x="0" y="60960"/>
                  </a:cubicBezTo>
                  <a:lnTo>
                    <a:pt x="0" y="7620"/>
                  </a:lnTo>
                  <a:cubicBezTo>
                    <a:pt x="0" y="3810"/>
                    <a:pt x="2540" y="0"/>
                    <a:pt x="7620" y="0"/>
                  </a:cubicBezTo>
                  <a:lnTo>
                    <a:pt x="85090" y="0"/>
                  </a:lnTo>
                  <a:cubicBezTo>
                    <a:pt x="88900" y="0"/>
                    <a:pt x="92710" y="2540"/>
                    <a:pt x="92710" y="7620"/>
                  </a:cubicBezTo>
                  <a:lnTo>
                    <a:pt x="92710" y="60960"/>
                  </a:lnTo>
                  <a:cubicBezTo>
                    <a:pt x="91440" y="64770"/>
                    <a:pt x="88900" y="68580"/>
                    <a:pt x="85090" y="68580"/>
                  </a:cubicBezTo>
                  <a:close/>
                </a:path>
              </a:pathLst>
            </a:custGeom>
            <a:solidFill>
              <a:srgbClr val="BFBFBF"/>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28" name="Freeform 127">
              <a:extLst>
                <a:ext uri="{FF2B5EF4-FFF2-40B4-BE49-F238E27FC236}">
                  <a16:creationId xmlns:a16="http://schemas.microsoft.com/office/drawing/2014/main" id="{1B6B60F8-2999-D842-B3C8-5533AD7B6638}"/>
                </a:ext>
              </a:extLst>
            </p:cNvPr>
            <p:cNvSpPr/>
            <p:nvPr/>
          </p:nvSpPr>
          <p:spPr>
            <a:xfrm>
              <a:off x="7025554" y="2430780"/>
              <a:ext cx="92709" cy="68580"/>
            </a:xfrm>
            <a:custGeom>
              <a:avLst/>
              <a:gdLst>
                <a:gd name="connsiteX0" fmla="*/ 85090 w 92709"/>
                <a:gd name="connsiteY0" fmla="*/ 68580 h 68580"/>
                <a:gd name="connsiteX1" fmla="*/ 7620 w 92709"/>
                <a:gd name="connsiteY1" fmla="*/ 68580 h 68580"/>
                <a:gd name="connsiteX2" fmla="*/ 0 w 92709"/>
                <a:gd name="connsiteY2" fmla="*/ 60960 h 68580"/>
                <a:gd name="connsiteX3" fmla="*/ 0 w 92709"/>
                <a:gd name="connsiteY3" fmla="*/ 7620 h 68580"/>
                <a:gd name="connsiteX4" fmla="*/ 7620 w 92709"/>
                <a:gd name="connsiteY4" fmla="*/ 0 h 68580"/>
                <a:gd name="connsiteX5" fmla="*/ 85090 w 92709"/>
                <a:gd name="connsiteY5" fmla="*/ 0 h 68580"/>
                <a:gd name="connsiteX6" fmla="*/ 92710 w 92709"/>
                <a:gd name="connsiteY6" fmla="*/ 7620 h 68580"/>
                <a:gd name="connsiteX7" fmla="*/ 92710 w 92709"/>
                <a:gd name="connsiteY7" fmla="*/ 60960 h 68580"/>
                <a:gd name="connsiteX8" fmla="*/ 85090 w 92709"/>
                <a:gd name="connsiteY8" fmla="*/ 68580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09" h="68580">
                  <a:moveTo>
                    <a:pt x="85090" y="68580"/>
                  </a:moveTo>
                  <a:lnTo>
                    <a:pt x="7620" y="68580"/>
                  </a:lnTo>
                  <a:cubicBezTo>
                    <a:pt x="3810" y="68580"/>
                    <a:pt x="0" y="66040"/>
                    <a:pt x="0" y="60960"/>
                  </a:cubicBezTo>
                  <a:lnTo>
                    <a:pt x="0" y="7620"/>
                  </a:lnTo>
                  <a:cubicBezTo>
                    <a:pt x="0" y="3810"/>
                    <a:pt x="2540" y="0"/>
                    <a:pt x="7620" y="0"/>
                  </a:cubicBezTo>
                  <a:lnTo>
                    <a:pt x="85090" y="0"/>
                  </a:lnTo>
                  <a:cubicBezTo>
                    <a:pt x="88900" y="0"/>
                    <a:pt x="92710" y="2540"/>
                    <a:pt x="92710" y="7620"/>
                  </a:cubicBezTo>
                  <a:lnTo>
                    <a:pt x="92710" y="60960"/>
                  </a:lnTo>
                  <a:cubicBezTo>
                    <a:pt x="91440" y="64770"/>
                    <a:pt x="88900" y="68580"/>
                    <a:pt x="85090" y="68580"/>
                  </a:cubicBezTo>
                  <a:close/>
                </a:path>
              </a:pathLst>
            </a:custGeom>
            <a:solidFill>
              <a:srgbClr val="BFBFBF"/>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29" name="Freeform 128">
              <a:extLst>
                <a:ext uri="{FF2B5EF4-FFF2-40B4-BE49-F238E27FC236}">
                  <a16:creationId xmlns:a16="http://schemas.microsoft.com/office/drawing/2014/main" id="{C7C78B3C-4B21-BF45-98BF-7D9D39232283}"/>
                </a:ext>
              </a:extLst>
            </p:cNvPr>
            <p:cNvSpPr/>
            <p:nvPr/>
          </p:nvSpPr>
          <p:spPr>
            <a:xfrm>
              <a:off x="6917604" y="2517140"/>
              <a:ext cx="199389" cy="67310"/>
            </a:xfrm>
            <a:custGeom>
              <a:avLst/>
              <a:gdLst>
                <a:gd name="connsiteX0" fmla="*/ 189230 w 199389"/>
                <a:gd name="connsiteY0" fmla="*/ 67310 h 67310"/>
                <a:gd name="connsiteX1" fmla="*/ 10160 w 199389"/>
                <a:gd name="connsiteY1" fmla="*/ 67310 h 67310"/>
                <a:gd name="connsiteX2" fmla="*/ 0 w 199389"/>
                <a:gd name="connsiteY2" fmla="*/ 57150 h 67310"/>
                <a:gd name="connsiteX3" fmla="*/ 0 w 199389"/>
                <a:gd name="connsiteY3" fmla="*/ 10160 h 67310"/>
                <a:gd name="connsiteX4" fmla="*/ 10160 w 199389"/>
                <a:gd name="connsiteY4" fmla="*/ 0 h 67310"/>
                <a:gd name="connsiteX5" fmla="*/ 189230 w 199389"/>
                <a:gd name="connsiteY5" fmla="*/ 0 h 67310"/>
                <a:gd name="connsiteX6" fmla="*/ 199390 w 199389"/>
                <a:gd name="connsiteY6" fmla="*/ 10160 h 67310"/>
                <a:gd name="connsiteX7" fmla="*/ 199390 w 199389"/>
                <a:gd name="connsiteY7" fmla="*/ 57150 h 67310"/>
                <a:gd name="connsiteX8" fmla="*/ 189230 w 199389"/>
                <a:gd name="connsiteY8" fmla="*/ 67310 h 6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89" h="67310">
                  <a:moveTo>
                    <a:pt x="189230" y="67310"/>
                  </a:moveTo>
                  <a:lnTo>
                    <a:pt x="10160" y="67310"/>
                  </a:lnTo>
                  <a:cubicBezTo>
                    <a:pt x="3810" y="67310"/>
                    <a:pt x="0" y="62230"/>
                    <a:pt x="0" y="57150"/>
                  </a:cubicBezTo>
                  <a:lnTo>
                    <a:pt x="0" y="10160"/>
                  </a:lnTo>
                  <a:cubicBezTo>
                    <a:pt x="0" y="3810"/>
                    <a:pt x="5080" y="0"/>
                    <a:pt x="10160" y="0"/>
                  </a:cubicBezTo>
                  <a:lnTo>
                    <a:pt x="189230" y="0"/>
                  </a:lnTo>
                  <a:cubicBezTo>
                    <a:pt x="195580" y="0"/>
                    <a:pt x="199390" y="5080"/>
                    <a:pt x="199390" y="10160"/>
                  </a:cubicBezTo>
                  <a:lnTo>
                    <a:pt x="199390" y="57150"/>
                  </a:lnTo>
                  <a:cubicBezTo>
                    <a:pt x="199390" y="62230"/>
                    <a:pt x="195580" y="67310"/>
                    <a:pt x="189230" y="67310"/>
                  </a:cubicBezTo>
                  <a:close/>
                </a:path>
              </a:pathLst>
            </a:custGeom>
            <a:solidFill>
              <a:srgbClr val="BFBFBF"/>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30" name="Freeform 129">
              <a:extLst>
                <a:ext uri="{FF2B5EF4-FFF2-40B4-BE49-F238E27FC236}">
                  <a16:creationId xmlns:a16="http://schemas.microsoft.com/office/drawing/2014/main" id="{82648904-ED71-7940-B9B6-93F49CC571B8}"/>
                </a:ext>
              </a:extLst>
            </p:cNvPr>
            <p:cNvSpPr/>
            <p:nvPr/>
          </p:nvSpPr>
          <p:spPr>
            <a:xfrm>
              <a:off x="6809654" y="2432051"/>
              <a:ext cx="199389" cy="67310"/>
            </a:xfrm>
            <a:custGeom>
              <a:avLst/>
              <a:gdLst>
                <a:gd name="connsiteX0" fmla="*/ 189230 w 199389"/>
                <a:gd name="connsiteY0" fmla="*/ 67310 h 67310"/>
                <a:gd name="connsiteX1" fmla="*/ 10160 w 199389"/>
                <a:gd name="connsiteY1" fmla="*/ 67310 h 67310"/>
                <a:gd name="connsiteX2" fmla="*/ 0 w 199389"/>
                <a:gd name="connsiteY2" fmla="*/ 57150 h 67310"/>
                <a:gd name="connsiteX3" fmla="*/ 0 w 199389"/>
                <a:gd name="connsiteY3" fmla="*/ 10160 h 67310"/>
                <a:gd name="connsiteX4" fmla="*/ 10160 w 199389"/>
                <a:gd name="connsiteY4" fmla="*/ 0 h 67310"/>
                <a:gd name="connsiteX5" fmla="*/ 189230 w 199389"/>
                <a:gd name="connsiteY5" fmla="*/ 0 h 67310"/>
                <a:gd name="connsiteX6" fmla="*/ 199390 w 199389"/>
                <a:gd name="connsiteY6" fmla="*/ 10160 h 67310"/>
                <a:gd name="connsiteX7" fmla="*/ 199390 w 199389"/>
                <a:gd name="connsiteY7" fmla="*/ 57150 h 67310"/>
                <a:gd name="connsiteX8" fmla="*/ 189230 w 199389"/>
                <a:gd name="connsiteY8" fmla="*/ 67310 h 6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89" h="67310">
                  <a:moveTo>
                    <a:pt x="189230" y="67310"/>
                  </a:moveTo>
                  <a:lnTo>
                    <a:pt x="10160" y="67310"/>
                  </a:lnTo>
                  <a:cubicBezTo>
                    <a:pt x="3810" y="67310"/>
                    <a:pt x="0" y="62230"/>
                    <a:pt x="0" y="57150"/>
                  </a:cubicBezTo>
                  <a:lnTo>
                    <a:pt x="0" y="10160"/>
                  </a:lnTo>
                  <a:cubicBezTo>
                    <a:pt x="0" y="3810"/>
                    <a:pt x="5080" y="0"/>
                    <a:pt x="10160" y="0"/>
                  </a:cubicBezTo>
                  <a:lnTo>
                    <a:pt x="189230" y="0"/>
                  </a:lnTo>
                  <a:cubicBezTo>
                    <a:pt x="195580" y="0"/>
                    <a:pt x="199390" y="5080"/>
                    <a:pt x="199390" y="10160"/>
                  </a:cubicBezTo>
                  <a:lnTo>
                    <a:pt x="199390" y="57150"/>
                  </a:lnTo>
                  <a:cubicBezTo>
                    <a:pt x="199390" y="62230"/>
                    <a:pt x="194310" y="67310"/>
                    <a:pt x="189230" y="67310"/>
                  </a:cubicBezTo>
                  <a:close/>
                </a:path>
              </a:pathLst>
            </a:custGeom>
            <a:solidFill>
              <a:srgbClr val="BFBFBF"/>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31" name="Freeform 130">
              <a:extLst>
                <a:ext uri="{FF2B5EF4-FFF2-40B4-BE49-F238E27FC236}">
                  <a16:creationId xmlns:a16="http://schemas.microsoft.com/office/drawing/2014/main" id="{92BA38BB-57F0-BA43-9B9C-E009F7D115B5}"/>
                </a:ext>
              </a:extLst>
            </p:cNvPr>
            <p:cNvSpPr/>
            <p:nvPr/>
          </p:nvSpPr>
          <p:spPr>
            <a:xfrm>
              <a:off x="6778086" y="2153757"/>
              <a:ext cx="262813" cy="176693"/>
            </a:xfrm>
            <a:custGeom>
              <a:avLst/>
              <a:gdLst>
                <a:gd name="connsiteX0" fmla="*/ 48077 w 262813"/>
                <a:gd name="connsiteY0" fmla="*/ 132243 h 176693"/>
                <a:gd name="connsiteX1" fmla="*/ 59507 w 262813"/>
                <a:gd name="connsiteY1" fmla="*/ 132243 h 176693"/>
                <a:gd name="connsiteX2" fmla="*/ 59507 w 262813"/>
                <a:gd name="connsiteY2" fmla="*/ 143673 h 176693"/>
                <a:gd name="connsiteX3" fmla="*/ 92527 w 262813"/>
                <a:gd name="connsiteY3" fmla="*/ 175423 h 176693"/>
                <a:gd name="connsiteX4" fmla="*/ 116657 w 262813"/>
                <a:gd name="connsiteY4" fmla="*/ 175423 h 176693"/>
                <a:gd name="connsiteX5" fmla="*/ 133167 w 262813"/>
                <a:gd name="connsiteY5" fmla="*/ 96683 h 176693"/>
                <a:gd name="connsiteX6" fmla="*/ 147137 w 262813"/>
                <a:gd name="connsiteY6" fmla="*/ 104303 h 176693"/>
                <a:gd name="connsiteX7" fmla="*/ 168727 w 262813"/>
                <a:gd name="connsiteY7" fmla="*/ 171613 h 176693"/>
                <a:gd name="connsiteX8" fmla="*/ 161107 w 262813"/>
                <a:gd name="connsiteY8" fmla="*/ 175423 h 176693"/>
                <a:gd name="connsiteX9" fmla="*/ 172537 w 262813"/>
                <a:gd name="connsiteY9" fmla="*/ 175423 h 176693"/>
                <a:gd name="connsiteX10" fmla="*/ 205557 w 262813"/>
                <a:gd name="connsiteY10" fmla="*/ 143673 h 176693"/>
                <a:gd name="connsiteX11" fmla="*/ 205557 w 262813"/>
                <a:gd name="connsiteY11" fmla="*/ 132243 h 176693"/>
                <a:gd name="connsiteX12" fmla="*/ 216987 w 262813"/>
                <a:gd name="connsiteY12" fmla="*/ 132243 h 176693"/>
                <a:gd name="connsiteX13" fmla="*/ 199207 w 262813"/>
                <a:gd name="connsiteY13" fmla="*/ 174153 h 176693"/>
                <a:gd name="connsiteX14" fmla="*/ 239847 w 262813"/>
                <a:gd name="connsiteY14" fmla="*/ 174153 h 176693"/>
                <a:gd name="connsiteX15" fmla="*/ 246197 w 262813"/>
                <a:gd name="connsiteY15" fmla="*/ 171613 h 176693"/>
                <a:gd name="connsiteX16" fmla="*/ 213177 w 262813"/>
                <a:gd name="connsiteY16" fmla="*/ 64933 h 176693"/>
                <a:gd name="connsiteX17" fmla="*/ 203017 w 262813"/>
                <a:gd name="connsiteY17" fmla="*/ 75093 h 176693"/>
                <a:gd name="connsiteX18" fmla="*/ 196667 w 262813"/>
                <a:gd name="connsiteY18" fmla="*/ 91603 h 176693"/>
                <a:gd name="connsiteX19" fmla="*/ 167457 w 262813"/>
                <a:gd name="connsiteY19" fmla="*/ 11593 h 176693"/>
                <a:gd name="connsiteX20" fmla="*/ 159837 w 262813"/>
                <a:gd name="connsiteY20" fmla="*/ 163 h 176693"/>
                <a:gd name="connsiteX21" fmla="*/ 77287 w 262813"/>
                <a:gd name="connsiteY21" fmla="*/ 97953 h 176693"/>
                <a:gd name="connsiteX22" fmla="*/ 53157 w 262813"/>
                <a:gd name="connsiteY22" fmla="*/ 68743 h 176693"/>
                <a:gd name="connsiteX23" fmla="*/ 41727 w 262813"/>
                <a:gd name="connsiteY23" fmla="*/ 59853 h 176693"/>
                <a:gd name="connsiteX24" fmla="*/ 17597 w 262813"/>
                <a:gd name="connsiteY24" fmla="*/ 174153 h 176693"/>
                <a:gd name="connsiteX25" fmla="*/ 22677 w 262813"/>
                <a:gd name="connsiteY25" fmla="*/ 176693 h 176693"/>
                <a:gd name="connsiteX26" fmla="*/ 65857 w 262813"/>
                <a:gd name="connsiteY26" fmla="*/ 176693 h 176693"/>
                <a:gd name="connsiteX27" fmla="*/ 48077 w 262813"/>
                <a:gd name="connsiteY27" fmla="*/ 132243 h 17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2813" h="176693">
                  <a:moveTo>
                    <a:pt x="48077" y="132243"/>
                  </a:moveTo>
                  <a:cubicBezTo>
                    <a:pt x="50617" y="129703"/>
                    <a:pt x="55697" y="129703"/>
                    <a:pt x="59507" y="132243"/>
                  </a:cubicBezTo>
                  <a:cubicBezTo>
                    <a:pt x="62047" y="134783"/>
                    <a:pt x="62047" y="139863"/>
                    <a:pt x="59507" y="143673"/>
                  </a:cubicBezTo>
                  <a:cubicBezTo>
                    <a:pt x="54427" y="148753"/>
                    <a:pt x="87447" y="171613"/>
                    <a:pt x="92527" y="175423"/>
                  </a:cubicBezTo>
                  <a:lnTo>
                    <a:pt x="116657" y="175423"/>
                  </a:lnTo>
                  <a:cubicBezTo>
                    <a:pt x="102687" y="175423"/>
                    <a:pt x="95067" y="133513"/>
                    <a:pt x="133167" y="96683"/>
                  </a:cubicBezTo>
                  <a:cubicBezTo>
                    <a:pt x="138247" y="91603"/>
                    <a:pt x="148407" y="96683"/>
                    <a:pt x="147137" y="104303"/>
                  </a:cubicBezTo>
                  <a:cubicBezTo>
                    <a:pt x="140787" y="134783"/>
                    <a:pt x="185237" y="136053"/>
                    <a:pt x="168727" y="171613"/>
                  </a:cubicBezTo>
                  <a:cubicBezTo>
                    <a:pt x="167457" y="174153"/>
                    <a:pt x="164917" y="175423"/>
                    <a:pt x="161107" y="175423"/>
                  </a:cubicBezTo>
                  <a:lnTo>
                    <a:pt x="172537" y="175423"/>
                  </a:lnTo>
                  <a:cubicBezTo>
                    <a:pt x="178887" y="171613"/>
                    <a:pt x="210637" y="148753"/>
                    <a:pt x="205557" y="143673"/>
                  </a:cubicBezTo>
                  <a:cubicBezTo>
                    <a:pt x="203017" y="141133"/>
                    <a:pt x="203017" y="136053"/>
                    <a:pt x="205557" y="132243"/>
                  </a:cubicBezTo>
                  <a:cubicBezTo>
                    <a:pt x="208097" y="129703"/>
                    <a:pt x="213177" y="129703"/>
                    <a:pt x="216987" y="132243"/>
                  </a:cubicBezTo>
                  <a:cubicBezTo>
                    <a:pt x="230957" y="146213"/>
                    <a:pt x="214447" y="162723"/>
                    <a:pt x="199207" y="174153"/>
                  </a:cubicBezTo>
                  <a:lnTo>
                    <a:pt x="239847" y="174153"/>
                  </a:lnTo>
                  <a:cubicBezTo>
                    <a:pt x="242387" y="174153"/>
                    <a:pt x="244927" y="172883"/>
                    <a:pt x="246197" y="171613"/>
                  </a:cubicBezTo>
                  <a:cubicBezTo>
                    <a:pt x="277947" y="130973"/>
                    <a:pt x="262707" y="81443"/>
                    <a:pt x="213177" y="64933"/>
                  </a:cubicBezTo>
                  <a:cubicBezTo>
                    <a:pt x="206827" y="62393"/>
                    <a:pt x="200477" y="68743"/>
                    <a:pt x="203017" y="75093"/>
                  </a:cubicBezTo>
                  <a:cubicBezTo>
                    <a:pt x="205557" y="83983"/>
                    <a:pt x="203017" y="85253"/>
                    <a:pt x="196667" y="91603"/>
                  </a:cubicBezTo>
                  <a:cubicBezTo>
                    <a:pt x="189047" y="40803"/>
                    <a:pt x="144597" y="49693"/>
                    <a:pt x="167457" y="11593"/>
                  </a:cubicBezTo>
                  <a:cubicBezTo>
                    <a:pt x="171267" y="5243"/>
                    <a:pt x="166187" y="-1107"/>
                    <a:pt x="159837" y="163"/>
                  </a:cubicBezTo>
                  <a:cubicBezTo>
                    <a:pt x="105227" y="9053"/>
                    <a:pt x="74747" y="47153"/>
                    <a:pt x="77287" y="97953"/>
                  </a:cubicBezTo>
                  <a:cubicBezTo>
                    <a:pt x="64587" y="87793"/>
                    <a:pt x="49347" y="82713"/>
                    <a:pt x="53157" y="68743"/>
                  </a:cubicBezTo>
                  <a:cubicBezTo>
                    <a:pt x="54427" y="62393"/>
                    <a:pt x="48077" y="57313"/>
                    <a:pt x="41727" y="59853"/>
                  </a:cubicBezTo>
                  <a:cubicBezTo>
                    <a:pt x="1087" y="78903"/>
                    <a:pt x="-15423" y="141133"/>
                    <a:pt x="17597" y="174153"/>
                  </a:cubicBezTo>
                  <a:cubicBezTo>
                    <a:pt x="18867" y="175423"/>
                    <a:pt x="21407" y="176693"/>
                    <a:pt x="22677" y="176693"/>
                  </a:cubicBezTo>
                  <a:lnTo>
                    <a:pt x="65857" y="176693"/>
                  </a:lnTo>
                  <a:cubicBezTo>
                    <a:pt x="50617" y="162723"/>
                    <a:pt x="34107" y="144943"/>
                    <a:pt x="48077" y="132243"/>
                  </a:cubicBezTo>
                  <a:close/>
                </a:path>
              </a:pathLst>
            </a:custGeom>
            <a:solidFill>
              <a:srgbClr val="0D274D"/>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grpSp>
      <p:sp>
        <p:nvSpPr>
          <p:cNvPr id="132" name="Rectangle 131">
            <a:extLst>
              <a:ext uri="{FF2B5EF4-FFF2-40B4-BE49-F238E27FC236}">
                <a16:creationId xmlns:a16="http://schemas.microsoft.com/office/drawing/2014/main" id="{8B242B8E-25B2-3F43-9FA6-02B9AF45E6FD}"/>
              </a:ext>
            </a:extLst>
          </p:cNvPr>
          <p:cNvSpPr/>
          <p:nvPr/>
        </p:nvSpPr>
        <p:spPr>
          <a:xfrm>
            <a:off x="5744187" y="2958846"/>
            <a:ext cx="1375627" cy="461537"/>
          </a:xfrm>
          <a:prstGeom prst="rect">
            <a:avLst/>
          </a:prstGeom>
        </p:spPr>
        <p:txBody>
          <a:bodyPr wrap="square" lIns="0" rIns="0" anchor="ctr">
            <a:spAutoFit/>
          </a:bodyPr>
          <a:lstStyle/>
          <a:p>
            <a:pPr marL="0" marR="0" lvl="0" indent="0" algn="l" defTabSz="914354" rtl="0" eaLnBrk="1" fontAlgn="base" latinLnBrk="0" hangingPunct="1">
              <a:lnSpc>
                <a:spcPct val="90000"/>
              </a:lnSpc>
              <a:spcBef>
                <a:spcPct val="0"/>
              </a:spcBef>
              <a:spcAft>
                <a:spcPct val="0"/>
              </a:spcAft>
              <a:buClrTx/>
              <a:buSzTx/>
              <a:buFontTx/>
              <a:buNone/>
              <a:tabLst/>
              <a:defRPr/>
            </a:pPr>
            <a:r>
              <a:rPr kumimoji="0" lang="en-US" sz="1333" b="0" i="0" u="none" strike="noStrike" kern="0" cap="none" spc="0" normalizeH="0" baseline="0" noProof="0">
                <a:ln>
                  <a:noFill/>
                </a:ln>
                <a:solidFill>
                  <a:srgbClr val="0D274D"/>
                </a:solidFill>
                <a:effectLst/>
                <a:uLnTx/>
                <a:uFillTx/>
                <a:latin typeface="CiscoSansTT ExtraLight"/>
                <a:ea typeface="ＭＳ Ｐゴシック" charset="0"/>
                <a:cs typeface="CiscoSansTT Light" panose="020B0503020201020303" pitchFamily="34" charset="0"/>
              </a:rPr>
              <a:t>Cloud-delivered</a:t>
            </a:r>
            <a:br>
              <a:rPr kumimoji="0" lang="en-US" sz="1333" b="0" i="0" u="none" strike="noStrike" kern="0" cap="none" spc="0" normalizeH="0" baseline="0" noProof="0">
                <a:ln>
                  <a:noFill/>
                </a:ln>
                <a:solidFill>
                  <a:srgbClr val="0D274D"/>
                </a:solidFill>
                <a:effectLst/>
                <a:uLnTx/>
                <a:uFillTx/>
                <a:latin typeface="CiscoSansTT ExtraLight"/>
                <a:ea typeface="ＭＳ Ｐゴシック" charset="0"/>
                <a:cs typeface="CiscoSansTT Light" panose="020B0503020201020303" pitchFamily="34" charset="0"/>
              </a:rPr>
            </a:br>
            <a:r>
              <a:rPr kumimoji="0" lang="en-US" sz="1333" b="0" i="0" u="none" strike="noStrike" kern="0" cap="none" spc="0" normalizeH="0" baseline="0" noProof="0">
                <a:ln>
                  <a:noFill/>
                </a:ln>
                <a:solidFill>
                  <a:srgbClr val="0D274D"/>
                </a:solidFill>
                <a:effectLst/>
                <a:uLnTx/>
                <a:uFillTx/>
                <a:latin typeface="CiscoSansTT ExtraLight"/>
                <a:ea typeface="ＭＳ Ｐゴシック" charset="0"/>
                <a:cs typeface="CiscoSansTT Light" panose="020B0503020201020303" pitchFamily="34" charset="0"/>
              </a:rPr>
              <a:t>firewall </a:t>
            </a:r>
            <a:r>
              <a:rPr kumimoji="0" lang="en-US" sz="1333" b="0" i="0" u="none" strike="noStrike" kern="0" cap="none" spc="0" normalizeH="0" baseline="0" noProof="0">
                <a:ln>
                  <a:noFill/>
                </a:ln>
                <a:solidFill>
                  <a:srgbClr val="414244"/>
                </a:solidFill>
                <a:effectLst/>
                <a:uLnTx/>
                <a:uFillTx/>
                <a:latin typeface="CiscoSansTT ExtraLight"/>
                <a:ea typeface="ＭＳ Ｐゴシック" charset="0"/>
                <a:cs typeface="CiscoSansTT Light" panose="020B0503020201020303" pitchFamily="34" charset="0"/>
              </a:rPr>
              <a:t>(w/ IPS)</a:t>
            </a:r>
          </a:p>
        </p:txBody>
      </p:sp>
      <p:grpSp>
        <p:nvGrpSpPr>
          <p:cNvPr id="133" name="Graphic 5">
            <a:extLst>
              <a:ext uri="{FF2B5EF4-FFF2-40B4-BE49-F238E27FC236}">
                <a16:creationId xmlns:a16="http://schemas.microsoft.com/office/drawing/2014/main" id="{F483E4AD-D625-F548-8C2E-BD374CDA062A}"/>
              </a:ext>
            </a:extLst>
          </p:cNvPr>
          <p:cNvGrpSpPr>
            <a:grpSpLocks noChangeAspect="1"/>
          </p:cNvGrpSpPr>
          <p:nvPr/>
        </p:nvGrpSpPr>
        <p:grpSpPr>
          <a:xfrm>
            <a:off x="3278488" y="2926927"/>
            <a:ext cx="386827" cy="538663"/>
            <a:chOff x="7865024" y="2145348"/>
            <a:chExt cx="321944" cy="449262"/>
          </a:xfrm>
        </p:grpSpPr>
        <p:grpSp>
          <p:nvGrpSpPr>
            <p:cNvPr id="134" name="Graphic 5">
              <a:extLst>
                <a:ext uri="{FF2B5EF4-FFF2-40B4-BE49-F238E27FC236}">
                  <a16:creationId xmlns:a16="http://schemas.microsoft.com/office/drawing/2014/main" id="{9FC46631-4ADF-734C-A85C-882337FBE85A}"/>
                </a:ext>
              </a:extLst>
            </p:cNvPr>
            <p:cNvGrpSpPr/>
            <p:nvPr/>
          </p:nvGrpSpPr>
          <p:grpSpPr>
            <a:xfrm>
              <a:off x="7898518" y="2145348"/>
              <a:ext cx="206238" cy="449262"/>
              <a:chOff x="7898518" y="2145348"/>
              <a:chExt cx="206238" cy="449262"/>
            </a:xfrm>
            <a:solidFill>
              <a:srgbClr val="0D274D"/>
            </a:solidFill>
          </p:grpSpPr>
          <p:sp>
            <p:nvSpPr>
              <p:cNvPr id="136" name="Freeform 135">
                <a:extLst>
                  <a:ext uri="{FF2B5EF4-FFF2-40B4-BE49-F238E27FC236}">
                    <a16:creationId xmlns:a16="http://schemas.microsoft.com/office/drawing/2014/main" id="{E204ED81-A6A1-9642-ACDA-3932575FF4AD}"/>
                  </a:ext>
                </a:extLst>
              </p:cNvPr>
              <p:cNvSpPr/>
              <p:nvPr/>
            </p:nvSpPr>
            <p:spPr>
              <a:xfrm>
                <a:off x="8012640" y="2147006"/>
                <a:ext cx="92116" cy="447604"/>
              </a:xfrm>
              <a:custGeom>
                <a:avLst/>
                <a:gdLst>
                  <a:gd name="connsiteX0" fmla="*/ 84793 w 92116"/>
                  <a:gd name="connsiteY0" fmla="*/ 370134 h 447604"/>
                  <a:gd name="connsiteX1" fmla="*/ 69553 w 92116"/>
                  <a:gd name="connsiteY1" fmla="*/ 377755 h 447604"/>
                  <a:gd name="connsiteX2" fmla="*/ 59393 w 92116"/>
                  <a:gd name="connsiteY2" fmla="*/ 403155 h 447604"/>
                  <a:gd name="connsiteX3" fmla="*/ 25103 w 92116"/>
                  <a:gd name="connsiteY3" fmla="*/ 222815 h 447604"/>
                  <a:gd name="connsiteX4" fmla="*/ 72093 w 92116"/>
                  <a:gd name="connsiteY4" fmla="*/ 18344 h 447604"/>
                  <a:gd name="connsiteX5" fmla="*/ 68283 w 92116"/>
                  <a:gd name="connsiteY5" fmla="*/ 1834 h 447604"/>
                  <a:gd name="connsiteX6" fmla="*/ 51773 w 92116"/>
                  <a:gd name="connsiteY6" fmla="*/ 5644 h 447604"/>
                  <a:gd name="connsiteX7" fmla="*/ 973 w 92116"/>
                  <a:gd name="connsiteY7" fmla="*/ 222815 h 447604"/>
                  <a:gd name="connsiteX8" fmla="*/ 35263 w 92116"/>
                  <a:gd name="connsiteY8" fmla="*/ 409505 h 447604"/>
                  <a:gd name="connsiteX9" fmla="*/ 17483 w 92116"/>
                  <a:gd name="connsiteY9" fmla="*/ 401884 h 447604"/>
                  <a:gd name="connsiteX10" fmla="*/ 973 w 92116"/>
                  <a:gd name="connsiteY10" fmla="*/ 408234 h 447604"/>
                  <a:gd name="connsiteX11" fmla="*/ 7323 w 92116"/>
                  <a:gd name="connsiteY11" fmla="*/ 424744 h 447604"/>
                  <a:gd name="connsiteX12" fmla="*/ 55583 w 92116"/>
                  <a:gd name="connsiteY12" fmla="*/ 446334 h 447604"/>
                  <a:gd name="connsiteX13" fmla="*/ 60663 w 92116"/>
                  <a:gd name="connsiteY13" fmla="*/ 447605 h 447604"/>
                  <a:gd name="connsiteX14" fmla="*/ 65743 w 92116"/>
                  <a:gd name="connsiteY14" fmla="*/ 446334 h 447604"/>
                  <a:gd name="connsiteX15" fmla="*/ 72093 w 92116"/>
                  <a:gd name="connsiteY15" fmla="*/ 439984 h 447604"/>
                  <a:gd name="connsiteX16" fmla="*/ 91143 w 92116"/>
                  <a:gd name="connsiteY16" fmla="*/ 387915 h 447604"/>
                  <a:gd name="connsiteX17" fmla="*/ 84793 w 92116"/>
                  <a:gd name="connsiteY17" fmla="*/ 370134 h 44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116" h="447604">
                    <a:moveTo>
                      <a:pt x="84793" y="370134"/>
                    </a:moveTo>
                    <a:cubicBezTo>
                      <a:pt x="78443" y="367594"/>
                      <a:pt x="72093" y="371405"/>
                      <a:pt x="69553" y="377755"/>
                    </a:cubicBezTo>
                    <a:lnTo>
                      <a:pt x="59393" y="403155"/>
                    </a:lnTo>
                    <a:cubicBezTo>
                      <a:pt x="37803" y="356165"/>
                      <a:pt x="25103" y="290124"/>
                      <a:pt x="25103" y="222815"/>
                    </a:cubicBezTo>
                    <a:cubicBezTo>
                      <a:pt x="25103" y="142805"/>
                      <a:pt x="42883" y="66605"/>
                      <a:pt x="72093" y="18344"/>
                    </a:cubicBezTo>
                    <a:cubicBezTo>
                      <a:pt x="75903" y="13265"/>
                      <a:pt x="73363" y="5644"/>
                      <a:pt x="68283" y="1834"/>
                    </a:cubicBezTo>
                    <a:cubicBezTo>
                      <a:pt x="63203" y="-1976"/>
                      <a:pt x="55583" y="565"/>
                      <a:pt x="51773" y="5644"/>
                    </a:cubicBezTo>
                    <a:cubicBezTo>
                      <a:pt x="20023" y="57715"/>
                      <a:pt x="973" y="136455"/>
                      <a:pt x="973" y="222815"/>
                    </a:cubicBezTo>
                    <a:cubicBezTo>
                      <a:pt x="973" y="293934"/>
                      <a:pt x="13673" y="358705"/>
                      <a:pt x="35263" y="409505"/>
                    </a:cubicBezTo>
                    <a:lnTo>
                      <a:pt x="17483" y="401884"/>
                    </a:lnTo>
                    <a:cubicBezTo>
                      <a:pt x="11133" y="399344"/>
                      <a:pt x="4783" y="401884"/>
                      <a:pt x="973" y="408234"/>
                    </a:cubicBezTo>
                    <a:cubicBezTo>
                      <a:pt x="-1567" y="414584"/>
                      <a:pt x="973" y="420934"/>
                      <a:pt x="7323" y="424744"/>
                    </a:cubicBezTo>
                    <a:lnTo>
                      <a:pt x="55583" y="446334"/>
                    </a:lnTo>
                    <a:cubicBezTo>
                      <a:pt x="56853" y="447605"/>
                      <a:pt x="59393" y="447605"/>
                      <a:pt x="60663" y="447605"/>
                    </a:cubicBezTo>
                    <a:cubicBezTo>
                      <a:pt x="61933" y="447605"/>
                      <a:pt x="63203" y="447605"/>
                      <a:pt x="65743" y="446334"/>
                    </a:cubicBezTo>
                    <a:cubicBezTo>
                      <a:pt x="68283" y="445065"/>
                      <a:pt x="70823" y="442524"/>
                      <a:pt x="72093" y="439984"/>
                    </a:cubicBezTo>
                    <a:lnTo>
                      <a:pt x="91143" y="387915"/>
                    </a:lnTo>
                    <a:cubicBezTo>
                      <a:pt x="93683" y="379024"/>
                      <a:pt x="91143" y="371405"/>
                      <a:pt x="84793" y="370134"/>
                    </a:cubicBezTo>
                    <a:close/>
                  </a:path>
                </a:pathLst>
              </a:custGeom>
              <a:solidFill>
                <a:srgbClr val="0D274D"/>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37" name="Freeform 136">
                <a:extLst>
                  <a:ext uri="{FF2B5EF4-FFF2-40B4-BE49-F238E27FC236}">
                    <a16:creationId xmlns:a16="http://schemas.microsoft.com/office/drawing/2014/main" id="{21046B0A-71AD-F449-87EF-F32F57399D14}"/>
                  </a:ext>
                </a:extLst>
              </p:cNvPr>
              <p:cNvSpPr/>
              <p:nvPr/>
            </p:nvSpPr>
            <p:spPr>
              <a:xfrm>
                <a:off x="7898518" y="2145348"/>
                <a:ext cx="92235" cy="446722"/>
              </a:xfrm>
              <a:custGeom>
                <a:avLst/>
                <a:gdLst>
                  <a:gd name="connsiteX0" fmla="*/ 57946 w 92235"/>
                  <a:gd name="connsiteY0" fmla="*/ 37782 h 446722"/>
                  <a:gd name="connsiteX1" fmla="*/ 74456 w 92235"/>
                  <a:gd name="connsiteY1" fmla="*/ 45403 h 446722"/>
                  <a:gd name="connsiteX2" fmla="*/ 90966 w 92235"/>
                  <a:gd name="connsiteY2" fmla="*/ 39053 h 446722"/>
                  <a:gd name="connsiteX3" fmla="*/ 84616 w 92235"/>
                  <a:gd name="connsiteY3" fmla="*/ 22543 h 446722"/>
                  <a:gd name="connsiteX4" fmla="*/ 36356 w 92235"/>
                  <a:gd name="connsiteY4" fmla="*/ 953 h 446722"/>
                  <a:gd name="connsiteX5" fmla="*/ 26196 w 92235"/>
                  <a:gd name="connsiteY5" fmla="*/ 953 h 446722"/>
                  <a:gd name="connsiteX6" fmla="*/ 19846 w 92235"/>
                  <a:gd name="connsiteY6" fmla="*/ 7303 h 446722"/>
                  <a:gd name="connsiteX7" fmla="*/ 796 w 92235"/>
                  <a:gd name="connsiteY7" fmla="*/ 59373 h 446722"/>
                  <a:gd name="connsiteX8" fmla="*/ 8416 w 92235"/>
                  <a:gd name="connsiteY8" fmla="*/ 74613 h 446722"/>
                  <a:gd name="connsiteX9" fmla="*/ 12225 w 92235"/>
                  <a:gd name="connsiteY9" fmla="*/ 75882 h 446722"/>
                  <a:gd name="connsiteX10" fmla="*/ 23656 w 92235"/>
                  <a:gd name="connsiteY10" fmla="*/ 68263 h 446722"/>
                  <a:gd name="connsiteX11" fmla="*/ 33816 w 92235"/>
                  <a:gd name="connsiteY11" fmla="*/ 42863 h 446722"/>
                  <a:gd name="connsiteX12" fmla="*/ 68106 w 92235"/>
                  <a:gd name="connsiteY12" fmla="*/ 224473 h 446722"/>
                  <a:gd name="connsiteX13" fmla="*/ 21116 w 92235"/>
                  <a:gd name="connsiteY13" fmla="*/ 428943 h 446722"/>
                  <a:gd name="connsiteX14" fmla="*/ 24925 w 92235"/>
                  <a:gd name="connsiteY14" fmla="*/ 445453 h 446722"/>
                  <a:gd name="connsiteX15" fmla="*/ 31275 w 92235"/>
                  <a:gd name="connsiteY15" fmla="*/ 446723 h 446722"/>
                  <a:gd name="connsiteX16" fmla="*/ 41436 w 92235"/>
                  <a:gd name="connsiteY16" fmla="*/ 441643 h 446722"/>
                  <a:gd name="connsiteX17" fmla="*/ 92236 w 92235"/>
                  <a:gd name="connsiteY17" fmla="*/ 224473 h 446722"/>
                  <a:gd name="connsiteX18" fmla="*/ 57946 w 92235"/>
                  <a:gd name="connsiteY18" fmla="*/ 37782 h 44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235" h="446722">
                    <a:moveTo>
                      <a:pt x="57946" y="37782"/>
                    </a:moveTo>
                    <a:lnTo>
                      <a:pt x="74456" y="45403"/>
                    </a:lnTo>
                    <a:cubicBezTo>
                      <a:pt x="80806" y="47943"/>
                      <a:pt x="87156" y="45403"/>
                      <a:pt x="90966" y="39053"/>
                    </a:cubicBezTo>
                    <a:cubicBezTo>
                      <a:pt x="93506" y="32703"/>
                      <a:pt x="90966" y="26353"/>
                      <a:pt x="84616" y="22543"/>
                    </a:cubicBezTo>
                    <a:lnTo>
                      <a:pt x="36356" y="953"/>
                    </a:lnTo>
                    <a:cubicBezTo>
                      <a:pt x="33816" y="-318"/>
                      <a:pt x="30006" y="-318"/>
                      <a:pt x="26196" y="953"/>
                    </a:cubicBezTo>
                    <a:cubicBezTo>
                      <a:pt x="23656" y="2223"/>
                      <a:pt x="21116" y="4763"/>
                      <a:pt x="19846" y="7303"/>
                    </a:cubicBezTo>
                    <a:lnTo>
                      <a:pt x="796" y="59373"/>
                    </a:lnTo>
                    <a:cubicBezTo>
                      <a:pt x="-1744" y="65723"/>
                      <a:pt x="2066" y="72073"/>
                      <a:pt x="8416" y="74613"/>
                    </a:cubicBezTo>
                    <a:cubicBezTo>
                      <a:pt x="9686" y="74613"/>
                      <a:pt x="10956" y="75882"/>
                      <a:pt x="12225" y="75882"/>
                    </a:cubicBezTo>
                    <a:cubicBezTo>
                      <a:pt x="17306" y="75882"/>
                      <a:pt x="21116" y="73343"/>
                      <a:pt x="23656" y="68263"/>
                    </a:cubicBezTo>
                    <a:lnTo>
                      <a:pt x="33816" y="42863"/>
                    </a:lnTo>
                    <a:cubicBezTo>
                      <a:pt x="55406" y="89853"/>
                      <a:pt x="68106" y="155893"/>
                      <a:pt x="68106" y="224473"/>
                    </a:cubicBezTo>
                    <a:cubicBezTo>
                      <a:pt x="68106" y="304482"/>
                      <a:pt x="50325" y="380682"/>
                      <a:pt x="21116" y="428943"/>
                    </a:cubicBezTo>
                    <a:cubicBezTo>
                      <a:pt x="17306" y="434023"/>
                      <a:pt x="19846" y="441643"/>
                      <a:pt x="24925" y="445453"/>
                    </a:cubicBezTo>
                    <a:cubicBezTo>
                      <a:pt x="27466" y="446723"/>
                      <a:pt x="28736" y="446723"/>
                      <a:pt x="31275" y="446723"/>
                    </a:cubicBezTo>
                    <a:cubicBezTo>
                      <a:pt x="35086" y="446723"/>
                      <a:pt x="38896" y="444182"/>
                      <a:pt x="41436" y="441643"/>
                    </a:cubicBezTo>
                    <a:cubicBezTo>
                      <a:pt x="73186" y="389573"/>
                      <a:pt x="92236" y="310832"/>
                      <a:pt x="92236" y="224473"/>
                    </a:cubicBezTo>
                    <a:cubicBezTo>
                      <a:pt x="92236" y="153353"/>
                      <a:pt x="80806" y="87313"/>
                      <a:pt x="57946" y="37782"/>
                    </a:cubicBezTo>
                    <a:close/>
                  </a:path>
                </a:pathLst>
              </a:custGeom>
              <a:solidFill>
                <a:srgbClr val="0D274D"/>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grpSp>
        <p:sp>
          <p:nvSpPr>
            <p:cNvPr id="135" name="Freeform 134">
              <a:extLst>
                <a:ext uri="{FF2B5EF4-FFF2-40B4-BE49-F238E27FC236}">
                  <a16:creationId xmlns:a16="http://schemas.microsoft.com/office/drawing/2014/main" id="{3A544A26-8BC4-AD4A-8CE4-B56A03163EC4}"/>
                </a:ext>
              </a:extLst>
            </p:cNvPr>
            <p:cNvSpPr/>
            <p:nvPr/>
          </p:nvSpPr>
          <p:spPr>
            <a:xfrm>
              <a:off x="7865024" y="2227580"/>
              <a:ext cx="321944" cy="325120"/>
            </a:xfrm>
            <a:custGeom>
              <a:avLst/>
              <a:gdLst>
                <a:gd name="connsiteX0" fmla="*/ 316230 w 321944"/>
                <a:gd name="connsiteY0" fmla="*/ 290830 h 325120"/>
                <a:gd name="connsiteX1" fmla="*/ 250190 w 321944"/>
                <a:gd name="connsiteY1" fmla="*/ 224790 h 325120"/>
                <a:gd name="connsiteX2" fmla="*/ 279400 w 321944"/>
                <a:gd name="connsiteY2" fmla="*/ 139700 h 325120"/>
                <a:gd name="connsiteX3" fmla="*/ 139700 w 321944"/>
                <a:gd name="connsiteY3" fmla="*/ 0 h 325120"/>
                <a:gd name="connsiteX4" fmla="*/ 0 w 321944"/>
                <a:gd name="connsiteY4" fmla="*/ 139700 h 325120"/>
                <a:gd name="connsiteX5" fmla="*/ 139700 w 321944"/>
                <a:gd name="connsiteY5" fmla="*/ 279400 h 325120"/>
                <a:gd name="connsiteX6" fmla="*/ 222250 w 321944"/>
                <a:gd name="connsiteY6" fmla="*/ 252730 h 325120"/>
                <a:gd name="connsiteX7" fmla="*/ 288290 w 321944"/>
                <a:gd name="connsiteY7" fmla="*/ 318770 h 325120"/>
                <a:gd name="connsiteX8" fmla="*/ 302260 w 321944"/>
                <a:gd name="connsiteY8" fmla="*/ 325120 h 325120"/>
                <a:gd name="connsiteX9" fmla="*/ 316230 w 321944"/>
                <a:gd name="connsiteY9" fmla="*/ 318770 h 325120"/>
                <a:gd name="connsiteX10" fmla="*/ 316230 w 321944"/>
                <a:gd name="connsiteY10" fmla="*/ 290830 h 325120"/>
                <a:gd name="connsiteX11" fmla="*/ 39370 w 321944"/>
                <a:gd name="connsiteY11" fmla="*/ 140970 h 325120"/>
                <a:gd name="connsiteX12" fmla="*/ 139700 w 321944"/>
                <a:gd name="connsiteY12" fmla="*/ 40640 h 325120"/>
                <a:gd name="connsiteX13" fmla="*/ 240030 w 321944"/>
                <a:gd name="connsiteY13" fmla="*/ 140970 h 325120"/>
                <a:gd name="connsiteX14" fmla="*/ 139700 w 321944"/>
                <a:gd name="connsiteY14" fmla="*/ 241300 h 325120"/>
                <a:gd name="connsiteX15" fmla="*/ 39370 w 321944"/>
                <a:gd name="connsiteY15" fmla="*/ 140970 h 32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944" h="325120">
                  <a:moveTo>
                    <a:pt x="316230" y="290830"/>
                  </a:moveTo>
                  <a:lnTo>
                    <a:pt x="250190" y="224790"/>
                  </a:lnTo>
                  <a:cubicBezTo>
                    <a:pt x="267970" y="200660"/>
                    <a:pt x="279400" y="171450"/>
                    <a:pt x="279400" y="139700"/>
                  </a:cubicBezTo>
                  <a:cubicBezTo>
                    <a:pt x="279400" y="62230"/>
                    <a:pt x="217170" y="0"/>
                    <a:pt x="139700" y="0"/>
                  </a:cubicBezTo>
                  <a:cubicBezTo>
                    <a:pt x="62230" y="0"/>
                    <a:pt x="0" y="62230"/>
                    <a:pt x="0" y="139700"/>
                  </a:cubicBezTo>
                  <a:cubicBezTo>
                    <a:pt x="0" y="217170"/>
                    <a:pt x="62230" y="279400"/>
                    <a:pt x="139700" y="279400"/>
                  </a:cubicBezTo>
                  <a:cubicBezTo>
                    <a:pt x="170180" y="279400"/>
                    <a:pt x="199390" y="269240"/>
                    <a:pt x="222250" y="252730"/>
                  </a:cubicBezTo>
                  <a:lnTo>
                    <a:pt x="288290" y="318770"/>
                  </a:lnTo>
                  <a:cubicBezTo>
                    <a:pt x="292100" y="322580"/>
                    <a:pt x="297180" y="325120"/>
                    <a:pt x="302260" y="325120"/>
                  </a:cubicBezTo>
                  <a:cubicBezTo>
                    <a:pt x="307340" y="325120"/>
                    <a:pt x="312420" y="322580"/>
                    <a:pt x="316230" y="318770"/>
                  </a:cubicBezTo>
                  <a:cubicBezTo>
                    <a:pt x="323850" y="311150"/>
                    <a:pt x="323850" y="299720"/>
                    <a:pt x="316230" y="290830"/>
                  </a:cubicBezTo>
                  <a:close/>
                  <a:moveTo>
                    <a:pt x="39370" y="140970"/>
                  </a:moveTo>
                  <a:cubicBezTo>
                    <a:pt x="39370" y="86360"/>
                    <a:pt x="83820" y="40640"/>
                    <a:pt x="139700" y="40640"/>
                  </a:cubicBezTo>
                  <a:cubicBezTo>
                    <a:pt x="194310" y="40640"/>
                    <a:pt x="240030" y="85090"/>
                    <a:pt x="240030" y="140970"/>
                  </a:cubicBezTo>
                  <a:cubicBezTo>
                    <a:pt x="240030" y="195580"/>
                    <a:pt x="195580" y="241300"/>
                    <a:pt x="139700" y="241300"/>
                  </a:cubicBezTo>
                  <a:cubicBezTo>
                    <a:pt x="83820" y="240030"/>
                    <a:pt x="39370" y="195580"/>
                    <a:pt x="39370" y="140970"/>
                  </a:cubicBezTo>
                  <a:close/>
                </a:path>
              </a:pathLst>
            </a:custGeom>
            <a:solidFill>
              <a:srgbClr val="BFBFBF"/>
            </a:solidFill>
            <a:ln w="12700"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grpSp>
      <p:sp>
        <p:nvSpPr>
          <p:cNvPr id="138" name="Rectangle 137">
            <a:extLst>
              <a:ext uri="{FF2B5EF4-FFF2-40B4-BE49-F238E27FC236}">
                <a16:creationId xmlns:a16="http://schemas.microsoft.com/office/drawing/2014/main" id="{5BC0F37D-F575-344F-93BA-12A7ECB3DEC7}"/>
              </a:ext>
            </a:extLst>
          </p:cNvPr>
          <p:cNvSpPr/>
          <p:nvPr/>
        </p:nvSpPr>
        <p:spPr>
          <a:xfrm>
            <a:off x="3615093" y="2866547"/>
            <a:ext cx="954004" cy="646139"/>
          </a:xfrm>
          <a:prstGeom prst="rect">
            <a:avLst/>
          </a:prstGeom>
        </p:spPr>
        <p:txBody>
          <a:bodyPr wrap="square" anchor="ctr">
            <a:spAutoFit/>
          </a:bodyPr>
          <a:lstStyle/>
          <a:p>
            <a:pPr marL="0" marR="0" lvl="0" indent="0" algn="l" defTabSz="914354" rtl="0" eaLnBrk="1" fontAlgn="base" latinLnBrk="0" hangingPunct="1">
              <a:lnSpc>
                <a:spcPct val="90000"/>
              </a:lnSpc>
              <a:spcBef>
                <a:spcPct val="0"/>
              </a:spcBef>
              <a:spcAft>
                <a:spcPct val="0"/>
              </a:spcAft>
              <a:buClrTx/>
              <a:buSzTx/>
              <a:buFontTx/>
              <a:buNone/>
              <a:tabLst/>
              <a:defRPr/>
            </a:pPr>
            <a:r>
              <a:rPr kumimoji="0" lang="en-US" sz="1333" b="0" i="0" u="none" strike="noStrike" kern="0" cap="none" spc="0" normalizeH="0" baseline="0" noProof="0">
                <a:ln>
                  <a:noFill/>
                </a:ln>
                <a:solidFill>
                  <a:srgbClr val="0D274D"/>
                </a:solidFill>
                <a:effectLst/>
                <a:uLnTx/>
                <a:uFillTx/>
                <a:latin typeface="CiscoSansTT ExtraLight"/>
                <a:ea typeface="ＭＳ Ｐゴシック" charset="0"/>
                <a:cs typeface="CiscoSansTT Light" panose="020B0503020201020303" pitchFamily="34" charset="0"/>
              </a:rPr>
              <a:t>Secure web</a:t>
            </a:r>
            <a:br>
              <a:rPr kumimoji="0" lang="en-US" sz="1333" b="0" i="0" u="none" strike="noStrike" kern="0" cap="none" spc="0" normalizeH="0" baseline="0" noProof="0">
                <a:ln>
                  <a:noFill/>
                </a:ln>
                <a:solidFill>
                  <a:srgbClr val="0D274D"/>
                </a:solidFill>
                <a:effectLst/>
                <a:uLnTx/>
                <a:uFillTx/>
                <a:latin typeface="CiscoSansTT ExtraLight"/>
                <a:ea typeface="ＭＳ Ｐゴシック" charset="0"/>
                <a:cs typeface="CiscoSansTT Light" panose="020B0503020201020303" pitchFamily="34" charset="0"/>
              </a:rPr>
            </a:br>
            <a:r>
              <a:rPr kumimoji="0" lang="en-US" sz="1333" b="0" i="0" u="none" strike="noStrike" kern="0" cap="none" spc="0" normalizeH="0" baseline="0" noProof="0">
                <a:ln>
                  <a:noFill/>
                </a:ln>
                <a:solidFill>
                  <a:srgbClr val="0D274D"/>
                </a:solidFill>
                <a:effectLst/>
                <a:uLnTx/>
                <a:uFillTx/>
                <a:latin typeface="CiscoSansTT ExtraLight"/>
                <a:ea typeface="ＭＳ Ｐゴシック" charset="0"/>
                <a:cs typeface="CiscoSansTT Light" panose="020B0503020201020303" pitchFamily="34" charset="0"/>
              </a:rPr>
              <a:t>gateway</a:t>
            </a:r>
          </a:p>
        </p:txBody>
      </p:sp>
      <p:cxnSp>
        <p:nvCxnSpPr>
          <p:cNvPr id="139" name="Straight Connector 138">
            <a:extLst>
              <a:ext uri="{FF2B5EF4-FFF2-40B4-BE49-F238E27FC236}">
                <a16:creationId xmlns:a16="http://schemas.microsoft.com/office/drawing/2014/main" id="{3A968F7E-A1FA-F34E-B000-07D965359CE8}"/>
              </a:ext>
            </a:extLst>
          </p:cNvPr>
          <p:cNvCxnSpPr>
            <a:cxnSpLocks/>
          </p:cNvCxnSpPr>
          <p:nvPr/>
        </p:nvCxnSpPr>
        <p:spPr>
          <a:xfrm>
            <a:off x="2761511" y="2878174"/>
            <a:ext cx="0" cy="622877"/>
          </a:xfrm>
          <a:prstGeom prst="line">
            <a:avLst/>
          </a:prstGeom>
          <a:noFill/>
          <a:ln w="12700" cap="flat" cmpd="sng" algn="ctr">
            <a:solidFill>
              <a:srgbClr val="FFFFFF">
                <a:lumMod val="75000"/>
              </a:srgbClr>
            </a:solidFill>
            <a:prstDash val="solid"/>
          </a:ln>
          <a:effectLst/>
        </p:spPr>
      </p:cxnSp>
      <p:sp>
        <p:nvSpPr>
          <p:cNvPr id="140" name="Rectangle 139">
            <a:extLst>
              <a:ext uri="{FF2B5EF4-FFF2-40B4-BE49-F238E27FC236}">
                <a16:creationId xmlns:a16="http://schemas.microsoft.com/office/drawing/2014/main" id="{B254424E-8159-1943-9F3C-C429A2F86669}"/>
              </a:ext>
            </a:extLst>
          </p:cNvPr>
          <p:cNvSpPr/>
          <p:nvPr/>
        </p:nvSpPr>
        <p:spPr>
          <a:xfrm>
            <a:off x="8122376" y="2866543"/>
            <a:ext cx="1059357" cy="646139"/>
          </a:xfrm>
          <a:prstGeom prst="rect">
            <a:avLst/>
          </a:prstGeom>
        </p:spPr>
        <p:txBody>
          <a:bodyPr wrap="square" lIns="0" rIns="0" anchor="ctr">
            <a:spAutoFit/>
          </a:bodyPr>
          <a:lstStyle/>
          <a:p>
            <a:pPr marL="0" marR="0" lvl="0" indent="0" algn="l" defTabSz="914354" rtl="0" eaLnBrk="1" fontAlgn="base" latinLnBrk="0" hangingPunct="1">
              <a:lnSpc>
                <a:spcPct val="90000"/>
              </a:lnSpc>
              <a:spcBef>
                <a:spcPts val="200"/>
              </a:spcBef>
              <a:spcAft>
                <a:spcPct val="0"/>
              </a:spcAft>
              <a:buClrTx/>
              <a:buSzTx/>
              <a:buFontTx/>
              <a:buNone/>
              <a:tabLst/>
              <a:defRPr/>
            </a:pPr>
            <a:r>
              <a:rPr kumimoji="0" lang="en-US" sz="1333" b="0" i="0" u="none" strike="noStrike" kern="0" cap="none" spc="0" normalizeH="0" baseline="0" noProof="0">
                <a:ln>
                  <a:noFill/>
                </a:ln>
                <a:solidFill>
                  <a:srgbClr val="0D274D"/>
                </a:solidFill>
                <a:effectLst/>
                <a:uLnTx/>
                <a:uFillTx/>
                <a:latin typeface="CiscoSansTT ExtraLight"/>
                <a:ea typeface="ＭＳ Ｐゴシック" charset="0"/>
                <a:cs typeface="CiscoSansTT Light" panose="020B0503020201020303" pitchFamily="34" charset="0"/>
              </a:rPr>
              <a:t>Cloud access</a:t>
            </a:r>
            <a:br>
              <a:rPr kumimoji="0" lang="en-US" sz="1333" b="0" i="0" u="none" strike="noStrike" kern="0" cap="none" spc="0" normalizeH="0" baseline="0" noProof="0">
                <a:ln>
                  <a:noFill/>
                </a:ln>
                <a:solidFill>
                  <a:srgbClr val="0D274D"/>
                </a:solidFill>
                <a:effectLst/>
                <a:uLnTx/>
                <a:uFillTx/>
                <a:latin typeface="CiscoSansTT ExtraLight"/>
                <a:ea typeface="ＭＳ Ｐゴシック" charset="0"/>
                <a:cs typeface="CiscoSansTT Light" panose="020B0503020201020303" pitchFamily="34" charset="0"/>
              </a:rPr>
            </a:br>
            <a:r>
              <a:rPr kumimoji="0" lang="en-US" sz="1333" b="0" i="0" u="none" strike="noStrike" kern="0" cap="none" spc="0" normalizeH="0" baseline="0" noProof="0">
                <a:ln>
                  <a:noFill/>
                </a:ln>
                <a:solidFill>
                  <a:srgbClr val="0D274D"/>
                </a:solidFill>
                <a:effectLst/>
                <a:uLnTx/>
                <a:uFillTx/>
                <a:latin typeface="CiscoSansTT ExtraLight"/>
                <a:ea typeface="ＭＳ Ｐゴシック" charset="0"/>
                <a:cs typeface="CiscoSansTT Light" panose="020B0503020201020303" pitchFamily="34" charset="0"/>
              </a:rPr>
              <a:t>security broker</a:t>
            </a:r>
          </a:p>
        </p:txBody>
      </p:sp>
      <p:grpSp>
        <p:nvGrpSpPr>
          <p:cNvPr id="142" name="Graphic 13">
            <a:extLst>
              <a:ext uri="{FF2B5EF4-FFF2-40B4-BE49-F238E27FC236}">
                <a16:creationId xmlns:a16="http://schemas.microsoft.com/office/drawing/2014/main" id="{0B6B739E-AC17-FA4F-A633-1CB6550F8E5D}"/>
              </a:ext>
            </a:extLst>
          </p:cNvPr>
          <p:cNvGrpSpPr/>
          <p:nvPr/>
        </p:nvGrpSpPr>
        <p:grpSpPr>
          <a:xfrm>
            <a:off x="7335775" y="2945139"/>
            <a:ext cx="653540" cy="350672"/>
            <a:chOff x="5467158" y="2287974"/>
            <a:chExt cx="378476" cy="201049"/>
          </a:xfrm>
        </p:grpSpPr>
        <p:sp>
          <p:nvSpPr>
            <p:cNvPr id="146" name="Freeform 145">
              <a:extLst>
                <a:ext uri="{FF2B5EF4-FFF2-40B4-BE49-F238E27FC236}">
                  <a16:creationId xmlns:a16="http://schemas.microsoft.com/office/drawing/2014/main" id="{E32AE5D7-3B31-5741-9294-CE8F7761CDB2}"/>
                </a:ext>
              </a:extLst>
            </p:cNvPr>
            <p:cNvSpPr/>
            <p:nvPr/>
          </p:nvSpPr>
          <p:spPr>
            <a:xfrm>
              <a:off x="5472407" y="2292699"/>
              <a:ext cx="366938" cy="190550"/>
            </a:xfrm>
            <a:custGeom>
              <a:avLst/>
              <a:gdLst>
                <a:gd name="connsiteX0" fmla="*/ 322834 w 366938"/>
                <a:gd name="connsiteY0" fmla="*/ 101312 h 190550"/>
                <a:gd name="connsiteX1" fmla="*/ 316535 w 366938"/>
                <a:gd name="connsiteY1" fmla="*/ 101837 h 190550"/>
                <a:gd name="connsiteX2" fmla="*/ 318110 w 366938"/>
                <a:gd name="connsiteY2" fmla="*/ 87664 h 190550"/>
                <a:gd name="connsiteX3" fmla="*/ 255118 w 366938"/>
                <a:gd name="connsiteY3" fmla="*/ 24672 h 190550"/>
                <a:gd name="connsiteX4" fmla="*/ 227296 w 366938"/>
                <a:gd name="connsiteY4" fmla="*/ 30971 h 190550"/>
                <a:gd name="connsiteX5" fmla="*/ 152231 w 366938"/>
                <a:gd name="connsiteY5" fmla="*/ 0 h 190550"/>
                <a:gd name="connsiteX6" fmla="*/ 46719 w 366938"/>
                <a:gd name="connsiteY6" fmla="*/ 101312 h 190550"/>
                <a:gd name="connsiteX7" fmla="*/ 44619 w 366938"/>
                <a:gd name="connsiteY7" fmla="*/ 101312 h 190550"/>
                <a:gd name="connsiteX8" fmla="*/ 0 w 366938"/>
                <a:gd name="connsiteY8" fmla="*/ 145931 h 190550"/>
                <a:gd name="connsiteX9" fmla="*/ 44619 w 366938"/>
                <a:gd name="connsiteY9" fmla="*/ 190551 h 190550"/>
                <a:gd name="connsiteX10" fmla="*/ 322309 w 366938"/>
                <a:gd name="connsiteY10" fmla="*/ 190551 h 190550"/>
                <a:gd name="connsiteX11" fmla="*/ 366928 w 366938"/>
                <a:gd name="connsiteY11" fmla="*/ 145931 h 190550"/>
                <a:gd name="connsiteX12" fmla="*/ 322834 w 366938"/>
                <a:gd name="connsiteY12" fmla="*/ 101312 h 1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6938" h="190550">
                  <a:moveTo>
                    <a:pt x="322834" y="101312"/>
                  </a:moveTo>
                  <a:cubicBezTo>
                    <a:pt x="320734" y="101312"/>
                    <a:pt x="318635" y="101312"/>
                    <a:pt x="316535" y="101837"/>
                  </a:cubicBezTo>
                  <a:cubicBezTo>
                    <a:pt x="317585" y="97113"/>
                    <a:pt x="318110" y="92388"/>
                    <a:pt x="318110" y="87664"/>
                  </a:cubicBezTo>
                  <a:cubicBezTo>
                    <a:pt x="318110" y="53018"/>
                    <a:pt x="289763" y="24672"/>
                    <a:pt x="255118" y="24672"/>
                  </a:cubicBezTo>
                  <a:cubicBezTo>
                    <a:pt x="245144" y="24672"/>
                    <a:pt x="235695" y="27297"/>
                    <a:pt x="227296" y="30971"/>
                  </a:cubicBezTo>
                  <a:cubicBezTo>
                    <a:pt x="208399" y="11549"/>
                    <a:pt x="181627" y="0"/>
                    <a:pt x="152231" y="0"/>
                  </a:cubicBezTo>
                  <a:cubicBezTo>
                    <a:pt x="95538" y="0"/>
                    <a:pt x="49344" y="45144"/>
                    <a:pt x="46719" y="101312"/>
                  </a:cubicBezTo>
                  <a:cubicBezTo>
                    <a:pt x="46194" y="101312"/>
                    <a:pt x="45669" y="101312"/>
                    <a:pt x="44619" y="101312"/>
                  </a:cubicBezTo>
                  <a:cubicBezTo>
                    <a:pt x="19947" y="101312"/>
                    <a:pt x="0" y="121260"/>
                    <a:pt x="0" y="145931"/>
                  </a:cubicBezTo>
                  <a:cubicBezTo>
                    <a:pt x="0" y="170603"/>
                    <a:pt x="19947" y="190551"/>
                    <a:pt x="44619" y="190551"/>
                  </a:cubicBezTo>
                  <a:cubicBezTo>
                    <a:pt x="69291" y="190551"/>
                    <a:pt x="297637" y="190551"/>
                    <a:pt x="322309" y="190551"/>
                  </a:cubicBezTo>
                  <a:cubicBezTo>
                    <a:pt x="346981" y="190551"/>
                    <a:pt x="366928" y="170603"/>
                    <a:pt x="366928" y="145931"/>
                  </a:cubicBezTo>
                  <a:cubicBezTo>
                    <a:pt x="367453" y="121260"/>
                    <a:pt x="347506" y="101312"/>
                    <a:pt x="322834" y="101312"/>
                  </a:cubicBezTo>
                  <a:close/>
                </a:path>
              </a:pathLst>
            </a:custGeom>
            <a:solidFill>
              <a:srgbClr val="FFFFFF"/>
            </a:solidFill>
            <a:ln w="5203"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47" name="Freeform 146">
              <a:extLst>
                <a:ext uri="{FF2B5EF4-FFF2-40B4-BE49-F238E27FC236}">
                  <a16:creationId xmlns:a16="http://schemas.microsoft.com/office/drawing/2014/main" id="{6B2C2ED0-5FE0-0E4A-975D-63B56D3B280C}"/>
                </a:ext>
              </a:extLst>
            </p:cNvPr>
            <p:cNvSpPr/>
            <p:nvPr/>
          </p:nvSpPr>
          <p:spPr>
            <a:xfrm>
              <a:off x="5467158" y="2287974"/>
              <a:ext cx="378476" cy="201049"/>
            </a:xfrm>
            <a:custGeom>
              <a:avLst/>
              <a:gdLst>
                <a:gd name="connsiteX0" fmla="*/ 328083 w 378476"/>
                <a:gd name="connsiteY0" fmla="*/ 201049 h 201049"/>
                <a:gd name="connsiteX1" fmla="*/ 49869 w 378476"/>
                <a:gd name="connsiteY1" fmla="*/ 201049 h 201049"/>
                <a:gd name="connsiteX2" fmla="*/ 0 w 378476"/>
                <a:gd name="connsiteY2" fmla="*/ 151181 h 201049"/>
                <a:gd name="connsiteX3" fmla="*/ 47244 w 378476"/>
                <a:gd name="connsiteY3" fmla="*/ 101312 h 201049"/>
                <a:gd name="connsiteX4" fmla="*/ 158005 w 378476"/>
                <a:gd name="connsiteY4" fmla="*/ 0 h 201049"/>
                <a:gd name="connsiteX5" fmla="*/ 234120 w 378476"/>
                <a:gd name="connsiteY5" fmla="*/ 29921 h 201049"/>
                <a:gd name="connsiteX6" fmla="*/ 260892 w 378476"/>
                <a:gd name="connsiteY6" fmla="*/ 24147 h 201049"/>
                <a:gd name="connsiteX7" fmla="*/ 329133 w 378476"/>
                <a:gd name="connsiteY7" fmla="*/ 92388 h 201049"/>
                <a:gd name="connsiteX8" fmla="*/ 328608 w 378476"/>
                <a:gd name="connsiteY8" fmla="*/ 100787 h 201049"/>
                <a:gd name="connsiteX9" fmla="*/ 378477 w 378476"/>
                <a:gd name="connsiteY9" fmla="*/ 150656 h 201049"/>
                <a:gd name="connsiteX10" fmla="*/ 328083 w 378476"/>
                <a:gd name="connsiteY10" fmla="*/ 201049 h 201049"/>
                <a:gd name="connsiteX11" fmla="*/ 49869 w 378476"/>
                <a:gd name="connsiteY11" fmla="*/ 111286 h 201049"/>
                <a:gd name="connsiteX12" fmla="*/ 10499 w 378476"/>
                <a:gd name="connsiteY12" fmla="*/ 150656 h 201049"/>
                <a:gd name="connsiteX13" fmla="*/ 49869 w 378476"/>
                <a:gd name="connsiteY13" fmla="*/ 190026 h 201049"/>
                <a:gd name="connsiteX14" fmla="*/ 327558 w 378476"/>
                <a:gd name="connsiteY14" fmla="*/ 190026 h 201049"/>
                <a:gd name="connsiteX15" fmla="*/ 366928 w 378476"/>
                <a:gd name="connsiteY15" fmla="*/ 150656 h 201049"/>
                <a:gd name="connsiteX16" fmla="*/ 327558 w 378476"/>
                <a:gd name="connsiteY16" fmla="*/ 111286 h 201049"/>
                <a:gd name="connsiteX17" fmla="*/ 321784 w 378476"/>
                <a:gd name="connsiteY17" fmla="*/ 111811 h 201049"/>
                <a:gd name="connsiteX18" fmla="*/ 317060 w 378476"/>
                <a:gd name="connsiteY18" fmla="*/ 110236 h 201049"/>
                <a:gd name="connsiteX19" fmla="*/ 316010 w 378476"/>
                <a:gd name="connsiteY19" fmla="*/ 105512 h 201049"/>
                <a:gd name="connsiteX20" fmla="*/ 317585 w 378476"/>
                <a:gd name="connsiteY20" fmla="*/ 92388 h 201049"/>
                <a:gd name="connsiteX21" fmla="*/ 259842 w 378476"/>
                <a:gd name="connsiteY21" fmla="*/ 34646 h 201049"/>
                <a:gd name="connsiteX22" fmla="*/ 234120 w 378476"/>
                <a:gd name="connsiteY22" fmla="*/ 40420 h 201049"/>
                <a:gd name="connsiteX23" fmla="*/ 227821 w 378476"/>
                <a:gd name="connsiteY23" fmla="*/ 39370 h 201049"/>
                <a:gd name="connsiteX24" fmla="*/ 156430 w 378476"/>
                <a:gd name="connsiteY24" fmla="*/ 9974 h 201049"/>
                <a:gd name="connsiteX25" fmla="*/ 56168 w 378476"/>
                <a:gd name="connsiteY25" fmla="*/ 106037 h 201049"/>
                <a:gd name="connsiteX26" fmla="*/ 54593 w 378476"/>
                <a:gd name="connsiteY26" fmla="*/ 109711 h 201049"/>
                <a:gd name="connsiteX27" fmla="*/ 50919 w 378476"/>
                <a:gd name="connsiteY27" fmla="*/ 111286 h 201049"/>
                <a:gd name="connsiteX28" fmla="*/ 50394 w 378476"/>
                <a:gd name="connsiteY28" fmla="*/ 111286 h 201049"/>
                <a:gd name="connsiteX29" fmla="*/ 49869 w 378476"/>
                <a:gd name="connsiteY29" fmla="*/ 111286 h 20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476" h="201049">
                  <a:moveTo>
                    <a:pt x="328083" y="201049"/>
                  </a:moveTo>
                  <a:lnTo>
                    <a:pt x="49869" y="201049"/>
                  </a:lnTo>
                  <a:cubicBezTo>
                    <a:pt x="22047" y="201049"/>
                    <a:pt x="0" y="178477"/>
                    <a:pt x="0" y="151181"/>
                  </a:cubicBezTo>
                  <a:cubicBezTo>
                    <a:pt x="0" y="124409"/>
                    <a:pt x="20997" y="102887"/>
                    <a:pt x="47244" y="101312"/>
                  </a:cubicBezTo>
                  <a:cubicBezTo>
                    <a:pt x="52493" y="44094"/>
                    <a:pt x="99737" y="0"/>
                    <a:pt x="158005" y="0"/>
                  </a:cubicBezTo>
                  <a:cubicBezTo>
                    <a:pt x="186351" y="0"/>
                    <a:pt x="213123" y="10499"/>
                    <a:pt x="234120" y="29921"/>
                  </a:cubicBezTo>
                  <a:cubicBezTo>
                    <a:pt x="242519" y="26247"/>
                    <a:pt x="251443" y="24147"/>
                    <a:pt x="260892" y="24147"/>
                  </a:cubicBezTo>
                  <a:cubicBezTo>
                    <a:pt x="298687" y="24147"/>
                    <a:pt x="329133" y="54593"/>
                    <a:pt x="329133" y="92388"/>
                  </a:cubicBezTo>
                  <a:cubicBezTo>
                    <a:pt x="329133" y="95013"/>
                    <a:pt x="329133" y="98163"/>
                    <a:pt x="328608" y="100787"/>
                  </a:cubicBezTo>
                  <a:cubicBezTo>
                    <a:pt x="356430" y="100787"/>
                    <a:pt x="378477" y="123359"/>
                    <a:pt x="378477" y="150656"/>
                  </a:cubicBezTo>
                  <a:cubicBezTo>
                    <a:pt x="378477" y="177952"/>
                    <a:pt x="355380" y="201049"/>
                    <a:pt x="328083" y="201049"/>
                  </a:cubicBezTo>
                  <a:close/>
                  <a:moveTo>
                    <a:pt x="49869" y="111286"/>
                  </a:moveTo>
                  <a:cubicBezTo>
                    <a:pt x="27821" y="111286"/>
                    <a:pt x="10499" y="129134"/>
                    <a:pt x="10499" y="150656"/>
                  </a:cubicBezTo>
                  <a:cubicBezTo>
                    <a:pt x="10499" y="172703"/>
                    <a:pt x="28346" y="190026"/>
                    <a:pt x="49869" y="190026"/>
                  </a:cubicBezTo>
                  <a:lnTo>
                    <a:pt x="327558" y="190026"/>
                  </a:lnTo>
                  <a:cubicBezTo>
                    <a:pt x="349606" y="190026"/>
                    <a:pt x="366928" y="172178"/>
                    <a:pt x="366928" y="150656"/>
                  </a:cubicBezTo>
                  <a:cubicBezTo>
                    <a:pt x="366928" y="128609"/>
                    <a:pt x="349081" y="111286"/>
                    <a:pt x="327558" y="111286"/>
                  </a:cubicBezTo>
                  <a:cubicBezTo>
                    <a:pt x="325984" y="111286"/>
                    <a:pt x="323884" y="111286"/>
                    <a:pt x="321784" y="111811"/>
                  </a:cubicBezTo>
                  <a:cubicBezTo>
                    <a:pt x="320209" y="111811"/>
                    <a:pt x="318110" y="111286"/>
                    <a:pt x="317060" y="110236"/>
                  </a:cubicBezTo>
                  <a:cubicBezTo>
                    <a:pt x="316010" y="109186"/>
                    <a:pt x="315485" y="107086"/>
                    <a:pt x="316010" y="105512"/>
                  </a:cubicBezTo>
                  <a:cubicBezTo>
                    <a:pt x="317060" y="101312"/>
                    <a:pt x="317585" y="96588"/>
                    <a:pt x="317585" y="92388"/>
                  </a:cubicBezTo>
                  <a:cubicBezTo>
                    <a:pt x="317585" y="60367"/>
                    <a:pt x="291863" y="34646"/>
                    <a:pt x="259842" y="34646"/>
                  </a:cubicBezTo>
                  <a:cubicBezTo>
                    <a:pt x="250918" y="34646"/>
                    <a:pt x="242519" y="36745"/>
                    <a:pt x="234120" y="40420"/>
                  </a:cubicBezTo>
                  <a:cubicBezTo>
                    <a:pt x="232021" y="41470"/>
                    <a:pt x="229921" y="40945"/>
                    <a:pt x="227821" y="39370"/>
                  </a:cubicBezTo>
                  <a:cubicBezTo>
                    <a:pt x="208923" y="20472"/>
                    <a:pt x="183727" y="9974"/>
                    <a:pt x="156430" y="9974"/>
                  </a:cubicBezTo>
                  <a:cubicBezTo>
                    <a:pt x="102362" y="9974"/>
                    <a:pt x="58268" y="51968"/>
                    <a:pt x="56168" y="106037"/>
                  </a:cubicBezTo>
                  <a:cubicBezTo>
                    <a:pt x="56168" y="107611"/>
                    <a:pt x="55643" y="108661"/>
                    <a:pt x="54593" y="109711"/>
                  </a:cubicBezTo>
                  <a:cubicBezTo>
                    <a:pt x="53543" y="110761"/>
                    <a:pt x="51968" y="111286"/>
                    <a:pt x="50919" y="111286"/>
                  </a:cubicBezTo>
                  <a:lnTo>
                    <a:pt x="50394" y="111286"/>
                  </a:lnTo>
                  <a:cubicBezTo>
                    <a:pt x="50394" y="111286"/>
                    <a:pt x="50394" y="111286"/>
                    <a:pt x="49869" y="111286"/>
                  </a:cubicBezTo>
                  <a:close/>
                </a:path>
              </a:pathLst>
            </a:custGeom>
            <a:solidFill>
              <a:srgbClr val="BFBFBF"/>
            </a:solidFill>
            <a:ln w="5203"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grpSp>
      <p:sp>
        <p:nvSpPr>
          <p:cNvPr id="148" name="Rectangle 147">
            <a:extLst>
              <a:ext uri="{FF2B5EF4-FFF2-40B4-BE49-F238E27FC236}">
                <a16:creationId xmlns:a16="http://schemas.microsoft.com/office/drawing/2014/main" id="{D27AA513-3088-514A-A7A9-52CD1DB27B3D}"/>
              </a:ext>
            </a:extLst>
          </p:cNvPr>
          <p:cNvSpPr/>
          <p:nvPr/>
        </p:nvSpPr>
        <p:spPr>
          <a:xfrm>
            <a:off x="1479215" y="3845832"/>
            <a:ext cx="1169696" cy="646139"/>
          </a:xfrm>
          <a:prstGeom prst="rect">
            <a:avLst/>
          </a:prstGeom>
        </p:spPr>
        <p:txBody>
          <a:bodyPr wrap="square" anchor="ctr">
            <a:spAutoFit/>
          </a:bodyPr>
          <a:lstStyle/>
          <a:p>
            <a:pPr marL="0" marR="0" lvl="0" indent="0" algn="l" defTabSz="914354" rtl="0" eaLnBrk="1" fontAlgn="base" latinLnBrk="0" hangingPunct="1">
              <a:lnSpc>
                <a:spcPct val="90000"/>
              </a:lnSpc>
              <a:spcBef>
                <a:spcPct val="0"/>
              </a:spcBef>
              <a:spcAft>
                <a:spcPct val="0"/>
              </a:spcAft>
              <a:buClrTx/>
              <a:buSzTx/>
              <a:buFontTx/>
              <a:buNone/>
              <a:tabLst/>
              <a:defRPr/>
            </a:pPr>
            <a:r>
              <a:rPr kumimoji="0" lang="en-US" sz="1333" b="0" i="0" u="none" strike="noStrike" kern="0" cap="none" spc="0" normalizeH="0" baseline="0" noProof="0">
                <a:ln>
                  <a:noFill/>
                </a:ln>
                <a:solidFill>
                  <a:srgbClr val="0D274D"/>
                </a:solidFill>
                <a:effectLst/>
                <a:uLnTx/>
                <a:uFillTx/>
                <a:latin typeface="CiscoSansTT ExtraLight"/>
                <a:ea typeface="ＭＳ Ｐゴシック" charset="0"/>
                <a:cs typeface="CiscoSansTT Light" panose="020B0503020201020303" pitchFamily="34" charset="0"/>
              </a:rPr>
              <a:t>Interactive </a:t>
            </a:r>
            <a:br>
              <a:rPr kumimoji="0" lang="en-US" sz="1333" b="0" i="0" u="none" strike="noStrike" kern="0" cap="none" spc="0" normalizeH="0" baseline="0" noProof="0">
                <a:ln>
                  <a:noFill/>
                </a:ln>
                <a:solidFill>
                  <a:srgbClr val="0D274D"/>
                </a:solidFill>
                <a:effectLst/>
                <a:uLnTx/>
                <a:uFillTx/>
                <a:latin typeface="CiscoSansTT ExtraLight"/>
                <a:ea typeface="ＭＳ Ｐゴシック" charset="0"/>
                <a:cs typeface="CiscoSansTT Light" panose="020B0503020201020303" pitchFamily="34" charset="0"/>
              </a:rPr>
            </a:br>
            <a:r>
              <a:rPr kumimoji="0" lang="en-US" sz="1333" b="0" i="0" u="none" strike="noStrike" kern="0" cap="none" spc="0" normalizeH="0" baseline="0" noProof="0">
                <a:ln>
                  <a:noFill/>
                </a:ln>
                <a:solidFill>
                  <a:srgbClr val="0D274D"/>
                </a:solidFill>
                <a:effectLst/>
                <a:uLnTx/>
                <a:uFillTx/>
                <a:latin typeface="CiscoSansTT ExtraLight"/>
                <a:ea typeface="ＭＳ Ｐゴシック" charset="0"/>
                <a:cs typeface="CiscoSansTT Light" panose="020B0503020201020303" pitchFamily="34" charset="0"/>
              </a:rPr>
              <a:t>threat intelligence</a:t>
            </a:r>
          </a:p>
        </p:txBody>
      </p:sp>
      <p:grpSp>
        <p:nvGrpSpPr>
          <p:cNvPr id="149" name="Graphic 17">
            <a:extLst>
              <a:ext uri="{FF2B5EF4-FFF2-40B4-BE49-F238E27FC236}">
                <a16:creationId xmlns:a16="http://schemas.microsoft.com/office/drawing/2014/main" id="{73F17530-0139-4448-868B-39EFEAADDC93}"/>
              </a:ext>
            </a:extLst>
          </p:cNvPr>
          <p:cNvGrpSpPr>
            <a:grpSpLocks noChangeAspect="1"/>
          </p:cNvGrpSpPr>
          <p:nvPr/>
        </p:nvGrpSpPr>
        <p:grpSpPr>
          <a:xfrm>
            <a:off x="980507" y="3867744"/>
            <a:ext cx="482085" cy="487096"/>
            <a:chOff x="6537483" y="2217030"/>
            <a:chExt cx="362204" cy="362204"/>
          </a:xfrm>
        </p:grpSpPr>
        <p:sp>
          <p:nvSpPr>
            <p:cNvPr id="150" name="Freeform 149">
              <a:extLst>
                <a:ext uri="{FF2B5EF4-FFF2-40B4-BE49-F238E27FC236}">
                  <a16:creationId xmlns:a16="http://schemas.microsoft.com/office/drawing/2014/main" id="{9164A5CA-0F86-9F48-9980-7E6739AD3273}"/>
                </a:ext>
              </a:extLst>
            </p:cNvPr>
            <p:cNvSpPr/>
            <p:nvPr/>
          </p:nvSpPr>
          <p:spPr>
            <a:xfrm>
              <a:off x="6564891" y="2346800"/>
              <a:ext cx="126285" cy="205137"/>
            </a:xfrm>
            <a:custGeom>
              <a:avLst/>
              <a:gdLst>
                <a:gd name="connsiteX0" fmla="*/ 11962 w 126285"/>
                <a:gd name="connsiteY0" fmla="*/ 205137 h 205137"/>
                <a:gd name="connsiteX1" fmla="*/ 6187 w 126285"/>
                <a:gd name="connsiteY1" fmla="*/ 203562 h 205137"/>
                <a:gd name="connsiteX2" fmla="*/ 1463 w 126285"/>
                <a:gd name="connsiteY2" fmla="*/ 187289 h 205137"/>
                <a:gd name="connsiteX3" fmla="*/ 103825 w 126285"/>
                <a:gd name="connsiteY3" fmla="*/ 6187 h 205137"/>
                <a:gd name="connsiteX4" fmla="*/ 120098 w 126285"/>
                <a:gd name="connsiteY4" fmla="*/ 1463 h 205137"/>
                <a:gd name="connsiteX5" fmla="*/ 124822 w 126285"/>
                <a:gd name="connsiteY5" fmla="*/ 17736 h 205137"/>
                <a:gd name="connsiteX6" fmla="*/ 22460 w 126285"/>
                <a:gd name="connsiteY6" fmla="*/ 198838 h 205137"/>
                <a:gd name="connsiteX7" fmla="*/ 11962 w 126285"/>
                <a:gd name="connsiteY7" fmla="*/ 205137 h 20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85" h="205137">
                  <a:moveTo>
                    <a:pt x="11962" y="205137"/>
                  </a:moveTo>
                  <a:cubicBezTo>
                    <a:pt x="9862" y="205137"/>
                    <a:pt x="7762" y="204612"/>
                    <a:pt x="6187" y="203562"/>
                  </a:cubicBezTo>
                  <a:cubicBezTo>
                    <a:pt x="413" y="200413"/>
                    <a:pt x="-1687" y="193064"/>
                    <a:pt x="1463" y="187289"/>
                  </a:cubicBezTo>
                  <a:lnTo>
                    <a:pt x="103825" y="6187"/>
                  </a:lnTo>
                  <a:cubicBezTo>
                    <a:pt x="106975" y="413"/>
                    <a:pt x="114324" y="-1687"/>
                    <a:pt x="120098" y="1463"/>
                  </a:cubicBezTo>
                  <a:cubicBezTo>
                    <a:pt x="125872" y="4613"/>
                    <a:pt x="127972" y="11962"/>
                    <a:pt x="124822" y="17736"/>
                  </a:cubicBezTo>
                  <a:lnTo>
                    <a:pt x="22460" y="198838"/>
                  </a:lnTo>
                  <a:cubicBezTo>
                    <a:pt x="19836" y="202512"/>
                    <a:pt x="16161" y="205137"/>
                    <a:pt x="11962" y="205137"/>
                  </a:cubicBezTo>
                  <a:close/>
                </a:path>
              </a:pathLst>
            </a:custGeom>
            <a:solidFill>
              <a:srgbClr val="0D274D"/>
            </a:solidFill>
            <a:ln w="5203"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51" name="Freeform 150">
              <a:extLst>
                <a:ext uri="{FF2B5EF4-FFF2-40B4-BE49-F238E27FC236}">
                  <a16:creationId xmlns:a16="http://schemas.microsoft.com/office/drawing/2014/main" id="{BF7C8C17-08EC-CC47-8234-205A8689AF5E}"/>
                </a:ext>
              </a:extLst>
            </p:cNvPr>
            <p:cNvSpPr/>
            <p:nvPr/>
          </p:nvSpPr>
          <p:spPr>
            <a:xfrm>
              <a:off x="6667443" y="2346776"/>
              <a:ext cx="133993" cy="118547"/>
            </a:xfrm>
            <a:custGeom>
              <a:avLst/>
              <a:gdLst>
                <a:gd name="connsiteX0" fmla="*/ 122007 w 133993"/>
                <a:gd name="connsiteY0" fmla="*/ 118547 h 118547"/>
                <a:gd name="connsiteX1" fmla="*/ 114133 w 133993"/>
                <a:gd name="connsiteY1" fmla="*/ 115922 h 118547"/>
                <a:gd name="connsiteX2" fmla="*/ 3897 w 133993"/>
                <a:gd name="connsiteY2" fmla="*/ 21434 h 118547"/>
                <a:gd name="connsiteX3" fmla="*/ 2848 w 133993"/>
                <a:gd name="connsiteY3" fmla="*/ 4112 h 118547"/>
                <a:gd name="connsiteX4" fmla="*/ 19645 w 133993"/>
                <a:gd name="connsiteY4" fmla="*/ 3062 h 118547"/>
                <a:gd name="connsiteX5" fmla="*/ 129881 w 133993"/>
                <a:gd name="connsiteY5" fmla="*/ 97550 h 118547"/>
                <a:gd name="connsiteX6" fmla="*/ 130931 w 133993"/>
                <a:gd name="connsiteY6" fmla="*/ 114348 h 118547"/>
                <a:gd name="connsiteX7" fmla="*/ 122007 w 133993"/>
                <a:gd name="connsiteY7" fmla="*/ 118547 h 11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93" h="118547">
                  <a:moveTo>
                    <a:pt x="122007" y="118547"/>
                  </a:moveTo>
                  <a:cubicBezTo>
                    <a:pt x="119383" y="118547"/>
                    <a:pt x="116758" y="117497"/>
                    <a:pt x="114133" y="115922"/>
                  </a:cubicBezTo>
                  <a:lnTo>
                    <a:pt x="3897" y="21434"/>
                  </a:lnTo>
                  <a:cubicBezTo>
                    <a:pt x="-827" y="16710"/>
                    <a:pt x="-1352" y="9361"/>
                    <a:pt x="2848" y="4112"/>
                  </a:cubicBezTo>
                  <a:cubicBezTo>
                    <a:pt x="7047" y="-613"/>
                    <a:pt x="14396" y="-1663"/>
                    <a:pt x="19645" y="3062"/>
                  </a:cubicBezTo>
                  <a:lnTo>
                    <a:pt x="129881" y="97550"/>
                  </a:lnTo>
                  <a:cubicBezTo>
                    <a:pt x="134606" y="101749"/>
                    <a:pt x="135656" y="109098"/>
                    <a:pt x="130931" y="114348"/>
                  </a:cubicBezTo>
                  <a:cubicBezTo>
                    <a:pt x="128832" y="116972"/>
                    <a:pt x="125157" y="118547"/>
                    <a:pt x="122007" y="118547"/>
                  </a:cubicBezTo>
                  <a:close/>
                </a:path>
              </a:pathLst>
            </a:custGeom>
            <a:solidFill>
              <a:srgbClr val="0D274D"/>
            </a:solidFill>
            <a:ln w="5203"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52" name="Freeform 151">
              <a:extLst>
                <a:ext uri="{FF2B5EF4-FFF2-40B4-BE49-F238E27FC236}">
                  <a16:creationId xmlns:a16="http://schemas.microsoft.com/office/drawing/2014/main" id="{7F9F2079-F730-E244-8E86-677E9530434C}"/>
                </a:ext>
              </a:extLst>
            </p:cNvPr>
            <p:cNvSpPr/>
            <p:nvPr/>
          </p:nvSpPr>
          <p:spPr>
            <a:xfrm>
              <a:off x="6537483" y="2500494"/>
              <a:ext cx="78740" cy="78740"/>
            </a:xfrm>
            <a:custGeom>
              <a:avLst/>
              <a:gdLst>
                <a:gd name="connsiteX0" fmla="*/ 78740 w 78740"/>
                <a:gd name="connsiteY0" fmla="*/ 39370 h 78740"/>
                <a:gd name="connsiteX1" fmla="*/ 39370 w 78740"/>
                <a:gd name="connsiteY1" fmla="*/ 78740 h 78740"/>
                <a:gd name="connsiteX2" fmla="*/ 0 w 78740"/>
                <a:gd name="connsiteY2" fmla="*/ 39370 h 78740"/>
                <a:gd name="connsiteX3" fmla="*/ 39370 w 78740"/>
                <a:gd name="connsiteY3" fmla="*/ 0 h 78740"/>
                <a:gd name="connsiteX4" fmla="*/ 78740 w 78740"/>
                <a:gd name="connsiteY4" fmla="*/ 39370 h 7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 h="78740">
                  <a:moveTo>
                    <a:pt x="78740" y="39370"/>
                  </a:moveTo>
                  <a:cubicBezTo>
                    <a:pt x="78740" y="61113"/>
                    <a:pt x="61113" y="78740"/>
                    <a:pt x="39370" y="78740"/>
                  </a:cubicBezTo>
                  <a:cubicBezTo>
                    <a:pt x="17627" y="78740"/>
                    <a:pt x="0" y="61113"/>
                    <a:pt x="0" y="39370"/>
                  </a:cubicBezTo>
                  <a:cubicBezTo>
                    <a:pt x="0" y="17627"/>
                    <a:pt x="17627" y="0"/>
                    <a:pt x="39370" y="0"/>
                  </a:cubicBezTo>
                  <a:cubicBezTo>
                    <a:pt x="61113" y="0"/>
                    <a:pt x="78740" y="17627"/>
                    <a:pt x="78740" y="39370"/>
                  </a:cubicBezTo>
                  <a:close/>
                </a:path>
              </a:pathLst>
            </a:custGeom>
            <a:solidFill>
              <a:srgbClr val="BFBFBF"/>
            </a:solidFill>
            <a:ln w="5203"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53" name="Freeform 152">
              <a:extLst>
                <a:ext uri="{FF2B5EF4-FFF2-40B4-BE49-F238E27FC236}">
                  <a16:creationId xmlns:a16="http://schemas.microsoft.com/office/drawing/2014/main" id="{B989ECE4-F24F-3E4A-B24C-A9F30F66005C}"/>
                </a:ext>
              </a:extLst>
            </p:cNvPr>
            <p:cNvSpPr/>
            <p:nvPr/>
          </p:nvSpPr>
          <p:spPr>
            <a:xfrm>
              <a:off x="6639845" y="2319392"/>
              <a:ext cx="78740" cy="78740"/>
            </a:xfrm>
            <a:custGeom>
              <a:avLst/>
              <a:gdLst>
                <a:gd name="connsiteX0" fmla="*/ 78740 w 78740"/>
                <a:gd name="connsiteY0" fmla="*/ 39370 h 78740"/>
                <a:gd name="connsiteX1" fmla="*/ 39370 w 78740"/>
                <a:gd name="connsiteY1" fmla="*/ 78740 h 78740"/>
                <a:gd name="connsiteX2" fmla="*/ 0 w 78740"/>
                <a:gd name="connsiteY2" fmla="*/ 39370 h 78740"/>
                <a:gd name="connsiteX3" fmla="*/ 39370 w 78740"/>
                <a:gd name="connsiteY3" fmla="*/ 0 h 78740"/>
                <a:gd name="connsiteX4" fmla="*/ 78740 w 78740"/>
                <a:gd name="connsiteY4" fmla="*/ 39370 h 7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 h="78740">
                  <a:moveTo>
                    <a:pt x="78740" y="39370"/>
                  </a:moveTo>
                  <a:cubicBezTo>
                    <a:pt x="78740" y="61113"/>
                    <a:pt x="61113" y="78740"/>
                    <a:pt x="39370" y="78740"/>
                  </a:cubicBezTo>
                  <a:cubicBezTo>
                    <a:pt x="17627" y="78740"/>
                    <a:pt x="0" y="61113"/>
                    <a:pt x="0" y="39370"/>
                  </a:cubicBezTo>
                  <a:cubicBezTo>
                    <a:pt x="0" y="17627"/>
                    <a:pt x="17627" y="0"/>
                    <a:pt x="39370" y="0"/>
                  </a:cubicBezTo>
                  <a:cubicBezTo>
                    <a:pt x="61113" y="0"/>
                    <a:pt x="78740" y="17627"/>
                    <a:pt x="78740" y="39370"/>
                  </a:cubicBezTo>
                  <a:close/>
                </a:path>
              </a:pathLst>
            </a:custGeom>
            <a:solidFill>
              <a:srgbClr val="BFBFBF"/>
            </a:solidFill>
            <a:ln w="5203"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54" name="Freeform 153">
              <a:extLst>
                <a:ext uri="{FF2B5EF4-FFF2-40B4-BE49-F238E27FC236}">
                  <a16:creationId xmlns:a16="http://schemas.microsoft.com/office/drawing/2014/main" id="{9B1CC8DA-D99C-1443-A56F-BA86994ACCA2}"/>
                </a:ext>
              </a:extLst>
            </p:cNvPr>
            <p:cNvSpPr/>
            <p:nvPr/>
          </p:nvSpPr>
          <p:spPr>
            <a:xfrm>
              <a:off x="6750081" y="2413880"/>
              <a:ext cx="78740" cy="78740"/>
            </a:xfrm>
            <a:custGeom>
              <a:avLst/>
              <a:gdLst>
                <a:gd name="connsiteX0" fmla="*/ 78740 w 78740"/>
                <a:gd name="connsiteY0" fmla="*/ 39370 h 78740"/>
                <a:gd name="connsiteX1" fmla="*/ 39370 w 78740"/>
                <a:gd name="connsiteY1" fmla="*/ 78740 h 78740"/>
                <a:gd name="connsiteX2" fmla="*/ 0 w 78740"/>
                <a:gd name="connsiteY2" fmla="*/ 39370 h 78740"/>
                <a:gd name="connsiteX3" fmla="*/ 39370 w 78740"/>
                <a:gd name="connsiteY3" fmla="*/ 0 h 78740"/>
                <a:gd name="connsiteX4" fmla="*/ 78740 w 78740"/>
                <a:gd name="connsiteY4" fmla="*/ 39370 h 7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 h="78740">
                  <a:moveTo>
                    <a:pt x="78740" y="39370"/>
                  </a:moveTo>
                  <a:cubicBezTo>
                    <a:pt x="78740" y="61113"/>
                    <a:pt x="61113" y="78740"/>
                    <a:pt x="39370" y="78740"/>
                  </a:cubicBezTo>
                  <a:cubicBezTo>
                    <a:pt x="17627" y="78740"/>
                    <a:pt x="0" y="61113"/>
                    <a:pt x="0" y="39370"/>
                  </a:cubicBezTo>
                  <a:cubicBezTo>
                    <a:pt x="0" y="17627"/>
                    <a:pt x="17627" y="0"/>
                    <a:pt x="39370" y="0"/>
                  </a:cubicBezTo>
                  <a:cubicBezTo>
                    <a:pt x="61113" y="0"/>
                    <a:pt x="78740" y="17627"/>
                    <a:pt x="78740" y="39370"/>
                  </a:cubicBezTo>
                  <a:close/>
                </a:path>
              </a:pathLst>
            </a:custGeom>
            <a:solidFill>
              <a:srgbClr val="BFBFBF"/>
            </a:solidFill>
            <a:ln w="5203"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55" name="Freeform 154">
              <a:extLst>
                <a:ext uri="{FF2B5EF4-FFF2-40B4-BE49-F238E27FC236}">
                  <a16:creationId xmlns:a16="http://schemas.microsoft.com/office/drawing/2014/main" id="{22E981BC-3E08-F149-ADBC-355E8C6C6113}"/>
                </a:ext>
              </a:extLst>
            </p:cNvPr>
            <p:cNvSpPr/>
            <p:nvPr/>
          </p:nvSpPr>
          <p:spPr>
            <a:xfrm>
              <a:off x="6820947" y="2217030"/>
              <a:ext cx="78740" cy="78740"/>
            </a:xfrm>
            <a:custGeom>
              <a:avLst/>
              <a:gdLst>
                <a:gd name="connsiteX0" fmla="*/ 78740 w 78740"/>
                <a:gd name="connsiteY0" fmla="*/ 39370 h 78740"/>
                <a:gd name="connsiteX1" fmla="*/ 39370 w 78740"/>
                <a:gd name="connsiteY1" fmla="*/ 78740 h 78740"/>
                <a:gd name="connsiteX2" fmla="*/ 0 w 78740"/>
                <a:gd name="connsiteY2" fmla="*/ 39370 h 78740"/>
                <a:gd name="connsiteX3" fmla="*/ 39370 w 78740"/>
                <a:gd name="connsiteY3" fmla="*/ 0 h 78740"/>
                <a:gd name="connsiteX4" fmla="*/ 78740 w 78740"/>
                <a:gd name="connsiteY4" fmla="*/ 39370 h 7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 h="78740">
                  <a:moveTo>
                    <a:pt x="78740" y="39370"/>
                  </a:moveTo>
                  <a:cubicBezTo>
                    <a:pt x="78740" y="61113"/>
                    <a:pt x="61113" y="78740"/>
                    <a:pt x="39370" y="78740"/>
                  </a:cubicBezTo>
                  <a:cubicBezTo>
                    <a:pt x="17627" y="78740"/>
                    <a:pt x="0" y="61113"/>
                    <a:pt x="0" y="39370"/>
                  </a:cubicBezTo>
                  <a:cubicBezTo>
                    <a:pt x="0" y="17627"/>
                    <a:pt x="17627" y="0"/>
                    <a:pt x="39370" y="0"/>
                  </a:cubicBezTo>
                  <a:cubicBezTo>
                    <a:pt x="61113" y="0"/>
                    <a:pt x="78740" y="17627"/>
                    <a:pt x="78740" y="39370"/>
                  </a:cubicBezTo>
                  <a:close/>
                </a:path>
              </a:pathLst>
            </a:custGeom>
            <a:solidFill>
              <a:srgbClr val="BFBFBF"/>
            </a:solidFill>
            <a:ln w="5203"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grpSp>
          <p:nvGrpSpPr>
            <p:cNvPr id="156" name="Graphic 17">
              <a:extLst>
                <a:ext uri="{FF2B5EF4-FFF2-40B4-BE49-F238E27FC236}">
                  <a16:creationId xmlns:a16="http://schemas.microsoft.com/office/drawing/2014/main" id="{7844E4D2-441B-B24C-9198-04416515CF22}"/>
                </a:ext>
              </a:extLst>
            </p:cNvPr>
            <p:cNvGrpSpPr/>
            <p:nvPr/>
          </p:nvGrpSpPr>
          <p:grpSpPr>
            <a:xfrm>
              <a:off x="6791550" y="2282252"/>
              <a:ext cx="68241" cy="146325"/>
              <a:chOff x="6791550" y="2282252"/>
              <a:chExt cx="68241" cy="146325"/>
            </a:xfrm>
            <a:solidFill>
              <a:srgbClr val="0D274D"/>
            </a:solidFill>
          </p:grpSpPr>
          <p:sp>
            <p:nvSpPr>
              <p:cNvPr id="157" name="Freeform 156">
                <a:extLst>
                  <a:ext uri="{FF2B5EF4-FFF2-40B4-BE49-F238E27FC236}">
                    <a16:creationId xmlns:a16="http://schemas.microsoft.com/office/drawing/2014/main" id="{AB2E98B8-0DED-D04A-B76C-709A1B260353}"/>
                  </a:ext>
                </a:extLst>
              </p:cNvPr>
              <p:cNvSpPr/>
              <p:nvPr/>
            </p:nvSpPr>
            <p:spPr>
              <a:xfrm>
                <a:off x="6791550" y="2406005"/>
                <a:ext cx="23622" cy="22572"/>
              </a:xfrm>
              <a:custGeom>
                <a:avLst/>
                <a:gdLst>
                  <a:gd name="connsiteX0" fmla="*/ 11024 w 23622"/>
                  <a:gd name="connsiteY0" fmla="*/ 22047 h 22572"/>
                  <a:gd name="connsiteX1" fmla="*/ 8924 w 23622"/>
                  <a:gd name="connsiteY1" fmla="*/ 22047 h 22572"/>
                  <a:gd name="connsiteX2" fmla="*/ 6824 w 23622"/>
                  <a:gd name="connsiteY2" fmla="*/ 21522 h 22572"/>
                  <a:gd name="connsiteX3" fmla="*/ 4724 w 23622"/>
                  <a:gd name="connsiteY3" fmla="*/ 20472 h 22572"/>
                  <a:gd name="connsiteX4" fmla="*/ 3150 w 23622"/>
                  <a:gd name="connsiteY4" fmla="*/ 18898 h 22572"/>
                  <a:gd name="connsiteX5" fmla="*/ 1575 w 23622"/>
                  <a:gd name="connsiteY5" fmla="*/ 17323 h 22572"/>
                  <a:gd name="connsiteX6" fmla="*/ 525 w 23622"/>
                  <a:gd name="connsiteY6" fmla="*/ 15223 h 22572"/>
                  <a:gd name="connsiteX7" fmla="*/ 0 w 23622"/>
                  <a:gd name="connsiteY7" fmla="*/ 13123 h 22572"/>
                  <a:gd name="connsiteX8" fmla="*/ 0 w 23622"/>
                  <a:gd name="connsiteY8" fmla="*/ 11024 h 22572"/>
                  <a:gd name="connsiteX9" fmla="*/ 0 w 23622"/>
                  <a:gd name="connsiteY9" fmla="*/ 8924 h 22572"/>
                  <a:gd name="connsiteX10" fmla="*/ 525 w 23622"/>
                  <a:gd name="connsiteY10" fmla="*/ 6824 h 22572"/>
                  <a:gd name="connsiteX11" fmla="*/ 1575 w 23622"/>
                  <a:gd name="connsiteY11" fmla="*/ 4724 h 22572"/>
                  <a:gd name="connsiteX12" fmla="*/ 3150 w 23622"/>
                  <a:gd name="connsiteY12" fmla="*/ 3150 h 22572"/>
                  <a:gd name="connsiteX13" fmla="*/ 19947 w 23622"/>
                  <a:gd name="connsiteY13" fmla="*/ 3150 h 22572"/>
                  <a:gd name="connsiteX14" fmla="*/ 23622 w 23622"/>
                  <a:gd name="connsiteY14" fmla="*/ 11549 h 22572"/>
                  <a:gd name="connsiteX15" fmla="*/ 23622 w 23622"/>
                  <a:gd name="connsiteY15" fmla="*/ 13648 h 22572"/>
                  <a:gd name="connsiteX16" fmla="*/ 23097 w 23622"/>
                  <a:gd name="connsiteY16" fmla="*/ 15748 h 22572"/>
                  <a:gd name="connsiteX17" fmla="*/ 22047 w 23622"/>
                  <a:gd name="connsiteY17" fmla="*/ 17848 h 22572"/>
                  <a:gd name="connsiteX18" fmla="*/ 20472 w 23622"/>
                  <a:gd name="connsiteY18" fmla="*/ 19423 h 22572"/>
                  <a:gd name="connsiteX19" fmla="*/ 18898 w 23622"/>
                  <a:gd name="connsiteY19" fmla="*/ 20997 h 22572"/>
                  <a:gd name="connsiteX20" fmla="*/ 16798 w 23622"/>
                  <a:gd name="connsiteY20" fmla="*/ 22047 h 22572"/>
                  <a:gd name="connsiteX21" fmla="*/ 14698 w 23622"/>
                  <a:gd name="connsiteY21" fmla="*/ 22572 h 22572"/>
                  <a:gd name="connsiteX22" fmla="*/ 11024 w 23622"/>
                  <a:gd name="connsiteY22" fmla="*/ 22047 h 2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22" h="22572">
                    <a:moveTo>
                      <a:pt x="11024" y="22047"/>
                    </a:moveTo>
                    <a:cubicBezTo>
                      <a:pt x="9974" y="22047"/>
                      <a:pt x="9449" y="22047"/>
                      <a:pt x="8924" y="22047"/>
                    </a:cubicBezTo>
                    <a:cubicBezTo>
                      <a:pt x="8399" y="22047"/>
                      <a:pt x="7349" y="21522"/>
                      <a:pt x="6824" y="21522"/>
                    </a:cubicBezTo>
                    <a:cubicBezTo>
                      <a:pt x="6299" y="20997"/>
                      <a:pt x="5249" y="20997"/>
                      <a:pt x="4724" y="20472"/>
                    </a:cubicBezTo>
                    <a:cubicBezTo>
                      <a:pt x="4199" y="19947"/>
                      <a:pt x="3675" y="19423"/>
                      <a:pt x="3150" y="18898"/>
                    </a:cubicBezTo>
                    <a:cubicBezTo>
                      <a:pt x="2625" y="18373"/>
                      <a:pt x="2100" y="17848"/>
                      <a:pt x="1575" y="17323"/>
                    </a:cubicBezTo>
                    <a:cubicBezTo>
                      <a:pt x="1050" y="16798"/>
                      <a:pt x="525" y="16273"/>
                      <a:pt x="525" y="15223"/>
                    </a:cubicBezTo>
                    <a:cubicBezTo>
                      <a:pt x="0" y="14698"/>
                      <a:pt x="0" y="13648"/>
                      <a:pt x="0" y="13123"/>
                    </a:cubicBezTo>
                    <a:cubicBezTo>
                      <a:pt x="0" y="12598"/>
                      <a:pt x="0" y="11549"/>
                      <a:pt x="0" y="11024"/>
                    </a:cubicBezTo>
                    <a:cubicBezTo>
                      <a:pt x="0" y="9974"/>
                      <a:pt x="0" y="9449"/>
                      <a:pt x="0" y="8924"/>
                    </a:cubicBezTo>
                    <a:cubicBezTo>
                      <a:pt x="0" y="8399"/>
                      <a:pt x="525" y="7349"/>
                      <a:pt x="525" y="6824"/>
                    </a:cubicBezTo>
                    <a:cubicBezTo>
                      <a:pt x="1050" y="6299"/>
                      <a:pt x="1050" y="5249"/>
                      <a:pt x="1575" y="4724"/>
                    </a:cubicBezTo>
                    <a:cubicBezTo>
                      <a:pt x="2100" y="4199"/>
                      <a:pt x="2625" y="3675"/>
                      <a:pt x="3150" y="3150"/>
                    </a:cubicBezTo>
                    <a:cubicBezTo>
                      <a:pt x="7349" y="-1050"/>
                      <a:pt x="15223" y="-1050"/>
                      <a:pt x="19947" y="3150"/>
                    </a:cubicBezTo>
                    <a:cubicBezTo>
                      <a:pt x="22047" y="5249"/>
                      <a:pt x="23622" y="8399"/>
                      <a:pt x="23622" y="11549"/>
                    </a:cubicBezTo>
                    <a:cubicBezTo>
                      <a:pt x="23622" y="12073"/>
                      <a:pt x="23622" y="13123"/>
                      <a:pt x="23622" y="13648"/>
                    </a:cubicBezTo>
                    <a:cubicBezTo>
                      <a:pt x="23622" y="14698"/>
                      <a:pt x="23097" y="15223"/>
                      <a:pt x="23097" y="15748"/>
                    </a:cubicBezTo>
                    <a:cubicBezTo>
                      <a:pt x="22572" y="16273"/>
                      <a:pt x="22572" y="17323"/>
                      <a:pt x="22047" y="17848"/>
                    </a:cubicBezTo>
                    <a:cubicBezTo>
                      <a:pt x="21522" y="18373"/>
                      <a:pt x="20997" y="18898"/>
                      <a:pt x="20472" y="19423"/>
                    </a:cubicBezTo>
                    <a:cubicBezTo>
                      <a:pt x="19947" y="19947"/>
                      <a:pt x="19423" y="20472"/>
                      <a:pt x="18898" y="20997"/>
                    </a:cubicBezTo>
                    <a:cubicBezTo>
                      <a:pt x="18373" y="21522"/>
                      <a:pt x="17323" y="22047"/>
                      <a:pt x="16798" y="22047"/>
                    </a:cubicBezTo>
                    <a:cubicBezTo>
                      <a:pt x="16273" y="22572"/>
                      <a:pt x="15223" y="22572"/>
                      <a:pt x="14698" y="22572"/>
                    </a:cubicBezTo>
                    <a:cubicBezTo>
                      <a:pt x="12598" y="22047"/>
                      <a:pt x="12073" y="22047"/>
                      <a:pt x="11024" y="22047"/>
                    </a:cubicBezTo>
                    <a:close/>
                  </a:path>
                </a:pathLst>
              </a:custGeom>
              <a:solidFill>
                <a:srgbClr val="0D274D"/>
              </a:solidFill>
              <a:ln w="5203"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58" name="Freeform 157">
                <a:extLst>
                  <a:ext uri="{FF2B5EF4-FFF2-40B4-BE49-F238E27FC236}">
                    <a16:creationId xmlns:a16="http://schemas.microsoft.com/office/drawing/2014/main" id="{65062F78-A963-FE48-A7DD-DFFC2ECE291B}"/>
                  </a:ext>
                </a:extLst>
              </p:cNvPr>
              <p:cNvSpPr/>
              <p:nvPr/>
            </p:nvSpPr>
            <p:spPr>
              <a:xfrm>
                <a:off x="6805845" y="2322663"/>
                <a:ext cx="38076" cy="64445"/>
              </a:xfrm>
              <a:custGeom>
                <a:avLst/>
                <a:gdLst>
                  <a:gd name="connsiteX0" fmla="*/ 7752 w 38076"/>
                  <a:gd name="connsiteY0" fmla="*/ 63920 h 64445"/>
                  <a:gd name="connsiteX1" fmla="*/ 928 w 38076"/>
                  <a:gd name="connsiteY1" fmla="*/ 48697 h 64445"/>
                  <a:gd name="connsiteX2" fmla="*/ 928 w 38076"/>
                  <a:gd name="connsiteY2" fmla="*/ 48697 h 64445"/>
                  <a:gd name="connsiteX3" fmla="*/ 16151 w 38076"/>
                  <a:gd name="connsiteY3" fmla="*/ 41348 h 64445"/>
                  <a:gd name="connsiteX4" fmla="*/ 16151 w 38076"/>
                  <a:gd name="connsiteY4" fmla="*/ 41348 h 64445"/>
                  <a:gd name="connsiteX5" fmla="*/ 22975 w 38076"/>
                  <a:gd name="connsiteY5" fmla="*/ 56571 h 64445"/>
                  <a:gd name="connsiteX6" fmla="*/ 22975 w 38076"/>
                  <a:gd name="connsiteY6" fmla="*/ 56571 h 64445"/>
                  <a:gd name="connsiteX7" fmla="*/ 11952 w 38076"/>
                  <a:gd name="connsiteY7" fmla="*/ 64445 h 64445"/>
                  <a:gd name="connsiteX8" fmla="*/ 11952 w 38076"/>
                  <a:gd name="connsiteY8" fmla="*/ 64445 h 64445"/>
                  <a:gd name="connsiteX9" fmla="*/ 7752 w 38076"/>
                  <a:gd name="connsiteY9" fmla="*/ 63920 h 64445"/>
                  <a:gd name="connsiteX10" fmla="*/ 22451 w 38076"/>
                  <a:gd name="connsiteY10" fmla="*/ 22975 h 64445"/>
                  <a:gd name="connsiteX11" fmla="*/ 15101 w 38076"/>
                  <a:gd name="connsiteY11" fmla="*/ 7752 h 64445"/>
                  <a:gd name="connsiteX12" fmla="*/ 15101 w 38076"/>
                  <a:gd name="connsiteY12" fmla="*/ 7752 h 64445"/>
                  <a:gd name="connsiteX13" fmla="*/ 30325 w 38076"/>
                  <a:gd name="connsiteY13" fmla="*/ 928 h 64445"/>
                  <a:gd name="connsiteX14" fmla="*/ 30325 w 38076"/>
                  <a:gd name="connsiteY14" fmla="*/ 928 h 64445"/>
                  <a:gd name="connsiteX15" fmla="*/ 37149 w 38076"/>
                  <a:gd name="connsiteY15" fmla="*/ 16151 h 64445"/>
                  <a:gd name="connsiteX16" fmla="*/ 37149 w 38076"/>
                  <a:gd name="connsiteY16" fmla="*/ 16151 h 64445"/>
                  <a:gd name="connsiteX17" fmla="*/ 26125 w 38076"/>
                  <a:gd name="connsiteY17" fmla="*/ 24025 h 64445"/>
                  <a:gd name="connsiteX18" fmla="*/ 26125 w 38076"/>
                  <a:gd name="connsiteY18" fmla="*/ 24025 h 64445"/>
                  <a:gd name="connsiteX19" fmla="*/ 22451 w 38076"/>
                  <a:gd name="connsiteY19" fmla="*/ 22975 h 6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076" h="64445">
                    <a:moveTo>
                      <a:pt x="7752" y="63920"/>
                    </a:moveTo>
                    <a:cubicBezTo>
                      <a:pt x="1453" y="61821"/>
                      <a:pt x="-1696" y="54996"/>
                      <a:pt x="928" y="48697"/>
                    </a:cubicBezTo>
                    <a:lnTo>
                      <a:pt x="928" y="48697"/>
                    </a:lnTo>
                    <a:cubicBezTo>
                      <a:pt x="3028" y="42398"/>
                      <a:pt x="9852" y="39248"/>
                      <a:pt x="16151" y="41348"/>
                    </a:cubicBezTo>
                    <a:lnTo>
                      <a:pt x="16151" y="41348"/>
                    </a:lnTo>
                    <a:cubicBezTo>
                      <a:pt x="22451" y="43448"/>
                      <a:pt x="25600" y="50272"/>
                      <a:pt x="22975" y="56571"/>
                    </a:cubicBezTo>
                    <a:lnTo>
                      <a:pt x="22975" y="56571"/>
                    </a:lnTo>
                    <a:cubicBezTo>
                      <a:pt x="21401" y="61296"/>
                      <a:pt x="16676" y="64445"/>
                      <a:pt x="11952" y="64445"/>
                    </a:cubicBezTo>
                    <a:lnTo>
                      <a:pt x="11952" y="64445"/>
                    </a:lnTo>
                    <a:cubicBezTo>
                      <a:pt x="10377" y="64445"/>
                      <a:pt x="8802" y="64445"/>
                      <a:pt x="7752" y="63920"/>
                    </a:cubicBezTo>
                    <a:close/>
                    <a:moveTo>
                      <a:pt x="22451" y="22975"/>
                    </a:moveTo>
                    <a:cubicBezTo>
                      <a:pt x="16151" y="20876"/>
                      <a:pt x="13002" y="14052"/>
                      <a:pt x="15101" y="7752"/>
                    </a:cubicBezTo>
                    <a:lnTo>
                      <a:pt x="15101" y="7752"/>
                    </a:lnTo>
                    <a:cubicBezTo>
                      <a:pt x="17201" y="1453"/>
                      <a:pt x="24025" y="-1696"/>
                      <a:pt x="30325" y="928"/>
                    </a:cubicBezTo>
                    <a:lnTo>
                      <a:pt x="30325" y="928"/>
                    </a:lnTo>
                    <a:cubicBezTo>
                      <a:pt x="36624" y="3028"/>
                      <a:pt x="39773" y="9852"/>
                      <a:pt x="37149" y="16151"/>
                    </a:cubicBezTo>
                    <a:lnTo>
                      <a:pt x="37149" y="16151"/>
                    </a:lnTo>
                    <a:cubicBezTo>
                      <a:pt x="35574" y="20876"/>
                      <a:pt x="30849" y="24025"/>
                      <a:pt x="26125" y="24025"/>
                    </a:cubicBezTo>
                    <a:lnTo>
                      <a:pt x="26125" y="24025"/>
                    </a:lnTo>
                    <a:cubicBezTo>
                      <a:pt x="25075" y="23500"/>
                      <a:pt x="23500" y="23500"/>
                      <a:pt x="22451" y="22975"/>
                    </a:cubicBezTo>
                    <a:close/>
                  </a:path>
                </a:pathLst>
              </a:custGeom>
              <a:solidFill>
                <a:srgbClr val="0D274D"/>
              </a:solidFill>
              <a:ln w="5203"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59" name="Freeform 158">
                <a:extLst>
                  <a:ext uri="{FF2B5EF4-FFF2-40B4-BE49-F238E27FC236}">
                    <a16:creationId xmlns:a16="http://schemas.microsoft.com/office/drawing/2014/main" id="{8ACDCE78-F85B-304B-9A60-FE4282ACD9F8}"/>
                  </a:ext>
                </a:extLst>
              </p:cNvPr>
              <p:cNvSpPr/>
              <p:nvPr/>
            </p:nvSpPr>
            <p:spPr>
              <a:xfrm>
                <a:off x="6836170" y="2282252"/>
                <a:ext cx="23622" cy="22965"/>
              </a:xfrm>
              <a:custGeom>
                <a:avLst/>
                <a:gdLst>
                  <a:gd name="connsiteX0" fmla="*/ 11024 w 23622"/>
                  <a:gd name="connsiteY0" fmla="*/ 22966 h 22965"/>
                  <a:gd name="connsiteX1" fmla="*/ 8924 w 23622"/>
                  <a:gd name="connsiteY1" fmla="*/ 22966 h 22965"/>
                  <a:gd name="connsiteX2" fmla="*/ 6824 w 23622"/>
                  <a:gd name="connsiteY2" fmla="*/ 22441 h 22965"/>
                  <a:gd name="connsiteX3" fmla="*/ 4724 w 23622"/>
                  <a:gd name="connsiteY3" fmla="*/ 21391 h 22965"/>
                  <a:gd name="connsiteX4" fmla="*/ 3150 w 23622"/>
                  <a:gd name="connsiteY4" fmla="*/ 19816 h 22965"/>
                  <a:gd name="connsiteX5" fmla="*/ 1575 w 23622"/>
                  <a:gd name="connsiteY5" fmla="*/ 18241 h 22965"/>
                  <a:gd name="connsiteX6" fmla="*/ 525 w 23622"/>
                  <a:gd name="connsiteY6" fmla="*/ 16142 h 22965"/>
                  <a:gd name="connsiteX7" fmla="*/ 0 w 23622"/>
                  <a:gd name="connsiteY7" fmla="*/ 14042 h 22965"/>
                  <a:gd name="connsiteX8" fmla="*/ 0 w 23622"/>
                  <a:gd name="connsiteY8" fmla="*/ 11942 h 22965"/>
                  <a:gd name="connsiteX9" fmla="*/ 3675 w 23622"/>
                  <a:gd name="connsiteY9" fmla="*/ 3543 h 22965"/>
                  <a:gd name="connsiteX10" fmla="*/ 5249 w 23622"/>
                  <a:gd name="connsiteY10" fmla="*/ 1968 h 22965"/>
                  <a:gd name="connsiteX11" fmla="*/ 7349 w 23622"/>
                  <a:gd name="connsiteY11" fmla="*/ 919 h 22965"/>
                  <a:gd name="connsiteX12" fmla="*/ 9449 w 23622"/>
                  <a:gd name="connsiteY12" fmla="*/ 394 h 22965"/>
                  <a:gd name="connsiteX13" fmla="*/ 14173 w 23622"/>
                  <a:gd name="connsiteY13" fmla="*/ 394 h 22965"/>
                  <a:gd name="connsiteX14" fmla="*/ 16273 w 23622"/>
                  <a:gd name="connsiteY14" fmla="*/ 919 h 22965"/>
                  <a:gd name="connsiteX15" fmla="*/ 18373 w 23622"/>
                  <a:gd name="connsiteY15" fmla="*/ 1968 h 22965"/>
                  <a:gd name="connsiteX16" fmla="*/ 19947 w 23622"/>
                  <a:gd name="connsiteY16" fmla="*/ 3543 h 22965"/>
                  <a:gd name="connsiteX17" fmla="*/ 23622 w 23622"/>
                  <a:gd name="connsiteY17" fmla="*/ 11942 h 22965"/>
                  <a:gd name="connsiteX18" fmla="*/ 23622 w 23622"/>
                  <a:gd name="connsiteY18" fmla="*/ 14042 h 22965"/>
                  <a:gd name="connsiteX19" fmla="*/ 23097 w 23622"/>
                  <a:gd name="connsiteY19" fmla="*/ 16142 h 22965"/>
                  <a:gd name="connsiteX20" fmla="*/ 22047 w 23622"/>
                  <a:gd name="connsiteY20" fmla="*/ 18241 h 22965"/>
                  <a:gd name="connsiteX21" fmla="*/ 20472 w 23622"/>
                  <a:gd name="connsiteY21" fmla="*/ 19816 h 22965"/>
                  <a:gd name="connsiteX22" fmla="*/ 11024 w 23622"/>
                  <a:gd name="connsiteY22" fmla="*/ 22966 h 2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22" h="22965">
                    <a:moveTo>
                      <a:pt x="11024" y="22966"/>
                    </a:moveTo>
                    <a:cubicBezTo>
                      <a:pt x="10499" y="22966"/>
                      <a:pt x="9449" y="22966"/>
                      <a:pt x="8924" y="22966"/>
                    </a:cubicBezTo>
                    <a:cubicBezTo>
                      <a:pt x="8399" y="22966"/>
                      <a:pt x="7349" y="22441"/>
                      <a:pt x="6824" y="22441"/>
                    </a:cubicBezTo>
                    <a:cubicBezTo>
                      <a:pt x="6299" y="21916"/>
                      <a:pt x="5249" y="21916"/>
                      <a:pt x="4724" y="21391"/>
                    </a:cubicBezTo>
                    <a:cubicBezTo>
                      <a:pt x="4199" y="20866"/>
                      <a:pt x="3675" y="20341"/>
                      <a:pt x="3150" y="19816"/>
                    </a:cubicBezTo>
                    <a:cubicBezTo>
                      <a:pt x="2625" y="19291"/>
                      <a:pt x="2100" y="18766"/>
                      <a:pt x="1575" y="18241"/>
                    </a:cubicBezTo>
                    <a:cubicBezTo>
                      <a:pt x="1050" y="17716"/>
                      <a:pt x="525" y="17192"/>
                      <a:pt x="525" y="16142"/>
                    </a:cubicBezTo>
                    <a:cubicBezTo>
                      <a:pt x="0" y="15617"/>
                      <a:pt x="0" y="14567"/>
                      <a:pt x="0" y="14042"/>
                    </a:cubicBezTo>
                    <a:cubicBezTo>
                      <a:pt x="0" y="13517"/>
                      <a:pt x="0" y="12467"/>
                      <a:pt x="0" y="11942"/>
                    </a:cubicBezTo>
                    <a:cubicBezTo>
                      <a:pt x="0" y="8793"/>
                      <a:pt x="1050" y="5643"/>
                      <a:pt x="3675" y="3543"/>
                    </a:cubicBezTo>
                    <a:cubicBezTo>
                      <a:pt x="4199" y="3018"/>
                      <a:pt x="4724" y="2493"/>
                      <a:pt x="5249" y="1968"/>
                    </a:cubicBezTo>
                    <a:cubicBezTo>
                      <a:pt x="5774" y="1444"/>
                      <a:pt x="6299" y="919"/>
                      <a:pt x="7349" y="919"/>
                    </a:cubicBezTo>
                    <a:cubicBezTo>
                      <a:pt x="7874" y="394"/>
                      <a:pt x="8924" y="394"/>
                      <a:pt x="9449" y="394"/>
                    </a:cubicBezTo>
                    <a:cubicBezTo>
                      <a:pt x="11024" y="-131"/>
                      <a:pt x="12598" y="-131"/>
                      <a:pt x="14173" y="394"/>
                    </a:cubicBezTo>
                    <a:cubicBezTo>
                      <a:pt x="14698" y="394"/>
                      <a:pt x="15748" y="919"/>
                      <a:pt x="16273" y="919"/>
                    </a:cubicBezTo>
                    <a:cubicBezTo>
                      <a:pt x="16798" y="1444"/>
                      <a:pt x="17848" y="1444"/>
                      <a:pt x="18373" y="1968"/>
                    </a:cubicBezTo>
                    <a:cubicBezTo>
                      <a:pt x="18898" y="2493"/>
                      <a:pt x="19423" y="3018"/>
                      <a:pt x="19947" y="3543"/>
                    </a:cubicBezTo>
                    <a:cubicBezTo>
                      <a:pt x="22047" y="5643"/>
                      <a:pt x="23622" y="8793"/>
                      <a:pt x="23622" y="11942"/>
                    </a:cubicBezTo>
                    <a:cubicBezTo>
                      <a:pt x="23622" y="12467"/>
                      <a:pt x="23622" y="13517"/>
                      <a:pt x="23622" y="14042"/>
                    </a:cubicBezTo>
                    <a:cubicBezTo>
                      <a:pt x="23622" y="14567"/>
                      <a:pt x="23097" y="15617"/>
                      <a:pt x="23097" y="16142"/>
                    </a:cubicBezTo>
                    <a:cubicBezTo>
                      <a:pt x="22572" y="16667"/>
                      <a:pt x="22572" y="17716"/>
                      <a:pt x="22047" y="18241"/>
                    </a:cubicBezTo>
                    <a:cubicBezTo>
                      <a:pt x="21522" y="18766"/>
                      <a:pt x="20997" y="19291"/>
                      <a:pt x="20472" y="19816"/>
                    </a:cubicBezTo>
                    <a:cubicBezTo>
                      <a:pt x="16798" y="21916"/>
                      <a:pt x="13648" y="22966"/>
                      <a:pt x="11024" y="22966"/>
                    </a:cubicBezTo>
                    <a:close/>
                  </a:path>
                </a:pathLst>
              </a:custGeom>
              <a:solidFill>
                <a:srgbClr val="0D274D"/>
              </a:solidFill>
              <a:ln w="5203"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grpSp>
      </p:grpSp>
      <p:cxnSp>
        <p:nvCxnSpPr>
          <p:cNvPr id="160" name="Straight Connector 159">
            <a:extLst>
              <a:ext uri="{FF2B5EF4-FFF2-40B4-BE49-F238E27FC236}">
                <a16:creationId xmlns:a16="http://schemas.microsoft.com/office/drawing/2014/main" id="{37DFD665-784B-1D44-9CAA-D807B7A6AB88}"/>
              </a:ext>
            </a:extLst>
          </p:cNvPr>
          <p:cNvCxnSpPr>
            <a:cxnSpLocks/>
          </p:cNvCxnSpPr>
          <p:nvPr/>
        </p:nvCxnSpPr>
        <p:spPr>
          <a:xfrm>
            <a:off x="4830312" y="2878174"/>
            <a:ext cx="0" cy="622877"/>
          </a:xfrm>
          <a:prstGeom prst="line">
            <a:avLst/>
          </a:prstGeom>
          <a:noFill/>
          <a:ln w="12700" cap="flat" cmpd="sng" algn="ctr">
            <a:solidFill>
              <a:srgbClr val="FFFFFF">
                <a:lumMod val="75000"/>
              </a:srgbClr>
            </a:solidFill>
            <a:prstDash val="solid"/>
          </a:ln>
          <a:effectLst/>
        </p:spPr>
      </p:cxnSp>
      <p:sp>
        <p:nvSpPr>
          <p:cNvPr id="161" name="Rectangle 160">
            <a:extLst>
              <a:ext uri="{FF2B5EF4-FFF2-40B4-BE49-F238E27FC236}">
                <a16:creationId xmlns:a16="http://schemas.microsoft.com/office/drawing/2014/main" id="{37E87BFD-DF02-E34F-BEF0-C3FB39C1CDE0}"/>
              </a:ext>
            </a:extLst>
          </p:cNvPr>
          <p:cNvSpPr/>
          <p:nvPr/>
        </p:nvSpPr>
        <p:spPr>
          <a:xfrm>
            <a:off x="3544003" y="3903620"/>
            <a:ext cx="1456611" cy="461537"/>
          </a:xfrm>
          <a:prstGeom prst="rect">
            <a:avLst/>
          </a:prstGeom>
        </p:spPr>
        <p:txBody>
          <a:bodyPr wrap="square" anchor="ctr">
            <a:spAutoFit/>
          </a:bodyPr>
          <a:lstStyle/>
          <a:p>
            <a:pPr marL="0" marR="0" lvl="0" indent="0" algn="l" defTabSz="914354" rtl="0" eaLnBrk="1" fontAlgn="base" latinLnBrk="0" hangingPunct="1">
              <a:lnSpc>
                <a:spcPct val="90000"/>
              </a:lnSpc>
              <a:spcBef>
                <a:spcPct val="0"/>
              </a:spcBef>
              <a:spcAft>
                <a:spcPct val="0"/>
              </a:spcAft>
              <a:buClrTx/>
              <a:buSzTx/>
              <a:buFontTx/>
              <a:buNone/>
              <a:tabLst/>
              <a:defRPr/>
            </a:pPr>
            <a:r>
              <a:rPr kumimoji="0" lang="en-US" sz="1333" b="0" i="0" u="none" strike="noStrike" kern="0" cap="none" spc="0" normalizeH="0" baseline="0" noProof="0">
                <a:ln>
                  <a:noFill/>
                </a:ln>
                <a:solidFill>
                  <a:srgbClr val="414244"/>
                </a:solidFill>
                <a:effectLst/>
                <a:uLnTx/>
                <a:uFillTx/>
                <a:latin typeface="CiscoSansTT ExtraLight"/>
                <a:ea typeface="ＭＳ Ｐゴシック" charset="0"/>
                <a:cs typeface="CiscoSansTT Light" panose="020B0503020201020303" pitchFamily="34" charset="0"/>
              </a:rPr>
              <a:t>File </a:t>
            </a:r>
          </a:p>
          <a:p>
            <a:pPr marL="0" marR="0" lvl="0" indent="0" algn="l" defTabSz="914354" rtl="0" eaLnBrk="1" fontAlgn="base" latinLnBrk="0" hangingPunct="1">
              <a:lnSpc>
                <a:spcPct val="90000"/>
              </a:lnSpc>
              <a:spcBef>
                <a:spcPct val="0"/>
              </a:spcBef>
              <a:spcAft>
                <a:spcPct val="0"/>
              </a:spcAft>
              <a:buClrTx/>
              <a:buSzTx/>
              <a:buFontTx/>
              <a:buNone/>
              <a:tabLst/>
              <a:defRPr/>
            </a:pPr>
            <a:r>
              <a:rPr kumimoji="0" lang="en-US" sz="1333" b="0" i="0" u="none" strike="noStrike" kern="0" cap="none" spc="0" normalizeH="0" baseline="0" noProof="0">
                <a:ln>
                  <a:noFill/>
                </a:ln>
                <a:solidFill>
                  <a:srgbClr val="414244"/>
                </a:solidFill>
                <a:effectLst/>
                <a:uLnTx/>
                <a:uFillTx/>
                <a:latin typeface="CiscoSansTT ExtraLight"/>
                <a:ea typeface="ＭＳ Ｐゴシック" charset="0"/>
                <a:cs typeface="CiscoSansTT Light" panose="020B0503020201020303" pitchFamily="34" charset="0"/>
              </a:rPr>
              <a:t>Sandboxing</a:t>
            </a:r>
          </a:p>
        </p:txBody>
      </p:sp>
      <p:sp>
        <p:nvSpPr>
          <p:cNvPr id="163" name="Rectangle 162">
            <a:extLst>
              <a:ext uri="{FF2B5EF4-FFF2-40B4-BE49-F238E27FC236}">
                <a16:creationId xmlns:a16="http://schemas.microsoft.com/office/drawing/2014/main" id="{10C17151-44EB-784E-9D23-35F8FCCDCE19}"/>
              </a:ext>
            </a:extLst>
          </p:cNvPr>
          <p:cNvSpPr/>
          <p:nvPr/>
        </p:nvSpPr>
        <p:spPr>
          <a:xfrm>
            <a:off x="5692949" y="3828437"/>
            <a:ext cx="1069859" cy="646139"/>
          </a:xfrm>
          <a:prstGeom prst="rect">
            <a:avLst/>
          </a:prstGeom>
        </p:spPr>
        <p:txBody>
          <a:bodyPr wrap="square" anchor="ctr">
            <a:spAutoFit/>
          </a:bodyPr>
          <a:lstStyle/>
          <a:p>
            <a:pPr marL="0" marR="0" lvl="0" indent="0" algn="l" defTabSz="914354" rtl="0" eaLnBrk="1" fontAlgn="base" latinLnBrk="0" hangingPunct="1">
              <a:lnSpc>
                <a:spcPct val="90000"/>
              </a:lnSpc>
              <a:spcBef>
                <a:spcPct val="0"/>
              </a:spcBef>
              <a:spcAft>
                <a:spcPct val="0"/>
              </a:spcAft>
              <a:buClrTx/>
              <a:buSzTx/>
              <a:buFontTx/>
              <a:buNone/>
              <a:tabLst/>
              <a:defRPr/>
            </a:pPr>
            <a:r>
              <a:rPr kumimoji="0" lang="en-US" sz="1333" b="0" i="0" u="none" strike="noStrike" kern="0" cap="none" spc="0" normalizeH="0" baseline="0" noProof="0">
                <a:ln>
                  <a:noFill/>
                </a:ln>
                <a:solidFill>
                  <a:srgbClr val="414244"/>
                </a:solidFill>
                <a:effectLst/>
                <a:uLnTx/>
                <a:uFillTx/>
                <a:latin typeface="CiscoSansTT ExtraLight"/>
                <a:ea typeface="ＭＳ Ｐゴシック" charset="0"/>
                <a:cs typeface="CiscoSansTT Light" panose="020B0503020201020303" pitchFamily="34" charset="0"/>
              </a:rPr>
              <a:t>Data</a:t>
            </a:r>
          </a:p>
          <a:p>
            <a:pPr marL="0" marR="0" lvl="0" indent="0" algn="l" defTabSz="914354" rtl="0" eaLnBrk="1" fontAlgn="base" latinLnBrk="0" hangingPunct="1">
              <a:lnSpc>
                <a:spcPct val="90000"/>
              </a:lnSpc>
              <a:spcBef>
                <a:spcPct val="0"/>
              </a:spcBef>
              <a:spcAft>
                <a:spcPct val="0"/>
              </a:spcAft>
              <a:buClrTx/>
              <a:buSzTx/>
              <a:buFontTx/>
              <a:buNone/>
              <a:tabLst/>
              <a:defRPr/>
            </a:pPr>
            <a:r>
              <a:rPr kumimoji="0" lang="en-US" sz="1333" b="0" i="0" u="none" strike="noStrike" kern="0" cap="none" spc="0" normalizeH="0" baseline="0" noProof="0">
                <a:ln>
                  <a:noFill/>
                </a:ln>
                <a:solidFill>
                  <a:srgbClr val="414244"/>
                </a:solidFill>
                <a:effectLst/>
                <a:uLnTx/>
                <a:uFillTx/>
                <a:latin typeface="CiscoSansTT ExtraLight"/>
                <a:ea typeface="ＭＳ Ｐゴシック" charset="0"/>
                <a:cs typeface="CiscoSansTT Light" panose="020B0503020201020303" pitchFamily="34" charset="0"/>
              </a:rPr>
              <a:t>loss</a:t>
            </a:r>
          </a:p>
          <a:p>
            <a:pPr marL="0" marR="0" lvl="0" indent="0" algn="l" defTabSz="914354" rtl="0" eaLnBrk="1" fontAlgn="base" latinLnBrk="0" hangingPunct="1">
              <a:lnSpc>
                <a:spcPct val="90000"/>
              </a:lnSpc>
              <a:spcBef>
                <a:spcPct val="0"/>
              </a:spcBef>
              <a:spcAft>
                <a:spcPct val="0"/>
              </a:spcAft>
              <a:buClrTx/>
              <a:buSzTx/>
              <a:buFontTx/>
              <a:buNone/>
              <a:tabLst/>
              <a:defRPr/>
            </a:pPr>
            <a:r>
              <a:rPr kumimoji="0" lang="en-US" sz="1333" b="0" i="0" u="none" strike="noStrike" kern="0" cap="none" spc="0" normalizeH="0" baseline="0" noProof="0">
                <a:ln>
                  <a:noFill/>
                </a:ln>
                <a:solidFill>
                  <a:srgbClr val="414244"/>
                </a:solidFill>
                <a:effectLst/>
                <a:uLnTx/>
                <a:uFillTx/>
                <a:latin typeface="CiscoSansTT ExtraLight"/>
                <a:ea typeface="ＭＳ Ｐゴシック" charset="0"/>
                <a:cs typeface="CiscoSansTT Light" panose="020B0503020201020303" pitchFamily="34" charset="0"/>
              </a:rPr>
              <a:t>prevention</a:t>
            </a:r>
          </a:p>
        </p:txBody>
      </p:sp>
      <p:cxnSp>
        <p:nvCxnSpPr>
          <p:cNvPr id="164" name="Straight Connector 163">
            <a:extLst>
              <a:ext uri="{FF2B5EF4-FFF2-40B4-BE49-F238E27FC236}">
                <a16:creationId xmlns:a16="http://schemas.microsoft.com/office/drawing/2014/main" id="{24BC427F-6C9A-6C4D-935A-CD792445CF6C}"/>
              </a:ext>
            </a:extLst>
          </p:cNvPr>
          <p:cNvCxnSpPr>
            <a:cxnSpLocks/>
          </p:cNvCxnSpPr>
          <p:nvPr/>
        </p:nvCxnSpPr>
        <p:spPr>
          <a:xfrm>
            <a:off x="7110780" y="2878174"/>
            <a:ext cx="0" cy="622877"/>
          </a:xfrm>
          <a:prstGeom prst="line">
            <a:avLst/>
          </a:prstGeom>
          <a:noFill/>
          <a:ln w="12700" cap="flat" cmpd="sng" algn="ctr">
            <a:solidFill>
              <a:srgbClr val="FFFFFF">
                <a:lumMod val="75000"/>
              </a:srgbClr>
            </a:solidFill>
            <a:prstDash val="solid"/>
          </a:ln>
          <a:effectLst/>
        </p:spPr>
      </p:cxnSp>
      <p:cxnSp>
        <p:nvCxnSpPr>
          <p:cNvPr id="165" name="Straight Connector 164">
            <a:extLst>
              <a:ext uri="{FF2B5EF4-FFF2-40B4-BE49-F238E27FC236}">
                <a16:creationId xmlns:a16="http://schemas.microsoft.com/office/drawing/2014/main" id="{B3D22649-AD38-FC42-8281-C04D2C9491D5}"/>
              </a:ext>
            </a:extLst>
          </p:cNvPr>
          <p:cNvCxnSpPr>
            <a:cxnSpLocks/>
          </p:cNvCxnSpPr>
          <p:nvPr/>
        </p:nvCxnSpPr>
        <p:spPr>
          <a:xfrm>
            <a:off x="2761511" y="3799855"/>
            <a:ext cx="0" cy="622877"/>
          </a:xfrm>
          <a:prstGeom prst="line">
            <a:avLst/>
          </a:prstGeom>
          <a:noFill/>
          <a:ln w="12700" cap="flat" cmpd="sng" algn="ctr">
            <a:solidFill>
              <a:srgbClr val="FFFFFF">
                <a:lumMod val="75000"/>
              </a:srgbClr>
            </a:solidFill>
            <a:prstDash val="solid"/>
          </a:ln>
          <a:effectLst/>
        </p:spPr>
      </p:cxnSp>
      <p:cxnSp>
        <p:nvCxnSpPr>
          <p:cNvPr id="168" name="Straight Connector 167">
            <a:extLst>
              <a:ext uri="{FF2B5EF4-FFF2-40B4-BE49-F238E27FC236}">
                <a16:creationId xmlns:a16="http://schemas.microsoft.com/office/drawing/2014/main" id="{D47440C8-FDAA-E747-B808-1965990F73CC}"/>
              </a:ext>
            </a:extLst>
          </p:cNvPr>
          <p:cNvCxnSpPr>
            <a:cxnSpLocks/>
          </p:cNvCxnSpPr>
          <p:nvPr/>
        </p:nvCxnSpPr>
        <p:spPr>
          <a:xfrm>
            <a:off x="4822745" y="3796094"/>
            <a:ext cx="0" cy="622877"/>
          </a:xfrm>
          <a:prstGeom prst="line">
            <a:avLst/>
          </a:prstGeom>
          <a:noFill/>
          <a:ln w="12700" cap="flat" cmpd="sng" algn="ctr">
            <a:solidFill>
              <a:srgbClr val="FFFFFF">
                <a:lumMod val="75000"/>
              </a:srgbClr>
            </a:solidFill>
            <a:prstDash val="solid"/>
          </a:ln>
          <a:effectLst/>
        </p:spPr>
      </p:cxnSp>
      <p:grpSp>
        <p:nvGrpSpPr>
          <p:cNvPr id="169" name="Group 168">
            <a:extLst>
              <a:ext uri="{FF2B5EF4-FFF2-40B4-BE49-F238E27FC236}">
                <a16:creationId xmlns:a16="http://schemas.microsoft.com/office/drawing/2014/main" id="{3E492F19-748B-8947-9936-9F5A14D49AF1}"/>
              </a:ext>
            </a:extLst>
          </p:cNvPr>
          <p:cNvGrpSpPr/>
          <p:nvPr/>
        </p:nvGrpSpPr>
        <p:grpSpPr>
          <a:xfrm>
            <a:off x="2987741" y="3867746"/>
            <a:ext cx="531601" cy="529981"/>
            <a:chOff x="3434080" y="2854830"/>
            <a:chExt cx="414925" cy="413661"/>
          </a:xfrm>
        </p:grpSpPr>
        <p:sp>
          <p:nvSpPr>
            <p:cNvPr id="170" name="Freeform 169">
              <a:extLst>
                <a:ext uri="{FF2B5EF4-FFF2-40B4-BE49-F238E27FC236}">
                  <a16:creationId xmlns:a16="http://schemas.microsoft.com/office/drawing/2014/main" id="{CF346DFF-BC0F-8B40-9425-8BFE334E0E0B}"/>
                </a:ext>
              </a:extLst>
            </p:cNvPr>
            <p:cNvSpPr/>
            <p:nvPr/>
          </p:nvSpPr>
          <p:spPr>
            <a:xfrm>
              <a:off x="3434080" y="2854830"/>
              <a:ext cx="269448" cy="51865"/>
            </a:xfrm>
            <a:custGeom>
              <a:avLst/>
              <a:gdLst>
                <a:gd name="connsiteX0" fmla="*/ 172402 w 202882"/>
                <a:gd name="connsiteY0" fmla="*/ 0 h 39052"/>
                <a:gd name="connsiteX1" fmla="*/ 31432 w 202882"/>
                <a:gd name="connsiteY1" fmla="*/ 0 h 39052"/>
                <a:gd name="connsiteX2" fmla="*/ 0 w 202882"/>
                <a:gd name="connsiteY2" fmla="*/ 31432 h 39052"/>
                <a:gd name="connsiteX3" fmla="*/ 0 w 202882"/>
                <a:gd name="connsiteY3" fmla="*/ 39052 h 39052"/>
                <a:gd name="connsiteX4" fmla="*/ 202882 w 202882"/>
                <a:gd name="connsiteY4" fmla="*/ 39052 h 39052"/>
                <a:gd name="connsiteX5" fmla="*/ 202882 w 202882"/>
                <a:gd name="connsiteY5" fmla="*/ 31432 h 39052"/>
                <a:gd name="connsiteX6" fmla="*/ 172402 w 202882"/>
                <a:gd name="connsiteY6" fmla="*/ 0 h 3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82" h="39052">
                  <a:moveTo>
                    <a:pt x="172402" y="0"/>
                  </a:moveTo>
                  <a:lnTo>
                    <a:pt x="31432" y="0"/>
                  </a:lnTo>
                  <a:cubicBezTo>
                    <a:pt x="14288" y="0"/>
                    <a:pt x="0" y="14288"/>
                    <a:pt x="0" y="31432"/>
                  </a:cubicBezTo>
                  <a:lnTo>
                    <a:pt x="0" y="39052"/>
                  </a:lnTo>
                  <a:lnTo>
                    <a:pt x="202882" y="39052"/>
                  </a:lnTo>
                  <a:lnTo>
                    <a:pt x="202882" y="31432"/>
                  </a:lnTo>
                  <a:cubicBezTo>
                    <a:pt x="202882" y="13335"/>
                    <a:pt x="189548" y="0"/>
                    <a:pt x="172402" y="0"/>
                  </a:cubicBezTo>
                  <a:close/>
                </a:path>
              </a:pathLst>
            </a:custGeom>
            <a:solidFill>
              <a:srgbClr val="13284C"/>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grpSp>
          <p:nvGrpSpPr>
            <p:cNvPr id="172" name="Graphic 134">
              <a:extLst>
                <a:ext uri="{FF2B5EF4-FFF2-40B4-BE49-F238E27FC236}">
                  <a16:creationId xmlns:a16="http://schemas.microsoft.com/office/drawing/2014/main" id="{6D503D5F-27A5-3F4E-A85F-553041D87788}"/>
                </a:ext>
              </a:extLst>
            </p:cNvPr>
            <p:cNvGrpSpPr/>
            <p:nvPr/>
          </p:nvGrpSpPr>
          <p:grpSpPr>
            <a:xfrm>
              <a:off x="3497331" y="3010427"/>
              <a:ext cx="351674" cy="258064"/>
              <a:chOff x="4466272" y="2535554"/>
              <a:chExt cx="264794" cy="194310"/>
            </a:xfrm>
          </p:grpSpPr>
          <p:sp>
            <p:nvSpPr>
              <p:cNvPr id="174" name="Freeform 173">
                <a:extLst>
                  <a:ext uri="{FF2B5EF4-FFF2-40B4-BE49-F238E27FC236}">
                    <a16:creationId xmlns:a16="http://schemas.microsoft.com/office/drawing/2014/main" id="{5E446027-A1AB-BB4A-A530-286590DDB30E}"/>
                  </a:ext>
                </a:extLst>
              </p:cNvPr>
              <p:cNvSpPr/>
              <p:nvPr/>
            </p:nvSpPr>
            <p:spPr>
              <a:xfrm>
                <a:off x="4466272" y="2584132"/>
                <a:ext cx="264794" cy="145732"/>
              </a:xfrm>
              <a:custGeom>
                <a:avLst/>
                <a:gdLst>
                  <a:gd name="connsiteX0" fmla="*/ 0 w 264794"/>
                  <a:gd name="connsiteY0" fmla="*/ 0 h 145732"/>
                  <a:gd name="connsiteX1" fmla="*/ 0 w 264794"/>
                  <a:gd name="connsiteY1" fmla="*/ 118110 h 145732"/>
                  <a:gd name="connsiteX2" fmla="*/ 27623 w 264794"/>
                  <a:gd name="connsiteY2" fmla="*/ 145733 h 145732"/>
                  <a:gd name="connsiteX3" fmla="*/ 237173 w 264794"/>
                  <a:gd name="connsiteY3" fmla="*/ 145733 h 145732"/>
                  <a:gd name="connsiteX4" fmla="*/ 264795 w 264794"/>
                  <a:gd name="connsiteY4" fmla="*/ 118110 h 145732"/>
                  <a:gd name="connsiteX5" fmla="*/ 264795 w 264794"/>
                  <a:gd name="connsiteY5" fmla="*/ 0 h 145732"/>
                  <a:gd name="connsiteX6" fmla="*/ 0 w 264794"/>
                  <a:gd name="connsiteY6" fmla="*/ 0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94" h="145732">
                    <a:moveTo>
                      <a:pt x="0" y="0"/>
                    </a:moveTo>
                    <a:lnTo>
                      <a:pt x="0" y="118110"/>
                    </a:lnTo>
                    <a:cubicBezTo>
                      <a:pt x="0" y="133350"/>
                      <a:pt x="12382" y="145733"/>
                      <a:pt x="27623" y="145733"/>
                    </a:cubicBezTo>
                    <a:lnTo>
                      <a:pt x="237173" y="145733"/>
                    </a:lnTo>
                    <a:cubicBezTo>
                      <a:pt x="252412" y="145733"/>
                      <a:pt x="264795" y="133350"/>
                      <a:pt x="264795" y="118110"/>
                    </a:cubicBezTo>
                    <a:lnTo>
                      <a:pt x="264795" y="0"/>
                    </a:lnTo>
                    <a:lnTo>
                      <a:pt x="0" y="0"/>
                    </a:lnTo>
                    <a:close/>
                  </a:path>
                </a:pathLst>
              </a:custGeom>
              <a:solidFill>
                <a:srgbClr val="BFBEBE"/>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75" name="Freeform 174">
                <a:extLst>
                  <a:ext uri="{FF2B5EF4-FFF2-40B4-BE49-F238E27FC236}">
                    <a16:creationId xmlns:a16="http://schemas.microsoft.com/office/drawing/2014/main" id="{340AAF37-3E3B-9440-8684-13A5AA0FC796}"/>
                  </a:ext>
                </a:extLst>
              </p:cNvPr>
              <p:cNvSpPr/>
              <p:nvPr/>
            </p:nvSpPr>
            <p:spPr>
              <a:xfrm>
                <a:off x="4466272" y="2535554"/>
                <a:ext cx="264794" cy="48577"/>
              </a:xfrm>
              <a:custGeom>
                <a:avLst/>
                <a:gdLst>
                  <a:gd name="connsiteX0" fmla="*/ 237173 w 264794"/>
                  <a:gd name="connsiteY0" fmla="*/ 0 h 48577"/>
                  <a:gd name="connsiteX1" fmla="*/ 27623 w 264794"/>
                  <a:gd name="connsiteY1" fmla="*/ 0 h 48577"/>
                  <a:gd name="connsiteX2" fmla="*/ 0 w 264794"/>
                  <a:gd name="connsiteY2" fmla="*/ 27623 h 48577"/>
                  <a:gd name="connsiteX3" fmla="*/ 0 w 264794"/>
                  <a:gd name="connsiteY3" fmla="*/ 48578 h 48577"/>
                  <a:gd name="connsiteX4" fmla="*/ 264795 w 264794"/>
                  <a:gd name="connsiteY4" fmla="*/ 48578 h 48577"/>
                  <a:gd name="connsiteX5" fmla="*/ 264795 w 264794"/>
                  <a:gd name="connsiteY5" fmla="*/ 27623 h 48577"/>
                  <a:gd name="connsiteX6" fmla="*/ 237173 w 264794"/>
                  <a:gd name="connsiteY6" fmla="*/ 0 h 4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94" h="48577">
                    <a:moveTo>
                      <a:pt x="237173" y="0"/>
                    </a:moveTo>
                    <a:lnTo>
                      <a:pt x="27623" y="0"/>
                    </a:lnTo>
                    <a:cubicBezTo>
                      <a:pt x="12382" y="0"/>
                      <a:pt x="0" y="12383"/>
                      <a:pt x="0" y="27623"/>
                    </a:cubicBezTo>
                    <a:lnTo>
                      <a:pt x="0" y="48578"/>
                    </a:lnTo>
                    <a:lnTo>
                      <a:pt x="264795" y="48578"/>
                    </a:lnTo>
                    <a:lnTo>
                      <a:pt x="264795" y="27623"/>
                    </a:lnTo>
                    <a:cubicBezTo>
                      <a:pt x="264795" y="12383"/>
                      <a:pt x="252412" y="0"/>
                      <a:pt x="237173" y="0"/>
                    </a:cubicBezTo>
                    <a:close/>
                  </a:path>
                </a:pathLst>
              </a:custGeom>
              <a:solidFill>
                <a:srgbClr val="13284C"/>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76" name="Freeform 175">
                <a:extLst>
                  <a:ext uri="{FF2B5EF4-FFF2-40B4-BE49-F238E27FC236}">
                    <a16:creationId xmlns:a16="http://schemas.microsoft.com/office/drawing/2014/main" id="{0DA83506-EA10-A346-9F42-DBD538A9E418}"/>
                  </a:ext>
                </a:extLst>
              </p:cNvPr>
              <p:cNvSpPr/>
              <p:nvPr/>
            </p:nvSpPr>
            <p:spPr>
              <a:xfrm>
                <a:off x="4533900" y="2554605"/>
                <a:ext cx="9525" cy="9525"/>
              </a:xfrm>
              <a:custGeom>
                <a:avLst/>
                <a:gdLst>
                  <a:gd name="connsiteX0" fmla="*/ 9525 w 9525"/>
                  <a:gd name="connsiteY0" fmla="*/ 4762 h 9525"/>
                  <a:gd name="connsiteX1" fmla="*/ 4763 w 9525"/>
                  <a:gd name="connsiteY1" fmla="*/ 9525 h 9525"/>
                  <a:gd name="connsiteX2" fmla="*/ 0 w 9525"/>
                  <a:gd name="connsiteY2" fmla="*/ 4762 h 9525"/>
                  <a:gd name="connsiteX3" fmla="*/ 4763 w 9525"/>
                  <a:gd name="connsiteY3" fmla="*/ 0 h 9525"/>
                  <a:gd name="connsiteX4" fmla="*/ 9525 w 9525"/>
                  <a:gd name="connsiteY4" fmla="*/ 476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9525" y="4762"/>
                    </a:moveTo>
                    <a:cubicBezTo>
                      <a:pt x="9525" y="7393"/>
                      <a:pt x="7393" y="9525"/>
                      <a:pt x="4763" y="9525"/>
                    </a:cubicBezTo>
                    <a:cubicBezTo>
                      <a:pt x="2132" y="9525"/>
                      <a:pt x="0" y="7393"/>
                      <a:pt x="0" y="4762"/>
                    </a:cubicBezTo>
                    <a:cubicBezTo>
                      <a:pt x="0" y="2132"/>
                      <a:pt x="2132" y="0"/>
                      <a:pt x="4763" y="0"/>
                    </a:cubicBezTo>
                    <a:cubicBezTo>
                      <a:pt x="7393" y="0"/>
                      <a:pt x="9525" y="2132"/>
                      <a:pt x="9525" y="4762"/>
                    </a:cubicBezTo>
                    <a:close/>
                  </a:path>
                </a:pathLst>
              </a:custGeom>
              <a:solidFill>
                <a:srgbClr val="BFBEBE"/>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79" name="Freeform 178">
                <a:extLst>
                  <a:ext uri="{FF2B5EF4-FFF2-40B4-BE49-F238E27FC236}">
                    <a16:creationId xmlns:a16="http://schemas.microsoft.com/office/drawing/2014/main" id="{F6EFC719-6A1A-5B4A-A863-083EF5E3AEC1}"/>
                  </a:ext>
                </a:extLst>
              </p:cNvPr>
              <p:cNvSpPr/>
              <p:nvPr/>
            </p:nvSpPr>
            <p:spPr>
              <a:xfrm>
                <a:off x="4494847" y="2554605"/>
                <a:ext cx="9525" cy="9525"/>
              </a:xfrm>
              <a:custGeom>
                <a:avLst/>
                <a:gdLst>
                  <a:gd name="connsiteX0" fmla="*/ 9525 w 9525"/>
                  <a:gd name="connsiteY0" fmla="*/ 4762 h 9525"/>
                  <a:gd name="connsiteX1" fmla="*/ 4763 w 9525"/>
                  <a:gd name="connsiteY1" fmla="*/ 9525 h 9525"/>
                  <a:gd name="connsiteX2" fmla="*/ 0 w 9525"/>
                  <a:gd name="connsiteY2" fmla="*/ 4762 h 9525"/>
                  <a:gd name="connsiteX3" fmla="*/ 4763 w 9525"/>
                  <a:gd name="connsiteY3" fmla="*/ 0 h 9525"/>
                  <a:gd name="connsiteX4" fmla="*/ 9525 w 9525"/>
                  <a:gd name="connsiteY4" fmla="*/ 476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9525" y="4762"/>
                    </a:moveTo>
                    <a:cubicBezTo>
                      <a:pt x="9525" y="7393"/>
                      <a:pt x="7393" y="9525"/>
                      <a:pt x="4763" y="9525"/>
                    </a:cubicBezTo>
                    <a:cubicBezTo>
                      <a:pt x="2132" y="9525"/>
                      <a:pt x="0" y="7393"/>
                      <a:pt x="0" y="4762"/>
                    </a:cubicBezTo>
                    <a:cubicBezTo>
                      <a:pt x="0" y="2132"/>
                      <a:pt x="2132" y="0"/>
                      <a:pt x="4763" y="0"/>
                    </a:cubicBezTo>
                    <a:cubicBezTo>
                      <a:pt x="7393" y="0"/>
                      <a:pt x="9525" y="2132"/>
                      <a:pt x="9525" y="4762"/>
                    </a:cubicBezTo>
                    <a:close/>
                  </a:path>
                </a:pathLst>
              </a:custGeom>
              <a:solidFill>
                <a:srgbClr val="BFBEBE"/>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80" name="Freeform 179">
                <a:extLst>
                  <a:ext uri="{FF2B5EF4-FFF2-40B4-BE49-F238E27FC236}">
                    <a16:creationId xmlns:a16="http://schemas.microsoft.com/office/drawing/2014/main" id="{8B7B8363-8811-B141-81E9-27E709AB4288}"/>
                  </a:ext>
                </a:extLst>
              </p:cNvPr>
              <p:cNvSpPr/>
              <p:nvPr/>
            </p:nvSpPr>
            <p:spPr>
              <a:xfrm>
                <a:off x="4514850" y="2554605"/>
                <a:ext cx="9525" cy="9525"/>
              </a:xfrm>
              <a:custGeom>
                <a:avLst/>
                <a:gdLst>
                  <a:gd name="connsiteX0" fmla="*/ 9525 w 9525"/>
                  <a:gd name="connsiteY0" fmla="*/ 4762 h 9525"/>
                  <a:gd name="connsiteX1" fmla="*/ 4763 w 9525"/>
                  <a:gd name="connsiteY1" fmla="*/ 9525 h 9525"/>
                  <a:gd name="connsiteX2" fmla="*/ 0 w 9525"/>
                  <a:gd name="connsiteY2" fmla="*/ 4762 h 9525"/>
                  <a:gd name="connsiteX3" fmla="*/ 4763 w 9525"/>
                  <a:gd name="connsiteY3" fmla="*/ 0 h 9525"/>
                  <a:gd name="connsiteX4" fmla="*/ 9525 w 9525"/>
                  <a:gd name="connsiteY4" fmla="*/ 476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9525" y="4762"/>
                    </a:moveTo>
                    <a:cubicBezTo>
                      <a:pt x="9525" y="7393"/>
                      <a:pt x="7393" y="9525"/>
                      <a:pt x="4763" y="9525"/>
                    </a:cubicBezTo>
                    <a:cubicBezTo>
                      <a:pt x="2132" y="9525"/>
                      <a:pt x="0" y="7393"/>
                      <a:pt x="0" y="4762"/>
                    </a:cubicBezTo>
                    <a:cubicBezTo>
                      <a:pt x="0" y="2132"/>
                      <a:pt x="2132" y="0"/>
                      <a:pt x="4763" y="0"/>
                    </a:cubicBezTo>
                    <a:cubicBezTo>
                      <a:pt x="7393" y="0"/>
                      <a:pt x="9525" y="2132"/>
                      <a:pt x="9525" y="4762"/>
                    </a:cubicBezTo>
                    <a:close/>
                  </a:path>
                </a:pathLst>
              </a:custGeom>
              <a:solidFill>
                <a:srgbClr val="BFBEBE"/>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grpSp>
        <p:sp>
          <p:nvSpPr>
            <p:cNvPr id="173" name="Freeform 172">
              <a:extLst>
                <a:ext uri="{FF2B5EF4-FFF2-40B4-BE49-F238E27FC236}">
                  <a16:creationId xmlns:a16="http://schemas.microsoft.com/office/drawing/2014/main" id="{15DDAEB9-26A9-D04B-9F01-8B6FBEC43204}"/>
                </a:ext>
              </a:extLst>
            </p:cNvPr>
            <p:cNvSpPr/>
            <p:nvPr/>
          </p:nvSpPr>
          <p:spPr>
            <a:xfrm>
              <a:off x="3434080" y="2906696"/>
              <a:ext cx="269448" cy="155597"/>
            </a:xfrm>
            <a:custGeom>
              <a:avLst/>
              <a:gdLst>
                <a:gd name="connsiteX0" fmla="*/ 34290 w 202882"/>
                <a:gd name="connsiteY0" fmla="*/ 105727 h 117157"/>
                <a:gd name="connsiteX1" fmla="*/ 75248 w 202882"/>
                <a:gd name="connsiteY1" fmla="*/ 64770 h 117157"/>
                <a:gd name="connsiteX2" fmla="*/ 202882 w 202882"/>
                <a:gd name="connsiteY2" fmla="*/ 64770 h 117157"/>
                <a:gd name="connsiteX3" fmla="*/ 202882 w 202882"/>
                <a:gd name="connsiteY3" fmla="*/ 0 h 117157"/>
                <a:gd name="connsiteX4" fmla="*/ 0 w 202882"/>
                <a:gd name="connsiteY4" fmla="*/ 0 h 117157"/>
                <a:gd name="connsiteX5" fmla="*/ 0 w 202882"/>
                <a:gd name="connsiteY5" fmla="*/ 85725 h 117157"/>
                <a:gd name="connsiteX6" fmla="*/ 31432 w 202882"/>
                <a:gd name="connsiteY6" fmla="*/ 117158 h 117157"/>
                <a:gd name="connsiteX7" fmla="*/ 34290 w 202882"/>
                <a:gd name="connsiteY7" fmla="*/ 117158 h 117157"/>
                <a:gd name="connsiteX8" fmla="*/ 34290 w 202882"/>
                <a:gd name="connsiteY8" fmla="*/ 105727 h 11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882" h="117157">
                  <a:moveTo>
                    <a:pt x="34290" y="105727"/>
                  </a:moveTo>
                  <a:cubicBezTo>
                    <a:pt x="34290" y="82867"/>
                    <a:pt x="52388" y="64770"/>
                    <a:pt x="75248" y="64770"/>
                  </a:cubicBezTo>
                  <a:lnTo>
                    <a:pt x="202882" y="64770"/>
                  </a:lnTo>
                  <a:lnTo>
                    <a:pt x="202882" y="0"/>
                  </a:lnTo>
                  <a:lnTo>
                    <a:pt x="0" y="0"/>
                  </a:lnTo>
                  <a:lnTo>
                    <a:pt x="0" y="85725"/>
                  </a:lnTo>
                  <a:cubicBezTo>
                    <a:pt x="0" y="102870"/>
                    <a:pt x="14288" y="117158"/>
                    <a:pt x="31432" y="117158"/>
                  </a:cubicBezTo>
                  <a:lnTo>
                    <a:pt x="34290" y="117158"/>
                  </a:lnTo>
                  <a:lnTo>
                    <a:pt x="34290" y="105727"/>
                  </a:lnTo>
                  <a:close/>
                </a:path>
              </a:pathLst>
            </a:custGeom>
            <a:solidFill>
              <a:srgbClr val="BFBEBE"/>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grpSp>
      <p:grpSp>
        <p:nvGrpSpPr>
          <p:cNvPr id="183" name="Graphic 146">
            <a:extLst>
              <a:ext uri="{FF2B5EF4-FFF2-40B4-BE49-F238E27FC236}">
                <a16:creationId xmlns:a16="http://schemas.microsoft.com/office/drawing/2014/main" id="{0B396A47-4389-764C-9F8D-77D18F48E4E9}"/>
              </a:ext>
            </a:extLst>
          </p:cNvPr>
          <p:cNvGrpSpPr/>
          <p:nvPr/>
        </p:nvGrpSpPr>
        <p:grpSpPr>
          <a:xfrm>
            <a:off x="5031441" y="3892825"/>
            <a:ext cx="547207" cy="529292"/>
            <a:chOff x="4414837" y="2419350"/>
            <a:chExt cx="320040" cy="309562"/>
          </a:xfrm>
        </p:grpSpPr>
        <p:sp>
          <p:nvSpPr>
            <p:cNvPr id="184" name="Freeform 183">
              <a:extLst>
                <a:ext uri="{FF2B5EF4-FFF2-40B4-BE49-F238E27FC236}">
                  <a16:creationId xmlns:a16="http://schemas.microsoft.com/office/drawing/2014/main" id="{CA40B9D0-7715-194E-9E47-7626C611D561}"/>
                </a:ext>
              </a:extLst>
            </p:cNvPr>
            <p:cNvSpPr/>
            <p:nvPr/>
          </p:nvSpPr>
          <p:spPr>
            <a:xfrm>
              <a:off x="4604385" y="2531706"/>
              <a:ext cx="29527" cy="92431"/>
            </a:xfrm>
            <a:custGeom>
              <a:avLst/>
              <a:gdLst>
                <a:gd name="connsiteX0" fmla="*/ 22860 w 29527"/>
                <a:gd name="connsiteY0" fmla="*/ 991 h 92431"/>
                <a:gd name="connsiteX1" fmla="*/ 11430 w 29527"/>
                <a:gd name="connsiteY1" fmla="*/ 2896 h 92431"/>
                <a:gd name="connsiteX2" fmla="*/ 2857 w 29527"/>
                <a:gd name="connsiteY2" fmla="*/ 11469 h 92431"/>
                <a:gd name="connsiteX3" fmla="*/ 2857 w 29527"/>
                <a:gd name="connsiteY3" fmla="*/ 25756 h 92431"/>
                <a:gd name="connsiteX4" fmla="*/ 8573 w 29527"/>
                <a:gd name="connsiteY4" fmla="*/ 28614 h 92431"/>
                <a:gd name="connsiteX5" fmla="*/ 8573 w 29527"/>
                <a:gd name="connsiteY5" fmla="*/ 81954 h 92431"/>
                <a:gd name="connsiteX6" fmla="*/ 19050 w 29527"/>
                <a:gd name="connsiteY6" fmla="*/ 92431 h 92431"/>
                <a:gd name="connsiteX7" fmla="*/ 29527 w 29527"/>
                <a:gd name="connsiteY7" fmla="*/ 81954 h 92431"/>
                <a:gd name="connsiteX8" fmla="*/ 29527 w 29527"/>
                <a:gd name="connsiteY8" fmla="*/ 10516 h 92431"/>
                <a:gd name="connsiteX9" fmla="*/ 22860 w 29527"/>
                <a:gd name="connsiteY9" fmla="*/ 991 h 9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 h="92431">
                  <a:moveTo>
                    <a:pt x="22860" y="991"/>
                  </a:moveTo>
                  <a:cubicBezTo>
                    <a:pt x="19050" y="-914"/>
                    <a:pt x="14287" y="39"/>
                    <a:pt x="11430" y="2896"/>
                  </a:cubicBezTo>
                  <a:lnTo>
                    <a:pt x="2857" y="11469"/>
                  </a:lnTo>
                  <a:cubicBezTo>
                    <a:pt x="-952" y="15279"/>
                    <a:pt x="-952" y="21946"/>
                    <a:pt x="2857" y="25756"/>
                  </a:cubicBezTo>
                  <a:cubicBezTo>
                    <a:pt x="4762" y="27661"/>
                    <a:pt x="6668" y="28614"/>
                    <a:pt x="8573" y="28614"/>
                  </a:cubicBezTo>
                  <a:lnTo>
                    <a:pt x="8573" y="81954"/>
                  </a:lnTo>
                  <a:cubicBezTo>
                    <a:pt x="8573" y="87669"/>
                    <a:pt x="13335" y="92431"/>
                    <a:pt x="19050" y="92431"/>
                  </a:cubicBezTo>
                  <a:cubicBezTo>
                    <a:pt x="24765" y="92431"/>
                    <a:pt x="29527" y="87669"/>
                    <a:pt x="29527" y="81954"/>
                  </a:cubicBezTo>
                  <a:lnTo>
                    <a:pt x="29527" y="10516"/>
                  </a:lnTo>
                  <a:cubicBezTo>
                    <a:pt x="28575" y="6706"/>
                    <a:pt x="26670" y="2896"/>
                    <a:pt x="22860" y="991"/>
                  </a:cubicBezTo>
                  <a:close/>
                </a:path>
              </a:pathLst>
            </a:custGeom>
            <a:solidFill>
              <a:srgbClr val="13284C"/>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85" name="Freeform 184">
              <a:extLst>
                <a:ext uri="{FF2B5EF4-FFF2-40B4-BE49-F238E27FC236}">
                  <a16:creationId xmlns:a16="http://schemas.microsoft.com/office/drawing/2014/main" id="{B313158F-A4A2-3F42-A132-DFD7B60D7BEF}"/>
                </a:ext>
              </a:extLst>
            </p:cNvPr>
            <p:cNvSpPr/>
            <p:nvPr/>
          </p:nvSpPr>
          <p:spPr>
            <a:xfrm>
              <a:off x="4513897" y="2420263"/>
              <a:ext cx="28575" cy="92431"/>
            </a:xfrm>
            <a:custGeom>
              <a:avLst/>
              <a:gdLst>
                <a:gd name="connsiteX0" fmla="*/ 7620 w 28575"/>
                <a:gd name="connsiteY0" fmla="*/ 28614 h 92431"/>
                <a:gd name="connsiteX1" fmla="*/ 7620 w 28575"/>
                <a:gd name="connsiteY1" fmla="*/ 81954 h 92431"/>
                <a:gd name="connsiteX2" fmla="*/ 18098 w 28575"/>
                <a:gd name="connsiteY2" fmla="*/ 92431 h 92431"/>
                <a:gd name="connsiteX3" fmla="*/ 28575 w 28575"/>
                <a:gd name="connsiteY3" fmla="*/ 81954 h 92431"/>
                <a:gd name="connsiteX4" fmla="*/ 28575 w 28575"/>
                <a:gd name="connsiteY4" fmla="*/ 10516 h 92431"/>
                <a:gd name="connsiteX5" fmla="*/ 22860 w 28575"/>
                <a:gd name="connsiteY5" fmla="*/ 991 h 92431"/>
                <a:gd name="connsiteX6" fmla="*/ 11430 w 28575"/>
                <a:gd name="connsiteY6" fmla="*/ 2896 h 92431"/>
                <a:gd name="connsiteX7" fmla="*/ 2857 w 28575"/>
                <a:gd name="connsiteY7" fmla="*/ 11469 h 92431"/>
                <a:gd name="connsiteX8" fmla="*/ 2857 w 28575"/>
                <a:gd name="connsiteY8" fmla="*/ 25756 h 92431"/>
                <a:gd name="connsiteX9" fmla="*/ 7620 w 28575"/>
                <a:gd name="connsiteY9" fmla="*/ 28614 h 9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92431">
                  <a:moveTo>
                    <a:pt x="7620" y="28614"/>
                  </a:moveTo>
                  <a:lnTo>
                    <a:pt x="7620" y="81954"/>
                  </a:lnTo>
                  <a:cubicBezTo>
                    <a:pt x="7620" y="87669"/>
                    <a:pt x="12382" y="92431"/>
                    <a:pt x="18098" y="92431"/>
                  </a:cubicBezTo>
                  <a:cubicBezTo>
                    <a:pt x="23813" y="92431"/>
                    <a:pt x="28575" y="87669"/>
                    <a:pt x="28575" y="81954"/>
                  </a:cubicBezTo>
                  <a:lnTo>
                    <a:pt x="28575" y="10516"/>
                  </a:lnTo>
                  <a:cubicBezTo>
                    <a:pt x="28575" y="6706"/>
                    <a:pt x="25717" y="2896"/>
                    <a:pt x="22860" y="991"/>
                  </a:cubicBezTo>
                  <a:cubicBezTo>
                    <a:pt x="19050" y="-914"/>
                    <a:pt x="15240" y="39"/>
                    <a:pt x="11430" y="2896"/>
                  </a:cubicBezTo>
                  <a:lnTo>
                    <a:pt x="2857" y="11469"/>
                  </a:lnTo>
                  <a:cubicBezTo>
                    <a:pt x="-952" y="15279"/>
                    <a:pt x="-952" y="21946"/>
                    <a:pt x="2857" y="25756"/>
                  </a:cubicBezTo>
                  <a:cubicBezTo>
                    <a:pt x="3810" y="26709"/>
                    <a:pt x="5715" y="27661"/>
                    <a:pt x="7620" y="28614"/>
                  </a:cubicBezTo>
                  <a:close/>
                </a:path>
              </a:pathLst>
            </a:custGeom>
            <a:solidFill>
              <a:srgbClr val="13284C"/>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87" name="Freeform 186">
              <a:extLst>
                <a:ext uri="{FF2B5EF4-FFF2-40B4-BE49-F238E27FC236}">
                  <a16:creationId xmlns:a16="http://schemas.microsoft.com/office/drawing/2014/main" id="{CB4227ED-2659-1943-A534-97EE02130B2C}"/>
                </a:ext>
              </a:extLst>
            </p:cNvPr>
            <p:cNvSpPr/>
            <p:nvPr/>
          </p:nvSpPr>
          <p:spPr>
            <a:xfrm>
              <a:off x="4593907" y="2419350"/>
              <a:ext cx="57417" cy="93345"/>
            </a:xfrm>
            <a:custGeom>
              <a:avLst/>
              <a:gdLst>
                <a:gd name="connsiteX0" fmla="*/ 28575 w 57417"/>
                <a:gd name="connsiteY0" fmla="*/ 0 h 93345"/>
                <a:gd name="connsiteX1" fmla="*/ 0 w 57417"/>
                <a:gd name="connsiteY1" fmla="*/ 46673 h 93345"/>
                <a:gd name="connsiteX2" fmla="*/ 28575 w 57417"/>
                <a:gd name="connsiteY2" fmla="*/ 93345 h 93345"/>
                <a:gd name="connsiteX3" fmla="*/ 57150 w 57417"/>
                <a:gd name="connsiteY3" fmla="*/ 46673 h 93345"/>
                <a:gd name="connsiteX4" fmla="*/ 28575 w 57417"/>
                <a:gd name="connsiteY4" fmla="*/ 0 h 93345"/>
                <a:gd name="connsiteX5" fmla="*/ 28575 w 57417"/>
                <a:gd name="connsiteY5" fmla="*/ 73342 h 93345"/>
                <a:gd name="connsiteX6" fmla="*/ 20002 w 57417"/>
                <a:gd name="connsiteY6" fmla="*/ 46673 h 93345"/>
                <a:gd name="connsiteX7" fmla="*/ 28575 w 57417"/>
                <a:gd name="connsiteY7" fmla="*/ 20002 h 93345"/>
                <a:gd name="connsiteX8" fmla="*/ 37147 w 57417"/>
                <a:gd name="connsiteY8" fmla="*/ 46673 h 93345"/>
                <a:gd name="connsiteX9" fmla="*/ 28575 w 57417"/>
                <a:gd name="connsiteY9" fmla="*/ 73342 h 9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417" h="93345">
                  <a:moveTo>
                    <a:pt x="28575" y="0"/>
                  </a:moveTo>
                  <a:cubicBezTo>
                    <a:pt x="0" y="0"/>
                    <a:pt x="0" y="34290"/>
                    <a:pt x="0" y="46673"/>
                  </a:cubicBezTo>
                  <a:cubicBezTo>
                    <a:pt x="0" y="59055"/>
                    <a:pt x="0" y="93345"/>
                    <a:pt x="28575" y="93345"/>
                  </a:cubicBezTo>
                  <a:cubicBezTo>
                    <a:pt x="57150" y="93345"/>
                    <a:pt x="57150" y="59055"/>
                    <a:pt x="57150" y="46673"/>
                  </a:cubicBezTo>
                  <a:cubicBezTo>
                    <a:pt x="58102" y="34290"/>
                    <a:pt x="58102" y="0"/>
                    <a:pt x="28575" y="0"/>
                  </a:cubicBezTo>
                  <a:close/>
                  <a:moveTo>
                    <a:pt x="28575" y="73342"/>
                  </a:moveTo>
                  <a:cubicBezTo>
                    <a:pt x="25717" y="73342"/>
                    <a:pt x="20002" y="73342"/>
                    <a:pt x="20002" y="46673"/>
                  </a:cubicBezTo>
                  <a:cubicBezTo>
                    <a:pt x="20002" y="20002"/>
                    <a:pt x="25717" y="20002"/>
                    <a:pt x="28575" y="20002"/>
                  </a:cubicBezTo>
                  <a:cubicBezTo>
                    <a:pt x="31433" y="20002"/>
                    <a:pt x="37147" y="20002"/>
                    <a:pt x="37147" y="46673"/>
                  </a:cubicBezTo>
                  <a:cubicBezTo>
                    <a:pt x="37147" y="73342"/>
                    <a:pt x="32385" y="73342"/>
                    <a:pt x="28575" y="73342"/>
                  </a:cubicBezTo>
                  <a:close/>
                </a:path>
              </a:pathLst>
            </a:custGeom>
            <a:solidFill>
              <a:srgbClr val="BFBEBE"/>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88" name="Freeform 187">
              <a:extLst>
                <a:ext uri="{FF2B5EF4-FFF2-40B4-BE49-F238E27FC236}">
                  <a16:creationId xmlns:a16="http://schemas.microsoft.com/office/drawing/2014/main" id="{CEE31CD9-5438-9140-9A4C-AB12A3C2E139}"/>
                </a:ext>
              </a:extLst>
            </p:cNvPr>
            <p:cNvSpPr/>
            <p:nvPr/>
          </p:nvSpPr>
          <p:spPr>
            <a:xfrm>
              <a:off x="4414837" y="2419350"/>
              <a:ext cx="57417" cy="93345"/>
            </a:xfrm>
            <a:custGeom>
              <a:avLst/>
              <a:gdLst>
                <a:gd name="connsiteX0" fmla="*/ 28575 w 57417"/>
                <a:gd name="connsiteY0" fmla="*/ 0 h 93345"/>
                <a:gd name="connsiteX1" fmla="*/ 0 w 57417"/>
                <a:gd name="connsiteY1" fmla="*/ 46673 h 93345"/>
                <a:gd name="connsiteX2" fmla="*/ 28575 w 57417"/>
                <a:gd name="connsiteY2" fmla="*/ 93345 h 93345"/>
                <a:gd name="connsiteX3" fmla="*/ 57150 w 57417"/>
                <a:gd name="connsiteY3" fmla="*/ 46673 h 93345"/>
                <a:gd name="connsiteX4" fmla="*/ 28575 w 57417"/>
                <a:gd name="connsiteY4" fmla="*/ 0 h 93345"/>
                <a:gd name="connsiteX5" fmla="*/ 28575 w 57417"/>
                <a:gd name="connsiteY5" fmla="*/ 73342 h 93345"/>
                <a:gd name="connsiteX6" fmla="*/ 20002 w 57417"/>
                <a:gd name="connsiteY6" fmla="*/ 46673 h 93345"/>
                <a:gd name="connsiteX7" fmla="*/ 28575 w 57417"/>
                <a:gd name="connsiteY7" fmla="*/ 20002 h 93345"/>
                <a:gd name="connsiteX8" fmla="*/ 37148 w 57417"/>
                <a:gd name="connsiteY8" fmla="*/ 46673 h 93345"/>
                <a:gd name="connsiteX9" fmla="*/ 28575 w 57417"/>
                <a:gd name="connsiteY9" fmla="*/ 73342 h 9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417" h="93345">
                  <a:moveTo>
                    <a:pt x="28575" y="0"/>
                  </a:moveTo>
                  <a:cubicBezTo>
                    <a:pt x="0" y="0"/>
                    <a:pt x="0" y="34290"/>
                    <a:pt x="0" y="46673"/>
                  </a:cubicBezTo>
                  <a:cubicBezTo>
                    <a:pt x="0" y="59055"/>
                    <a:pt x="0" y="93345"/>
                    <a:pt x="28575" y="93345"/>
                  </a:cubicBezTo>
                  <a:cubicBezTo>
                    <a:pt x="57150" y="93345"/>
                    <a:pt x="57150" y="59055"/>
                    <a:pt x="57150" y="46673"/>
                  </a:cubicBezTo>
                  <a:cubicBezTo>
                    <a:pt x="58102" y="34290"/>
                    <a:pt x="58102" y="0"/>
                    <a:pt x="28575" y="0"/>
                  </a:cubicBezTo>
                  <a:close/>
                  <a:moveTo>
                    <a:pt x="28575" y="73342"/>
                  </a:moveTo>
                  <a:cubicBezTo>
                    <a:pt x="25717" y="73342"/>
                    <a:pt x="20002" y="73342"/>
                    <a:pt x="20002" y="46673"/>
                  </a:cubicBezTo>
                  <a:cubicBezTo>
                    <a:pt x="20002" y="20002"/>
                    <a:pt x="25717" y="20002"/>
                    <a:pt x="28575" y="20002"/>
                  </a:cubicBezTo>
                  <a:cubicBezTo>
                    <a:pt x="31433" y="20002"/>
                    <a:pt x="37148" y="20002"/>
                    <a:pt x="37148" y="46673"/>
                  </a:cubicBezTo>
                  <a:cubicBezTo>
                    <a:pt x="37148" y="73342"/>
                    <a:pt x="31433" y="73342"/>
                    <a:pt x="28575" y="73342"/>
                  </a:cubicBezTo>
                  <a:close/>
                </a:path>
              </a:pathLst>
            </a:custGeom>
            <a:solidFill>
              <a:srgbClr val="BFBEBE"/>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89" name="Freeform 188">
              <a:extLst>
                <a:ext uri="{FF2B5EF4-FFF2-40B4-BE49-F238E27FC236}">
                  <a16:creationId xmlns:a16="http://schemas.microsoft.com/office/drawing/2014/main" id="{2D62BE04-9BB9-0246-9BE2-25B116EFA5A3}"/>
                </a:ext>
              </a:extLst>
            </p:cNvPr>
            <p:cNvSpPr/>
            <p:nvPr/>
          </p:nvSpPr>
          <p:spPr>
            <a:xfrm>
              <a:off x="4425315" y="2531706"/>
              <a:ext cx="29527" cy="92431"/>
            </a:xfrm>
            <a:custGeom>
              <a:avLst/>
              <a:gdLst>
                <a:gd name="connsiteX0" fmla="*/ 22860 w 29527"/>
                <a:gd name="connsiteY0" fmla="*/ 991 h 92431"/>
                <a:gd name="connsiteX1" fmla="*/ 11430 w 29527"/>
                <a:gd name="connsiteY1" fmla="*/ 2896 h 92431"/>
                <a:gd name="connsiteX2" fmla="*/ 2858 w 29527"/>
                <a:gd name="connsiteY2" fmla="*/ 11469 h 92431"/>
                <a:gd name="connsiteX3" fmla="*/ 2858 w 29527"/>
                <a:gd name="connsiteY3" fmla="*/ 25756 h 92431"/>
                <a:gd name="connsiteX4" fmla="*/ 8572 w 29527"/>
                <a:gd name="connsiteY4" fmla="*/ 28614 h 92431"/>
                <a:gd name="connsiteX5" fmla="*/ 8572 w 29527"/>
                <a:gd name="connsiteY5" fmla="*/ 81954 h 92431"/>
                <a:gd name="connsiteX6" fmla="*/ 19050 w 29527"/>
                <a:gd name="connsiteY6" fmla="*/ 92431 h 92431"/>
                <a:gd name="connsiteX7" fmla="*/ 29527 w 29527"/>
                <a:gd name="connsiteY7" fmla="*/ 81954 h 92431"/>
                <a:gd name="connsiteX8" fmla="*/ 29527 w 29527"/>
                <a:gd name="connsiteY8" fmla="*/ 10516 h 92431"/>
                <a:gd name="connsiteX9" fmla="*/ 22860 w 29527"/>
                <a:gd name="connsiteY9" fmla="*/ 991 h 9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 h="92431">
                  <a:moveTo>
                    <a:pt x="22860" y="991"/>
                  </a:moveTo>
                  <a:cubicBezTo>
                    <a:pt x="19050" y="-914"/>
                    <a:pt x="15240" y="39"/>
                    <a:pt x="11430" y="2896"/>
                  </a:cubicBezTo>
                  <a:lnTo>
                    <a:pt x="2858" y="11469"/>
                  </a:lnTo>
                  <a:cubicBezTo>
                    <a:pt x="-953" y="15279"/>
                    <a:pt x="-953" y="21946"/>
                    <a:pt x="2858" y="25756"/>
                  </a:cubicBezTo>
                  <a:cubicBezTo>
                    <a:pt x="4762" y="27661"/>
                    <a:pt x="6668" y="28614"/>
                    <a:pt x="8572" y="28614"/>
                  </a:cubicBezTo>
                  <a:lnTo>
                    <a:pt x="8572" y="81954"/>
                  </a:lnTo>
                  <a:cubicBezTo>
                    <a:pt x="8572" y="87669"/>
                    <a:pt x="13335" y="92431"/>
                    <a:pt x="19050" y="92431"/>
                  </a:cubicBezTo>
                  <a:cubicBezTo>
                    <a:pt x="24765" y="92431"/>
                    <a:pt x="29527" y="87669"/>
                    <a:pt x="29527" y="81954"/>
                  </a:cubicBezTo>
                  <a:lnTo>
                    <a:pt x="29527" y="10516"/>
                  </a:lnTo>
                  <a:cubicBezTo>
                    <a:pt x="28575" y="6706"/>
                    <a:pt x="26670" y="2896"/>
                    <a:pt x="22860" y="991"/>
                  </a:cubicBezTo>
                  <a:close/>
                </a:path>
              </a:pathLst>
            </a:custGeom>
            <a:solidFill>
              <a:srgbClr val="13284C"/>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90" name="Freeform 189">
              <a:extLst>
                <a:ext uri="{FF2B5EF4-FFF2-40B4-BE49-F238E27FC236}">
                  <a16:creationId xmlns:a16="http://schemas.microsoft.com/office/drawing/2014/main" id="{41B48FBF-8A7C-0D44-A5EB-204536A18E35}"/>
                </a:ext>
              </a:extLst>
            </p:cNvPr>
            <p:cNvSpPr/>
            <p:nvPr/>
          </p:nvSpPr>
          <p:spPr>
            <a:xfrm>
              <a:off x="4688205" y="2420263"/>
              <a:ext cx="29527" cy="92431"/>
            </a:xfrm>
            <a:custGeom>
              <a:avLst/>
              <a:gdLst>
                <a:gd name="connsiteX0" fmla="*/ 22860 w 29527"/>
                <a:gd name="connsiteY0" fmla="*/ 991 h 92431"/>
                <a:gd name="connsiteX1" fmla="*/ 11430 w 29527"/>
                <a:gd name="connsiteY1" fmla="*/ 2896 h 92431"/>
                <a:gd name="connsiteX2" fmla="*/ 2857 w 29527"/>
                <a:gd name="connsiteY2" fmla="*/ 11469 h 92431"/>
                <a:gd name="connsiteX3" fmla="*/ 2857 w 29527"/>
                <a:gd name="connsiteY3" fmla="*/ 25756 h 92431"/>
                <a:gd name="connsiteX4" fmla="*/ 8573 w 29527"/>
                <a:gd name="connsiteY4" fmla="*/ 28614 h 92431"/>
                <a:gd name="connsiteX5" fmla="*/ 8573 w 29527"/>
                <a:gd name="connsiteY5" fmla="*/ 81954 h 92431"/>
                <a:gd name="connsiteX6" fmla="*/ 19050 w 29527"/>
                <a:gd name="connsiteY6" fmla="*/ 92431 h 92431"/>
                <a:gd name="connsiteX7" fmla="*/ 29527 w 29527"/>
                <a:gd name="connsiteY7" fmla="*/ 81954 h 92431"/>
                <a:gd name="connsiteX8" fmla="*/ 29527 w 29527"/>
                <a:gd name="connsiteY8" fmla="*/ 10516 h 92431"/>
                <a:gd name="connsiteX9" fmla="*/ 22860 w 29527"/>
                <a:gd name="connsiteY9" fmla="*/ 991 h 9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 h="92431">
                  <a:moveTo>
                    <a:pt x="22860" y="991"/>
                  </a:moveTo>
                  <a:cubicBezTo>
                    <a:pt x="19050" y="-914"/>
                    <a:pt x="15240" y="39"/>
                    <a:pt x="11430" y="2896"/>
                  </a:cubicBezTo>
                  <a:lnTo>
                    <a:pt x="2857" y="11469"/>
                  </a:lnTo>
                  <a:cubicBezTo>
                    <a:pt x="-952" y="15279"/>
                    <a:pt x="-952" y="21946"/>
                    <a:pt x="2857" y="25756"/>
                  </a:cubicBezTo>
                  <a:cubicBezTo>
                    <a:pt x="4762" y="27661"/>
                    <a:pt x="6667" y="28614"/>
                    <a:pt x="8573" y="28614"/>
                  </a:cubicBezTo>
                  <a:lnTo>
                    <a:pt x="8573" y="81954"/>
                  </a:lnTo>
                  <a:cubicBezTo>
                    <a:pt x="8573" y="87669"/>
                    <a:pt x="13335" y="92431"/>
                    <a:pt x="19050" y="92431"/>
                  </a:cubicBezTo>
                  <a:cubicBezTo>
                    <a:pt x="24765" y="92431"/>
                    <a:pt x="29527" y="87669"/>
                    <a:pt x="29527" y="81954"/>
                  </a:cubicBezTo>
                  <a:lnTo>
                    <a:pt x="29527" y="10516"/>
                  </a:lnTo>
                  <a:cubicBezTo>
                    <a:pt x="28575" y="5754"/>
                    <a:pt x="26670" y="2896"/>
                    <a:pt x="22860" y="991"/>
                  </a:cubicBezTo>
                  <a:close/>
                </a:path>
              </a:pathLst>
            </a:custGeom>
            <a:solidFill>
              <a:srgbClr val="13284C"/>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91" name="Freeform 190">
              <a:extLst>
                <a:ext uri="{FF2B5EF4-FFF2-40B4-BE49-F238E27FC236}">
                  <a16:creationId xmlns:a16="http://schemas.microsoft.com/office/drawing/2014/main" id="{E01E884C-8628-5242-81C6-3F51AC7BDB3B}"/>
                </a:ext>
              </a:extLst>
            </p:cNvPr>
            <p:cNvSpPr/>
            <p:nvPr/>
          </p:nvSpPr>
          <p:spPr>
            <a:xfrm>
              <a:off x="4612957" y="2708909"/>
              <a:ext cx="20002" cy="20002"/>
            </a:xfrm>
            <a:custGeom>
              <a:avLst/>
              <a:gdLst>
                <a:gd name="connsiteX0" fmla="*/ 14288 w 20002"/>
                <a:gd name="connsiteY0" fmla="*/ 20003 h 20002"/>
                <a:gd name="connsiteX1" fmla="*/ 5715 w 20002"/>
                <a:gd name="connsiteY1" fmla="*/ 20003 h 20002"/>
                <a:gd name="connsiteX2" fmla="*/ 0 w 20002"/>
                <a:gd name="connsiteY2" fmla="*/ 14288 h 20002"/>
                <a:gd name="connsiteX3" fmla="*/ 0 w 20002"/>
                <a:gd name="connsiteY3" fmla="*/ 5715 h 20002"/>
                <a:gd name="connsiteX4" fmla="*/ 5715 w 20002"/>
                <a:gd name="connsiteY4" fmla="*/ 0 h 20002"/>
                <a:gd name="connsiteX5" fmla="*/ 14288 w 20002"/>
                <a:gd name="connsiteY5" fmla="*/ 0 h 20002"/>
                <a:gd name="connsiteX6" fmla="*/ 20002 w 20002"/>
                <a:gd name="connsiteY6" fmla="*/ 5715 h 20002"/>
                <a:gd name="connsiteX7" fmla="*/ 20002 w 20002"/>
                <a:gd name="connsiteY7" fmla="*/ 14288 h 20002"/>
                <a:gd name="connsiteX8" fmla="*/ 14288 w 20002"/>
                <a:gd name="connsiteY8" fmla="*/ 20003 h 2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 h="20002">
                  <a:moveTo>
                    <a:pt x="14288" y="20003"/>
                  </a:moveTo>
                  <a:lnTo>
                    <a:pt x="5715" y="20003"/>
                  </a:lnTo>
                  <a:cubicBezTo>
                    <a:pt x="2858" y="20003"/>
                    <a:pt x="0" y="17145"/>
                    <a:pt x="0" y="14288"/>
                  </a:cubicBezTo>
                  <a:lnTo>
                    <a:pt x="0" y="5715"/>
                  </a:lnTo>
                  <a:cubicBezTo>
                    <a:pt x="0" y="2858"/>
                    <a:pt x="2858" y="0"/>
                    <a:pt x="5715" y="0"/>
                  </a:cubicBezTo>
                  <a:lnTo>
                    <a:pt x="14288" y="0"/>
                  </a:lnTo>
                  <a:cubicBezTo>
                    <a:pt x="17145" y="0"/>
                    <a:pt x="20002" y="2858"/>
                    <a:pt x="20002" y="5715"/>
                  </a:cubicBezTo>
                  <a:lnTo>
                    <a:pt x="20002" y="14288"/>
                  </a:lnTo>
                  <a:cubicBezTo>
                    <a:pt x="20002" y="17145"/>
                    <a:pt x="17145" y="20003"/>
                    <a:pt x="14288" y="20003"/>
                  </a:cubicBezTo>
                  <a:close/>
                </a:path>
              </a:pathLst>
            </a:custGeom>
            <a:solidFill>
              <a:srgbClr val="13284C"/>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92" name="Freeform 191">
              <a:extLst>
                <a:ext uri="{FF2B5EF4-FFF2-40B4-BE49-F238E27FC236}">
                  <a16:creationId xmlns:a16="http://schemas.microsoft.com/office/drawing/2014/main" id="{8B382B3A-7026-D440-9E6F-8BE9390F7563}"/>
                </a:ext>
              </a:extLst>
            </p:cNvPr>
            <p:cNvSpPr/>
            <p:nvPr/>
          </p:nvSpPr>
          <p:spPr>
            <a:xfrm>
              <a:off x="4521517" y="2708909"/>
              <a:ext cx="20002" cy="20002"/>
            </a:xfrm>
            <a:custGeom>
              <a:avLst/>
              <a:gdLst>
                <a:gd name="connsiteX0" fmla="*/ 14288 w 20002"/>
                <a:gd name="connsiteY0" fmla="*/ 20003 h 20002"/>
                <a:gd name="connsiteX1" fmla="*/ 5715 w 20002"/>
                <a:gd name="connsiteY1" fmla="*/ 20003 h 20002"/>
                <a:gd name="connsiteX2" fmla="*/ 0 w 20002"/>
                <a:gd name="connsiteY2" fmla="*/ 14288 h 20002"/>
                <a:gd name="connsiteX3" fmla="*/ 0 w 20002"/>
                <a:gd name="connsiteY3" fmla="*/ 5715 h 20002"/>
                <a:gd name="connsiteX4" fmla="*/ 5715 w 20002"/>
                <a:gd name="connsiteY4" fmla="*/ 0 h 20002"/>
                <a:gd name="connsiteX5" fmla="*/ 14288 w 20002"/>
                <a:gd name="connsiteY5" fmla="*/ 0 h 20002"/>
                <a:gd name="connsiteX6" fmla="*/ 20003 w 20002"/>
                <a:gd name="connsiteY6" fmla="*/ 5715 h 20002"/>
                <a:gd name="connsiteX7" fmla="*/ 20003 w 20002"/>
                <a:gd name="connsiteY7" fmla="*/ 14288 h 20002"/>
                <a:gd name="connsiteX8" fmla="*/ 14288 w 20002"/>
                <a:gd name="connsiteY8" fmla="*/ 20003 h 2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 h="20002">
                  <a:moveTo>
                    <a:pt x="14288" y="20003"/>
                  </a:moveTo>
                  <a:lnTo>
                    <a:pt x="5715" y="20003"/>
                  </a:lnTo>
                  <a:cubicBezTo>
                    <a:pt x="2858" y="20003"/>
                    <a:pt x="0" y="17145"/>
                    <a:pt x="0" y="14288"/>
                  </a:cubicBezTo>
                  <a:lnTo>
                    <a:pt x="0" y="5715"/>
                  </a:lnTo>
                  <a:cubicBezTo>
                    <a:pt x="0" y="2858"/>
                    <a:pt x="2858" y="0"/>
                    <a:pt x="5715" y="0"/>
                  </a:cubicBezTo>
                  <a:lnTo>
                    <a:pt x="14288" y="0"/>
                  </a:lnTo>
                  <a:cubicBezTo>
                    <a:pt x="17145" y="0"/>
                    <a:pt x="20003" y="2858"/>
                    <a:pt x="20003" y="5715"/>
                  </a:cubicBezTo>
                  <a:lnTo>
                    <a:pt x="20003" y="14288"/>
                  </a:lnTo>
                  <a:cubicBezTo>
                    <a:pt x="20003" y="17145"/>
                    <a:pt x="18098" y="20003"/>
                    <a:pt x="14288" y="20003"/>
                  </a:cubicBezTo>
                  <a:close/>
                </a:path>
              </a:pathLst>
            </a:custGeom>
            <a:solidFill>
              <a:srgbClr val="13284C"/>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197" name="Freeform 196">
              <a:extLst>
                <a:ext uri="{FF2B5EF4-FFF2-40B4-BE49-F238E27FC236}">
                  <a16:creationId xmlns:a16="http://schemas.microsoft.com/office/drawing/2014/main" id="{BFD39174-8C22-FC47-8631-B73628B01CBD}"/>
                </a:ext>
              </a:extLst>
            </p:cNvPr>
            <p:cNvSpPr/>
            <p:nvPr/>
          </p:nvSpPr>
          <p:spPr>
            <a:xfrm>
              <a:off x="4462462" y="2646997"/>
              <a:ext cx="40957" cy="40957"/>
            </a:xfrm>
            <a:custGeom>
              <a:avLst/>
              <a:gdLst>
                <a:gd name="connsiteX0" fmla="*/ 29527 w 40957"/>
                <a:gd name="connsiteY0" fmla="*/ 40958 h 40957"/>
                <a:gd name="connsiteX1" fmla="*/ 11430 w 40957"/>
                <a:gd name="connsiteY1" fmla="*/ 40958 h 40957"/>
                <a:gd name="connsiteX2" fmla="*/ 0 w 40957"/>
                <a:gd name="connsiteY2" fmla="*/ 29528 h 40957"/>
                <a:gd name="connsiteX3" fmla="*/ 0 w 40957"/>
                <a:gd name="connsiteY3" fmla="*/ 11430 h 40957"/>
                <a:gd name="connsiteX4" fmla="*/ 11430 w 40957"/>
                <a:gd name="connsiteY4" fmla="*/ 0 h 40957"/>
                <a:gd name="connsiteX5" fmla="*/ 29527 w 40957"/>
                <a:gd name="connsiteY5" fmla="*/ 0 h 40957"/>
                <a:gd name="connsiteX6" fmla="*/ 40958 w 40957"/>
                <a:gd name="connsiteY6" fmla="*/ 11430 h 40957"/>
                <a:gd name="connsiteX7" fmla="*/ 40958 w 40957"/>
                <a:gd name="connsiteY7" fmla="*/ 29528 h 40957"/>
                <a:gd name="connsiteX8" fmla="*/ 29527 w 40957"/>
                <a:gd name="connsiteY8" fmla="*/ 40958 h 4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7" h="40957">
                  <a:moveTo>
                    <a:pt x="29527" y="40958"/>
                  </a:moveTo>
                  <a:lnTo>
                    <a:pt x="11430" y="40958"/>
                  </a:lnTo>
                  <a:cubicBezTo>
                    <a:pt x="4763" y="40958"/>
                    <a:pt x="0" y="36195"/>
                    <a:pt x="0" y="29528"/>
                  </a:cubicBezTo>
                  <a:lnTo>
                    <a:pt x="0" y="11430"/>
                  </a:lnTo>
                  <a:cubicBezTo>
                    <a:pt x="0" y="4763"/>
                    <a:pt x="4763" y="0"/>
                    <a:pt x="11430" y="0"/>
                  </a:cubicBezTo>
                  <a:lnTo>
                    <a:pt x="29527" y="0"/>
                  </a:lnTo>
                  <a:cubicBezTo>
                    <a:pt x="36195" y="0"/>
                    <a:pt x="40958" y="4763"/>
                    <a:pt x="40958" y="11430"/>
                  </a:cubicBezTo>
                  <a:lnTo>
                    <a:pt x="40958" y="29528"/>
                  </a:lnTo>
                  <a:cubicBezTo>
                    <a:pt x="40958" y="36195"/>
                    <a:pt x="35242" y="40958"/>
                    <a:pt x="29527" y="40958"/>
                  </a:cubicBezTo>
                  <a:close/>
                </a:path>
              </a:pathLst>
            </a:custGeom>
            <a:solidFill>
              <a:srgbClr val="13284C"/>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00" name="Freeform 199">
              <a:extLst>
                <a:ext uri="{FF2B5EF4-FFF2-40B4-BE49-F238E27FC236}">
                  <a16:creationId xmlns:a16="http://schemas.microsoft.com/office/drawing/2014/main" id="{0B2FCF4F-7179-A940-B5DA-2EB6A1D31CE8}"/>
                </a:ext>
              </a:extLst>
            </p:cNvPr>
            <p:cNvSpPr/>
            <p:nvPr/>
          </p:nvSpPr>
          <p:spPr>
            <a:xfrm>
              <a:off x="4560570" y="2646997"/>
              <a:ext cx="40957" cy="40957"/>
            </a:xfrm>
            <a:custGeom>
              <a:avLst/>
              <a:gdLst>
                <a:gd name="connsiteX0" fmla="*/ 29527 w 40957"/>
                <a:gd name="connsiteY0" fmla="*/ 40958 h 40957"/>
                <a:gd name="connsiteX1" fmla="*/ 11430 w 40957"/>
                <a:gd name="connsiteY1" fmla="*/ 40958 h 40957"/>
                <a:gd name="connsiteX2" fmla="*/ 0 w 40957"/>
                <a:gd name="connsiteY2" fmla="*/ 29528 h 40957"/>
                <a:gd name="connsiteX3" fmla="*/ 0 w 40957"/>
                <a:gd name="connsiteY3" fmla="*/ 11430 h 40957"/>
                <a:gd name="connsiteX4" fmla="*/ 11430 w 40957"/>
                <a:gd name="connsiteY4" fmla="*/ 0 h 40957"/>
                <a:gd name="connsiteX5" fmla="*/ 29527 w 40957"/>
                <a:gd name="connsiteY5" fmla="*/ 0 h 40957"/>
                <a:gd name="connsiteX6" fmla="*/ 40958 w 40957"/>
                <a:gd name="connsiteY6" fmla="*/ 11430 h 40957"/>
                <a:gd name="connsiteX7" fmla="*/ 40958 w 40957"/>
                <a:gd name="connsiteY7" fmla="*/ 29528 h 40957"/>
                <a:gd name="connsiteX8" fmla="*/ 29527 w 40957"/>
                <a:gd name="connsiteY8" fmla="*/ 40958 h 4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7" h="40957">
                  <a:moveTo>
                    <a:pt x="29527" y="40958"/>
                  </a:moveTo>
                  <a:lnTo>
                    <a:pt x="11430" y="40958"/>
                  </a:lnTo>
                  <a:cubicBezTo>
                    <a:pt x="4763" y="40958"/>
                    <a:pt x="0" y="36195"/>
                    <a:pt x="0" y="29528"/>
                  </a:cubicBezTo>
                  <a:lnTo>
                    <a:pt x="0" y="11430"/>
                  </a:lnTo>
                  <a:cubicBezTo>
                    <a:pt x="0" y="4763"/>
                    <a:pt x="4763" y="0"/>
                    <a:pt x="11430" y="0"/>
                  </a:cubicBezTo>
                  <a:lnTo>
                    <a:pt x="29527" y="0"/>
                  </a:lnTo>
                  <a:cubicBezTo>
                    <a:pt x="36195" y="0"/>
                    <a:pt x="40958" y="4763"/>
                    <a:pt x="40958" y="11430"/>
                  </a:cubicBezTo>
                  <a:lnTo>
                    <a:pt x="40958" y="29528"/>
                  </a:lnTo>
                  <a:cubicBezTo>
                    <a:pt x="40958" y="36195"/>
                    <a:pt x="36195" y="40958"/>
                    <a:pt x="29527" y="40958"/>
                  </a:cubicBezTo>
                  <a:close/>
                </a:path>
              </a:pathLst>
            </a:custGeom>
            <a:solidFill>
              <a:srgbClr val="13284C"/>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03" name="Freeform 202">
              <a:extLst>
                <a:ext uri="{FF2B5EF4-FFF2-40B4-BE49-F238E27FC236}">
                  <a16:creationId xmlns:a16="http://schemas.microsoft.com/office/drawing/2014/main" id="{2CA94BE4-2461-8242-BD38-4F17202E565E}"/>
                </a:ext>
              </a:extLst>
            </p:cNvPr>
            <p:cNvSpPr/>
            <p:nvPr/>
          </p:nvSpPr>
          <p:spPr>
            <a:xfrm>
              <a:off x="4644390" y="2646997"/>
              <a:ext cx="40957" cy="40957"/>
            </a:xfrm>
            <a:custGeom>
              <a:avLst/>
              <a:gdLst>
                <a:gd name="connsiteX0" fmla="*/ 29527 w 40957"/>
                <a:gd name="connsiteY0" fmla="*/ 40958 h 40957"/>
                <a:gd name="connsiteX1" fmla="*/ 11430 w 40957"/>
                <a:gd name="connsiteY1" fmla="*/ 40958 h 40957"/>
                <a:gd name="connsiteX2" fmla="*/ 0 w 40957"/>
                <a:gd name="connsiteY2" fmla="*/ 29528 h 40957"/>
                <a:gd name="connsiteX3" fmla="*/ 0 w 40957"/>
                <a:gd name="connsiteY3" fmla="*/ 11430 h 40957"/>
                <a:gd name="connsiteX4" fmla="*/ 11430 w 40957"/>
                <a:gd name="connsiteY4" fmla="*/ 0 h 40957"/>
                <a:gd name="connsiteX5" fmla="*/ 29527 w 40957"/>
                <a:gd name="connsiteY5" fmla="*/ 0 h 40957"/>
                <a:gd name="connsiteX6" fmla="*/ 40957 w 40957"/>
                <a:gd name="connsiteY6" fmla="*/ 11430 h 40957"/>
                <a:gd name="connsiteX7" fmla="*/ 40957 w 40957"/>
                <a:gd name="connsiteY7" fmla="*/ 29528 h 40957"/>
                <a:gd name="connsiteX8" fmla="*/ 29527 w 40957"/>
                <a:gd name="connsiteY8" fmla="*/ 40958 h 4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7" h="40957">
                  <a:moveTo>
                    <a:pt x="29527" y="40958"/>
                  </a:moveTo>
                  <a:lnTo>
                    <a:pt x="11430" y="40958"/>
                  </a:lnTo>
                  <a:cubicBezTo>
                    <a:pt x="4763" y="40958"/>
                    <a:pt x="0" y="36195"/>
                    <a:pt x="0" y="29528"/>
                  </a:cubicBezTo>
                  <a:lnTo>
                    <a:pt x="0" y="11430"/>
                  </a:lnTo>
                  <a:cubicBezTo>
                    <a:pt x="0" y="4763"/>
                    <a:pt x="4763" y="0"/>
                    <a:pt x="11430" y="0"/>
                  </a:cubicBezTo>
                  <a:lnTo>
                    <a:pt x="29527" y="0"/>
                  </a:lnTo>
                  <a:cubicBezTo>
                    <a:pt x="36195" y="0"/>
                    <a:pt x="40957" y="4763"/>
                    <a:pt x="40957" y="11430"/>
                  </a:cubicBezTo>
                  <a:lnTo>
                    <a:pt x="40957" y="29528"/>
                  </a:lnTo>
                  <a:cubicBezTo>
                    <a:pt x="40957" y="36195"/>
                    <a:pt x="35242" y="40958"/>
                    <a:pt x="29527" y="40958"/>
                  </a:cubicBezTo>
                  <a:close/>
                </a:path>
              </a:pathLst>
            </a:custGeom>
            <a:solidFill>
              <a:srgbClr val="13284C"/>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36" name="Freeform 235">
              <a:extLst>
                <a:ext uri="{FF2B5EF4-FFF2-40B4-BE49-F238E27FC236}">
                  <a16:creationId xmlns:a16="http://schemas.microsoft.com/office/drawing/2014/main" id="{4441DE09-573D-A643-9C21-A0374B5B4F7F}"/>
                </a:ext>
              </a:extLst>
            </p:cNvPr>
            <p:cNvSpPr/>
            <p:nvPr/>
          </p:nvSpPr>
          <p:spPr>
            <a:xfrm>
              <a:off x="4677727" y="2531745"/>
              <a:ext cx="57150" cy="93345"/>
            </a:xfrm>
            <a:custGeom>
              <a:avLst/>
              <a:gdLst>
                <a:gd name="connsiteX0" fmla="*/ 28575 w 57150"/>
                <a:gd name="connsiteY0" fmla="*/ 0 h 93345"/>
                <a:gd name="connsiteX1" fmla="*/ 0 w 57150"/>
                <a:gd name="connsiteY1" fmla="*/ 46672 h 93345"/>
                <a:gd name="connsiteX2" fmla="*/ 28575 w 57150"/>
                <a:gd name="connsiteY2" fmla="*/ 93345 h 93345"/>
                <a:gd name="connsiteX3" fmla="*/ 57150 w 57150"/>
                <a:gd name="connsiteY3" fmla="*/ 46672 h 93345"/>
                <a:gd name="connsiteX4" fmla="*/ 28575 w 57150"/>
                <a:gd name="connsiteY4" fmla="*/ 0 h 93345"/>
                <a:gd name="connsiteX5" fmla="*/ 28575 w 57150"/>
                <a:gd name="connsiteY5" fmla="*/ 72390 h 93345"/>
                <a:gd name="connsiteX6" fmla="*/ 20002 w 57150"/>
                <a:gd name="connsiteY6" fmla="*/ 45720 h 93345"/>
                <a:gd name="connsiteX7" fmla="*/ 28575 w 57150"/>
                <a:gd name="connsiteY7" fmla="*/ 19050 h 93345"/>
                <a:gd name="connsiteX8" fmla="*/ 37147 w 57150"/>
                <a:gd name="connsiteY8" fmla="*/ 45720 h 93345"/>
                <a:gd name="connsiteX9" fmla="*/ 28575 w 57150"/>
                <a:gd name="connsiteY9" fmla="*/ 72390 h 9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93345">
                  <a:moveTo>
                    <a:pt x="28575" y="0"/>
                  </a:moveTo>
                  <a:cubicBezTo>
                    <a:pt x="0" y="0"/>
                    <a:pt x="0" y="34290"/>
                    <a:pt x="0" y="46672"/>
                  </a:cubicBezTo>
                  <a:cubicBezTo>
                    <a:pt x="0" y="59055"/>
                    <a:pt x="0" y="93345"/>
                    <a:pt x="28575" y="93345"/>
                  </a:cubicBezTo>
                  <a:cubicBezTo>
                    <a:pt x="57150" y="93345"/>
                    <a:pt x="57150" y="59055"/>
                    <a:pt x="57150" y="46672"/>
                  </a:cubicBezTo>
                  <a:cubicBezTo>
                    <a:pt x="57150" y="33338"/>
                    <a:pt x="57150" y="0"/>
                    <a:pt x="28575" y="0"/>
                  </a:cubicBezTo>
                  <a:close/>
                  <a:moveTo>
                    <a:pt x="28575" y="72390"/>
                  </a:moveTo>
                  <a:cubicBezTo>
                    <a:pt x="25717" y="72390"/>
                    <a:pt x="20002" y="72390"/>
                    <a:pt x="20002" y="45720"/>
                  </a:cubicBezTo>
                  <a:cubicBezTo>
                    <a:pt x="20002" y="19050"/>
                    <a:pt x="25717" y="19050"/>
                    <a:pt x="28575" y="19050"/>
                  </a:cubicBezTo>
                  <a:cubicBezTo>
                    <a:pt x="31432" y="19050"/>
                    <a:pt x="37147" y="19050"/>
                    <a:pt x="37147" y="45720"/>
                  </a:cubicBezTo>
                  <a:cubicBezTo>
                    <a:pt x="37147" y="72390"/>
                    <a:pt x="31432" y="72390"/>
                    <a:pt x="28575" y="72390"/>
                  </a:cubicBezTo>
                  <a:close/>
                </a:path>
              </a:pathLst>
            </a:custGeom>
            <a:solidFill>
              <a:srgbClr val="BFBEBE"/>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60" name="Freeform 259">
              <a:extLst>
                <a:ext uri="{FF2B5EF4-FFF2-40B4-BE49-F238E27FC236}">
                  <a16:creationId xmlns:a16="http://schemas.microsoft.com/office/drawing/2014/main" id="{732F7217-E413-3948-9956-92FF7C3146DE}"/>
                </a:ext>
              </a:extLst>
            </p:cNvPr>
            <p:cNvSpPr/>
            <p:nvPr/>
          </p:nvSpPr>
          <p:spPr>
            <a:xfrm>
              <a:off x="4503420" y="2531745"/>
              <a:ext cx="57150" cy="93345"/>
            </a:xfrm>
            <a:custGeom>
              <a:avLst/>
              <a:gdLst>
                <a:gd name="connsiteX0" fmla="*/ 28575 w 57150"/>
                <a:gd name="connsiteY0" fmla="*/ 0 h 93345"/>
                <a:gd name="connsiteX1" fmla="*/ 0 w 57150"/>
                <a:gd name="connsiteY1" fmla="*/ 46672 h 93345"/>
                <a:gd name="connsiteX2" fmla="*/ 28575 w 57150"/>
                <a:gd name="connsiteY2" fmla="*/ 93345 h 93345"/>
                <a:gd name="connsiteX3" fmla="*/ 57150 w 57150"/>
                <a:gd name="connsiteY3" fmla="*/ 46672 h 93345"/>
                <a:gd name="connsiteX4" fmla="*/ 28575 w 57150"/>
                <a:gd name="connsiteY4" fmla="*/ 0 h 93345"/>
                <a:gd name="connsiteX5" fmla="*/ 28575 w 57150"/>
                <a:gd name="connsiteY5" fmla="*/ 72390 h 93345"/>
                <a:gd name="connsiteX6" fmla="*/ 20002 w 57150"/>
                <a:gd name="connsiteY6" fmla="*/ 45720 h 93345"/>
                <a:gd name="connsiteX7" fmla="*/ 28575 w 57150"/>
                <a:gd name="connsiteY7" fmla="*/ 19050 h 93345"/>
                <a:gd name="connsiteX8" fmla="*/ 37147 w 57150"/>
                <a:gd name="connsiteY8" fmla="*/ 45720 h 93345"/>
                <a:gd name="connsiteX9" fmla="*/ 28575 w 57150"/>
                <a:gd name="connsiteY9" fmla="*/ 72390 h 9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93345">
                  <a:moveTo>
                    <a:pt x="28575" y="0"/>
                  </a:moveTo>
                  <a:cubicBezTo>
                    <a:pt x="0" y="0"/>
                    <a:pt x="0" y="34290"/>
                    <a:pt x="0" y="46672"/>
                  </a:cubicBezTo>
                  <a:cubicBezTo>
                    <a:pt x="0" y="59055"/>
                    <a:pt x="0" y="93345"/>
                    <a:pt x="28575" y="93345"/>
                  </a:cubicBezTo>
                  <a:cubicBezTo>
                    <a:pt x="57150" y="93345"/>
                    <a:pt x="57150" y="59055"/>
                    <a:pt x="57150" y="46672"/>
                  </a:cubicBezTo>
                  <a:cubicBezTo>
                    <a:pt x="57150" y="33338"/>
                    <a:pt x="57150" y="0"/>
                    <a:pt x="28575" y="0"/>
                  </a:cubicBezTo>
                  <a:close/>
                  <a:moveTo>
                    <a:pt x="28575" y="72390"/>
                  </a:moveTo>
                  <a:cubicBezTo>
                    <a:pt x="25717" y="72390"/>
                    <a:pt x="20002" y="72390"/>
                    <a:pt x="20002" y="45720"/>
                  </a:cubicBezTo>
                  <a:cubicBezTo>
                    <a:pt x="20002" y="19050"/>
                    <a:pt x="25717" y="19050"/>
                    <a:pt x="28575" y="19050"/>
                  </a:cubicBezTo>
                  <a:cubicBezTo>
                    <a:pt x="31432" y="19050"/>
                    <a:pt x="37147" y="19050"/>
                    <a:pt x="37147" y="45720"/>
                  </a:cubicBezTo>
                  <a:cubicBezTo>
                    <a:pt x="36195" y="72390"/>
                    <a:pt x="31432" y="72390"/>
                    <a:pt x="28575" y="72390"/>
                  </a:cubicBezTo>
                  <a:close/>
                </a:path>
              </a:pathLst>
            </a:custGeom>
            <a:solidFill>
              <a:srgbClr val="BFBEBE"/>
            </a:solidFill>
            <a:ln w="9525"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grpSp>
      <p:sp>
        <p:nvSpPr>
          <p:cNvPr id="261" name="Rectangle 260">
            <a:extLst>
              <a:ext uri="{FF2B5EF4-FFF2-40B4-BE49-F238E27FC236}">
                <a16:creationId xmlns:a16="http://schemas.microsoft.com/office/drawing/2014/main" id="{30A5F54E-657A-A747-84B4-3CD0224C8BC5}"/>
              </a:ext>
            </a:extLst>
          </p:cNvPr>
          <p:cNvSpPr/>
          <p:nvPr/>
        </p:nvSpPr>
        <p:spPr>
          <a:xfrm>
            <a:off x="8020898" y="3837018"/>
            <a:ext cx="1015655" cy="646139"/>
          </a:xfrm>
          <a:prstGeom prst="rect">
            <a:avLst/>
          </a:prstGeom>
        </p:spPr>
        <p:txBody>
          <a:bodyPr wrap="square">
            <a:spAutoFit/>
          </a:bodyPr>
          <a:lstStyle/>
          <a:p>
            <a:pPr marL="0" marR="0" lvl="0" indent="0" algn="l" defTabSz="914354" rtl="0" eaLnBrk="1" fontAlgn="base" latinLnBrk="0" hangingPunct="1">
              <a:lnSpc>
                <a:spcPct val="90000"/>
              </a:lnSpc>
              <a:spcBef>
                <a:spcPct val="0"/>
              </a:spcBef>
              <a:spcAft>
                <a:spcPct val="0"/>
              </a:spcAft>
              <a:buClrTx/>
              <a:buSzTx/>
              <a:buFontTx/>
              <a:buNone/>
              <a:tabLst/>
              <a:defRPr/>
            </a:pPr>
            <a:r>
              <a:rPr kumimoji="0" lang="en-US" sz="1333" b="0" i="0" u="none" strike="noStrike" kern="0" cap="none" spc="0" normalizeH="0" baseline="0" noProof="0">
                <a:ln>
                  <a:noFill/>
                </a:ln>
                <a:solidFill>
                  <a:srgbClr val="414244"/>
                </a:solidFill>
                <a:effectLst/>
                <a:uLnTx/>
                <a:uFillTx/>
                <a:latin typeface="CiscoSansTT ExtraLight"/>
                <a:ea typeface="ＭＳ Ｐゴシック" charset="0"/>
                <a:cs typeface="CiscoSansTT Light" panose="020B0503020201020303" pitchFamily="34" charset="0"/>
              </a:rPr>
              <a:t>Cloud malware detection</a:t>
            </a:r>
          </a:p>
        </p:txBody>
      </p:sp>
      <p:cxnSp>
        <p:nvCxnSpPr>
          <p:cNvPr id="262" name="Straight Connector 261">
            <a:extLst>
              <a:ext uri="{FF2B5EF4-FFF2-40B4-BE49-F238E27FC236}">
                <a16:creationId xmlns:a16="http://schemas.microsoft.com/office/drawing/2014/main" id="{81E64F6E-F4B2-2D4F-9E77-DA44DDFC35FC}"/>
              </a:ext>
            </a:extLst>
          </p:cNvPr>
          <p:cNvCxnSpPr>
            <a:cxnSpLocks/>
          </p:cNvCxnSpPr>
          <p:nvPr/>
        </p:nvCxnSpPr>
        <p:spPr>
          <a:xfrm>
            <a:off x="7103473" y="3800655"/>
            <a:ext cx="0" cy="622877"/>
          </a:xfrm>
          <a:prstGeom prst="line">
            <a:avLst/>
          </a:prstGeom>
          <a:noFill/>
          <a:ln w="12700" cap="flat" cmpd="sng" algn="ctr">
            <a:solidFill>
              <a:srgbClr val="FFFFFF">
                <a:lumMod val="75000"/>
              </a:srgbClr>
            </a:solidFill>
            <a:prstDash val="solid"/>
          </a:ln>
          <a:effectLst/>
        </p:spPr>
      </p:cxnSp>
      <p:pic>
        <p:nvPicPr>
          <p:cNvPr id="267" name="Graphic 266">
            <a:extLst>
              <a:ext uri="{FF2B5EF4-FFF2-40B4-BE49-F238E27FC236}">
                <a16:creationId xmlns:a16="http://schemas.microsoft.com/office/drawing/2014/main" id="{91FF9720-1D8F-6C4A-946F-C4FA13E36C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52416" y="3625381"/>
            <a:ext cx="1036320" cy="1036320"/>
          </a:xfrm>
          <a:prstGeom prst="rect">
            <a:avLst/>
          </a:prstGeom>
        </p:spPr>
      </p:pic>
      <p:sp>
        <p:nvSpPr>
          <p:cNvPr id="271" name="Freeform 270">
            <a:extLst>
              <a:ext uri="{FF2B5EF4-FFF2-40B4-BE49-F238E27FC236}">
                <a16:creationId xmlns:a16="http://schemas.microsoft.com/office/drawing/2014/main" id="{DDAF878C-005C-4B42-9C8A-5AEF6A251EC0}"/>
              </a:ext>
            </a:extLst>
          </p:cNvPr>
          <p:cNvSpPr/>
          <p:nvPr/>
        </p:nvSpPr>
        <p:spPr>
          <a:xfrm rot="10800000">
            <a:off x="579080" y="2531305"/>
            <a:ext cx="11189585" cy="2172772"/>
          </a:xfrm>
          <a:custGeom>
            <a:avLst/>
            <a:gdLst>
              <a:gd name="connsiteX0" fmla="*/ 5471002 w 6632300"/>
              <a:gd name="connsiteY0" fmla="*/ 1643110 h 1643110"/>
              <a:gd name="connsiteX1" fmla="*/ 494970 w 6632300"/>
              <a:gd name="connsiteY1" fmla="*/ 1643110 h 1643110"/>
              <a:gd name="connsiteX2" fmla="*/ 0 w 6632300"/>
              <a:gd name="connsiteY2" fmla="*/ 1148140 h 1643110"/>
              <a:gd name="connsiteX3" fmla="*/ 0 w 6632300"/>
              <a:gd name="connsiteY3" fmla="*/ 494970 h 1643110"/>
              <a:gd name="connsiteX4" fmla="*/ 494970 w 6632300"/>
              <a:gd name="connsiteY4" fmla="*/ 0 h 1643110"/>
              <a:gd name="connsiteX5" fmla="*/ 5471002 w 6632300"/>
              <a:gd name="connsiteY5" fmla="*/ 0 h 1643110"/>
              <a:gd name="connsiteX6" fmla="*/ 5471002 w 6632300"/>
              <a:gd name="connsiteY6" fmla="*/ 19 h 1643110"/>
              <a:gd name="connsiteX7" fmla="*/ 6135417 w 6632300"/>
              <a:gd name="connsiteY7" fmla="*/ 19 h 1643110"/>
              <a:gd name="connsiteX8" fmla="*/ 6632300 w 6632300"/>
              <a:gd name="connsiteY8" fmla="*/ 496902 h 1643110"/>
              <a:gd name="connsiteX9" fmla="*/ 6632300 w 6632300"/>
              <a:gd name="connsiteY9" fmla="*/ 1641563 h 1643110"/>
              <a:gd name="connsiteX10" fmla="*/ 5471002 w 6632300"/>
              <a:gd name="connsiteY10" fmla="*/ 1641563 h 1643110"/>
              <a:gd name="connsiteX0" fmla="*/ 5471002 w 6632300"/>
              <a:gd name="connsiteY0" fmla="*/ 1643110 h 1643110"/>
              <a:gd name="connsiteX1" fmla="*/ 494970 w 6632300"/>
              <a:gd name="connsiteY1" fmla="*/ 1643110 h 1643110"/>
              <a:gd name="connsiteX2" fmla="*/ 0 w 6632300"/>
              <a:gd name="connsiteY2" fmla="*/ 1148140 h 1643110"/>
              <a:gd name="connsiteX3" fmla="*/ 0 w 6632300"/>
              <a:gd name="connsiteY3" fmla="*/ 494970 h 1643110"/>
              <a:gd name="connsiteX4" fmla="*/ 494970 w 6632300"/>
              <a:gd name="connsiteY4" fmla="*/ 0 h 1643110"/>
              <a:gd name="connsiteX5" fmla="*/ 5471002 w 6632300"/>
              <a:gd name="connsiteY5" fmla="*/ 0 h 1643110"/>
              <a:gd name="connsiteX6" fmla="*/ 5471002 w 6632300"/>
              <a:gd name="connsiteY6" fmla="*/ 19 h 1643110"/>
              <a:gd name="connsiteX7" fmla="*/ 6135417 w 6632300"/>
              <a:gd name="connsiteY7" fmla="*/ 19 h 1643110"/>
              <a:gd name="connsiteX8" fmla="*/ 6632300 w 6632300"/>
              <a:gd name="connsiteY8" fmla="*/ 496902 h 1643110"/>
              <a:gd name="connsiteX9" fmla="*/ 6632300 w 6632300"/>
              <a:gd name="connsiteY9" fmla="*/ 1641563 h 1643110"/>
              <a:gd name="connsiteX10" fmla="*/ 5794100 w 6632300"/>
              <a:gd name="connsiteY10" fmla="*/ 1630780 h 1643110"/>
              <a:gd name="connsiteX11" fmla="*/ 5471002 w 6632300"/>
              <a:gd name="connsiteY11" fmla="*/ 1641563 h 1643110"/>
              <a:gd name="connsiteX12" fmla="*/ 5471002 w 6632300"/>
              <a:gd name="connsiteY12" fmla="*/ 1643110 h 1643110"/>
              <a:gd name="connsiteX0" fmla="*/ 5794100 w 6632300"/>
              <a:gd name="connsiteY0" fmla="*/ 1630780 h 1722220"/>
              <a:gd name="connsiteX1" fmla="*/ 5471002 w 6632300"/>
              <a:gd name="connsiteY1" fmla="*/ 1641563 h 1722220"/>
              <a:gd name="connsiteX2" fmla="*/ 5471002 w 6632300"/>
              <a:gd name="connsiteY2" fmla="*/ 1643110 h 1722220"/>
              <a:gd name="connsiteX3" fmla="*/ 494970 w 6632300"/>
              <a:gd name="connsiteY3" fmla="*/ 1643110 h 1722220"/>
              <a:gd name="connsiteX4" fmla="*/ 0 w 6632300"/>
              <a:gd name="connsiteY4" fmla="*/ 1148140 h 1722220"/>
              <a:gd name="connsiteX5" fmla="*/ 0 w 6632300"/>
              <a:gd name="connsiteY5" fmla="*/ 494970 h 1722220"/>
              <a:gd name="connsiteX6" fmla="*/ 494970 w 6632300"/>
              <a:gd name="connsiteY6" fmla="*/ 0 h 1722220"/>
              <a:gd name="connsiteX7" fmla="*/ 5471002 w 6632300"/>
              <a:gd name="connsiteY7" fmla="*/ 0 h 1722220"/>
              <a:gd name="connsiteX8" fmla="*/ 5471002 w 6632300"/>
              <a:gd name="connsiteY8" fmla="*/ 19 h 1722220"/>
              <a:gd name="connsiteX9" fmla="*/ 6135417 w 6632300"/>
              <a:gd name="connsiteY9" fmla="*/ 19 h 1722220"/>
              <a:gd name="connsiteX10" fmla="*/ 6632300 w 6632300"/>
              <a:gd name="connsiteY10" fmla="*/ 496902 h 1722220"/>
              <a:gd name="connsiteX11" fmla="*/ 6632300 w 6632300"/>
              <a:gd name="connsiteY11" fmla="*/ 1641563 h 1722220"/>
              <a:gd name="connsiteX12" fmla="*/ 5885540 w 6632300"/>
              <a:gd name="connsiteY12" fmla="*/ 1722220 h 1722220"/>
              <a:gd name="connsiteX0" fmla="*/ 5794100 w 6632300"/>
              <a:gd name="connsiteY0" fmla="*/ 1630780 h 1643110"/>
              <a:gd name="connsiteX1" fmla="*/ 5471002 w 6632300"/>
              <a:gd name="connsiteY1" fmla="*/ 1641563 h 1643110"/>
              <a:gd name="connsiteX2" fmla="*/ 5471002 w 6632300"/>
              <a:gd name="connsiteY2" fmla="*/ 1643110 h 1643110"/>
              <a:gd name="connsiteX3" fmla="*/ 494970 w 6632300"/>
              <a:gd name="connsiteY3" fmla="*/ 1643110 h 1643110"/>
              <a:gd name="connsiteX4" fmla="*/ 0 w 6632300"/>
              <a:gd name="connsiteY4" fmla="*/ 1148140 h 1643110"/>
              <a:gd name="connsiteX5" fmla="*/ 0 w 6632300"/>
              <a:gd name="connsiteY5" fmla="*/ 494970 h 1643110"/>
              <a:gd name="connsiteX6" fmla="*/ 494970 w 6632300"/>
              <a:gd name="connsiteY6" fmla="*/ 0 h 1643110"/>
              <a:gd name="connsiteX7" fmla="*/ 5471002 w 6632300"/>
              <a:gd name="connsiteY7" fmla="*/ 0 h 1643110"/>
              <a:gd name="connsiteX8" fmla="*/ 5471002 w 6632300"/>
              <a:gd name="connsiteY8" fmla="*/ 19 h 1643110"/>
              <a:gd name="connsiteX9" fmla="*/ 6135417 w 6632300"/>
              <a:gd name="connsiteY9" fmla="*/ 19 h 1643110"/>
              <a:gd name="connsiteX10" fmla="*/ 6632300 w 6632300"/>
              <a:gd name="connsiteY10" fmla="*/ 496902 h 1643110"/>
              <a:gd name="connsiteX11" fmla="*/ 6632300 w 6632300"/>
              <a:gd name="connsiteY11" fmla="*/ 1641563 h 1643110"/>
              <a:gd name="connsiteX0" fmla="*/ 5471002 w 6632300"/>
              <a:gd name="connsiteY0" fmla="*/ 1641563 h 1643110"/>
              <a:gd name="connsiteX1" fmla="*/ 5471002 w 6632300"/>
              <a:gd name="connsiteY1" fmla="*/ 1643110 h 1643110"/>
              <a:gd name="connsiteX2" fmla="*/ 494970 w 6632300"/>
              <a:gd name="connsiteY2" fmla="*/ 1643110 h 1643110"/>
              <a:gd name="connsiteX3" fmla="*/ 0 w 6632300"/>
              <a:gd name="connsiteY3" fmla="*/ 1148140 h 1643110"/>
              <a:gd name="connsiteX4" fmla="*/ 0 w 6632300"/>
              <a:gd name="connsiteY4" fmla="*/ 494970 h 1643110"/>
              <a:gd name="connsiteX5" fmla="*/ 494970 w 6632300"/>
              <a:gd name="connsiteY5" fmla="*/ 0 h 1643110"/>
              <a:gd name="connsiteX6" fmla="*/ 5471002 w 6632300"/>
              <a:gd name="connsiteY6" fmla="*/ 0 h 1643110"/>
              <a:gd name="connsiteX7" fmla="*/ 5471002 w 6632300"/>
              <a:gd name="connsiteY7" fmla="*/ 19 h 1643110"/>
              <a:gd name="connsiteX8" fmla="*/ 6135417 w 6632300"/>
              <a:gd name="connsiteY8" fmla="*/ 19 h 1643110"/>
              <a:gd name="connsiteX9" fmla="*/ 6632300 w 6632300"/>
              <a:gd name="connsiteY9" fmla="*/ 496902 h 1643110"/>
              <a:gd name="connsiteX10" fmla="*/ 6632300 w 6632300"/>
              <a:gd name="connsiteY10" fmla="*/ 1641563 h 1643110"/>
              <a:gd name="connsiteX0" fmla="*/ 5471002 w 6632300"/>
              <a:gd name="connsiteY0" fmla="*/ 1641563 h 1643110"/>
              <a:gd name="connsiteX1" fmla="*/ 5471002 w 6632300"/>
              <a:gd name="connsiteY1" fmla="*/ 1643110 h 1643110"/>
              <a:gd name="connsiteX2" fmla="*/ 494970 w 6632300"/>
              <a:gd name="connsiteY2" fmla="*/ 1643110 h 1643110"/>
              <a:gd name="connsiteX3" fmla="*/ 0 w 6632300"/>
              <a:gd name="connsiteY3" fmla="*/ 1148140 h 1643110"/>
              <a:gd name="connsiteX4" fmla="*/ 0 w 6632300"/>
              <a:gd name="connsiteY4" fmla="*/ 494970 h 1643110"/>
              <a:gd name="connsiteX5" fmla="*/ 494970 w 6632300"/>
              <a:gd name="connsiteY5" fmla="*/ 0 h 1643110"/>
              <a:gd name="connsiteX6" fmla="*/ 5471002 w 6632300"/>
              <a:gd name="connsiteY6" fmla="*/ 0 h 1643110"/>
              <a:gd name="connsiteX7" fmla="*/ 6135417 w 6632300"/>
              <a:gd name="connsiteY7" fmla="*/ 19 h 1643110"/>
              <a:gd name="connsiteX8" fmla="*/ 6632300 w 6632300"/>
              <a:gd name="connsiteY8" fmla="*/ 496902 h 1643110"/>
              <a:gd name="connsiteX9" fmla="*/ 6632300 w 6632300"/>
              <a:gd name="connsiteY9" fmla="*/ 1641563 h 1643110"/>
              <a:gd name="connsiteX0" fmla="*/ 5471002 w 6632300"/>
              <a:gd name="connsiteY0" fmla="*/ 1641563 h 1643110"/>
              <a:gd name="connsiteX1" fmla="*/ 5471002 w 6632300"/>
              <a:gd name="connsiteY1" fmla="*/ 1643110 h 1643110"/>
              <a:gd name="connsiteX2" fmla="*/ 5317850 w 6632300"/>
              <a:gd name="connsiteY2" fmla="*/ 1640400 h 1643110"/>
              <a:gd name="connsiteX3" fmla="*/ 494970 w 6632300"/>
              <a:gd name="connsiteY3" fmla="*/ 1643110 h 1643110"/>
              <a:gd name="connsiteX4" fmla="*/ 0 w 6632300"/>
              <a:gd name="connsiteY4" fmla="*/ 1148140 h 1643110"/>
              <a:gd name="connsiteX5" fmla="*/ 0 w 6632300"/>
              <a:gd name="connsiteY5" fmla="*/ 494970 h 1643110"/>
              <a:gd name="connsiteX6" fmla="*/ 494970 w 6632300"/>
              <a:gd name="connsiteY6" fmla="*/ 0 h 1643110"/>
              <a:gd name="connsiteX7" fmla="*/ 5471002 w 6632300"/>
              <a:gd name="connsiteY7" fmla="*/ 0 h 1643110"/>
              <a:gd name="connsiteX8" fmla="*/ 6135417 w 6632300"/>
              <a:gd name="connsiteY8" fmla="*/ 19 h 1643110"/>
              <a:gd name="connsiteX9" fmla="*/ 6632300 w 6632300"/>
              <a:gd name="connsiteY9" fmla="*/ 496902 h 1643110"/>
              <a:gd name="connsiteX10" fmla="*/ 6632300 w 6632300"/>
              <a:gd name="connsiteY10" fmla="*/ 1641563 h 1643110"/>
              <a:gd name="connsiteX0" fmla="*/ 5471002 w 6632300"/>
              <a:gd name="connsiteY0" fmla="*/ 1641563 h 1643110"/>
              <a:gd name="connsiteX1" fmla="*/ 5317850 w 6632300"/>
              <a:gd name="connsiteY1" fmla="*/ 1640400 h 1643110"/>
              <a:gd name="connsiteX2" fmla="*/ 494970 w 6632300"/>
              <a:gd name="connsiteY2" fmla="*/ 1643110 h 1643110"/>
              <a:gd name="connsiteX3" fmla="*/ 0 w 6632300"/>
              <a:gd name="connsiteY3" fmla="*/ 1148140 h 1643110"/>
              <a:gd name="connsiteX4" fmla="*/ 0 w 6632300"/>
              <a:gd name="connsiteY4" fmla="*/ 494970 h 1643110"/>
              <a:gd name="connsiteX5" fmla="*/ 494970 w 6632300"/>
              <a:gd name="connsiteY5" fmla="*/ 0 h 1643110"/>
              <a:gd name="connsiteX6" fmla="*/ 5471002 w 6632300"/>
              <a:gd name="connsiteY6" fmla="*/ 0 h 1643110"/>
              <a:gd name="connsiteX7" fmla="*/ 6135417 w 6632300"/>
              <a:gd name="connsiteY7" fmla="*/ 19 h 1643110"/>
              <a:gd name="connsiteX8" fmla="*/ 6632300 w 6632300"/>
              <a:gd name="connsiteY8" fmla="*/ 496902 h 1643110"/>
              <a:gd name="connsiteX9" fmla="*/ 6632300 w 6632300"/>
              <a:gd name="connsiteY9" fmla="*/ 1641563 h 1643110"/>
              <a:gd name="connsiteX0" fmla="*/ 5317850 w 6632300"/>
              <a:gd name="connsiteY0" fmla="*/ 1640400 h 1643110"/>
              <a:gd name="connsiteX1" fmla="*/ 494970 w 6632300"/>
              <a:gd name="connsiteY1" fmla="*/ 1643110 h 1643110"/>
              <a:gd name="connsiteX2" fmla="*/ 0 w 6632300"/>
              <a:gd name="connsiteY2" fmla="*/ 1148140 h 1643110"/>
              <a:gd name="connsiteX3" fmla="*/ 0 w 6632300"/>
              <a:gd name="connsiteY3" fmla="*/ 494970 h 1643110"/>
              <a:gd name="connsiteX4" fmla="*/ 494970 w 6632300"/>
              <a:gd name="connsiteY4" fmla="*/ 0 h 1643110"/>
              <a:gd name="connsiteX5" fmla="*/ 5471002 w 6632300"/>
              <a:gd name="connsiteY5" fmla="*/ 0 h 1643110"/>
              <a:gd name="connsiteX6" fmla="*/ 6135417 w 6632300"/>
              <a:gd name="connsiteY6" fmla="*/ 19 h 1643110"/>
              <a:gd name="connsiteX7" fmla="*/ 6632300 w 6632300"/>
              <a:gd name="connsiteY7" fmla="*/ 496902 h 1643110"/>
              <a:gd name="connsiteX8" fmla="*/ 6632300 w 6632300"/>
              <a:gd name="connsiteY8" fmla="*/ 1641563 h 164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2300" h="1643110">
                <a:moveTo>
                  <a:pt x="5317850" y="1640400"/>
                </a:moveTo>
                <a:lnTo>
                  <a:pt x="494970" y="1643110"/>
                </a:lnTo>
                <a:cubicBezTo>
                  <a:pt x="221606" y="1643110"/>
                  <a:pt x="0" y="1421504"/>
                  <a:pt x="0" y="1148140"/>
                </a:cubicBezTo>
                <a:lnTo>
                  <a:pt x="0" y="494970"/>
                </a:lnTo>
                <a:cubicBezTo>
                  <a:pt x="0" y="221606"/>
                  <a:pt x="221606" y="0"/>
                  <a:pt x="494970" y="0"/>
                </a:cubicBezTo>
                <a:lnTo>
                  <a:pt x="5471002" y="0"/>
                </a:lnTo>
                <a:lnTo>
                  <a:pt x="6135417" y="19"/>
                </a:lnTo>
                <a:cubicBezTo>
                  <a:pt x="6409838" y="19"/>
                  <a:pt x="6632300" y="222481"/>
                  <a:pt x="6632300" y="496902"/>
                </a:cubicBezTo>
                <a:lnTo>
                  <a:pt x="6632300" y="1641563"/>
                </a:lnTo>
              </a:path>
            </a:pathLst>
          </a:custGeom>
          <a:noFill/>
          <a:ln w="12700" cap="rnd">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grpSp>
        <p:nvGrpSpPr>
          <p:cNvPr id="13" name="Group 12">
            <a:extLst>
              <a:ext uri="{FF2B5EF4-FFF2-40B4-BE49-F238E27FC236}">
                <a16:creationId xmlns:a16="http://schemas.microsoft.com/office/drawing/2014/main" id="{8DAAE7AC-D0D7-EE48-A8C2-2D5CB62E64A3}"/>
              </a:ext>
            </a:extLst>
          </p:cNvPr>
          <p:cNvGrpSpPr/>
          <p:nvPr/>
        </p:nvGrpSpPr>
        <p:grpSpPr>
          <a:xfrm>
            <a:off x="7991389" y="4510705"/>
            <a:ext cx="944347" cy="944347"/>
            <a:chOff x="8072906" y="2501016"/>
            <a:chExt cx="859536" cy="859536"/>
          </a:xfrm>
        </p:grpSpPr>
        <p:sp>
          <p:nvSpPr>
            <p:cNvPr id="12" name="Oval 11">
              <a:extLst>
                <a:ext uri="{FF2B5EF4-FFF2-40B4-BE49-F238E27FC236}">
                  <a16:creationId xmlns:a16="http://schemas.microsoft.com/office/drawing/2014/main" id="{6772DA95-0D9C-8647-9F58-36B24A67DFD3}"/>
                </a:ext>
              </a:extLst>
            </p:cNvPr>
            <p:cNvSpPr>
              <a:spLocks noChangeAspect="1"/>
            </p:cNvSpPr>
            <p:nvPr/>
          </p:nvSpPr>
          <p:spPr>
            <a:xfrm>
              <a:off x="8072906" y="2501016"/>
              <a:ext cx="859536" cy="859536"/>
            </a:xfrm>
            <a:prstGeom prst="ellipse">
              <a:avLst/>
            </a:prstGeom>
            <a:solidFill>
              <a:schemeClr val="bg2"/>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pic>
          <p:nvPicPr>
            <p:cNvPr id="3" name="Graphic 2">
              <a:extLst>
                <a:ext uri="{FF2B5EF4-FFF2-40B4-BE49-F238E27FC236}">
                  <a16:creationId xmlns:a16="http://schemas.microsoft.com/office/drawing/2014/main" id="{A17E57E0-03A4-CE46-9EAA-BA27A3820D17}"/>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186762" y="2614872"/>
              <a:ext cx="631825" cy="631825"/>
            </a:xfrm>
            <a:prstGeom prst="rect">
              <a:avLst/>
            </a:prstGeom>
          </p:spPr>
        </p:pic>
      </p:grpSp>
      <p:cxnSp>
        <p:nvCxnSpPr>
          <p:cNvPr id="162" name="Straight Connector 161">
            <a:extLst>
              <a:ext uri="{FF2B5EF4-FFF2-40B4-BE49-F238E27FC236}">
                <a16:creationId xmlns:a16="http://schemas.microsoft.com/office/drawing/2014/main" id="{0851AECA-B3FB-4C8E-9FA6-CEBBFEA79757}"/>
              </a:ext>
            </a:extLst>
          </p:cNvPr>
          <p:cNvCxnSpPr>
            <a:cxnSpLocks/>
          </p:cNvCxnSpPr>
          <p:nvPr/>
        </p:nvCxnSpPr>
        <p:spPr>
          <a:xfrm>
            <a:off x="9319040" y="2905288"/>
            <a:ext cx="0" cy="622877"/>
          </a:xfrm>
          <a:prstGeom prst="line">
            <a:avLst/>
          </a:prstGeom>
          <a:noFill/>
          <a:ln w="12700" cap="flat" cmpd="sng" algn="ctr">
            <a:solidFill>
              <a:srgbClr val="FFFFFF">
                <a:lumMod val="75000"/>
              </a:srgbClr>
            </a:solidFill>
            <a:prstDash val="solid"/>
          </a:ln>
          <a:effectLst/>
        </p:spPr>
      </p:cxnSp>
      <p:cxnSp>
        <p:nvCxnSpPr>
          <p:cNvPr id="237" name="Straight Connector 236">
            <a:extLst>
              <a:ext uri="{FF2B5EF4-FFF2-40B4-BE49-F238E27FC236}">
                <a16:creationId xmlns:a16="http://schemas.microsoft.com/office/drawing/2014/main" id="{550F1968-7614-4680-B900-744604CA1415}"/>
              </a:ext>
            </a:extLst>
          </p:cNvPr>
          <p:cNvCxnSpPr>
            <a:cxnSpLocks/>
          </p:cNvCxnSpPr>
          <p:nvPr/>
        </p:nvCxnSpPr>
        <p:spPr>
          <a:xfrm>
            <a:off x="9333604" y="3858535"/>
            <a:ext cx="0" cy="622877"/>
          </a:xfrm>
          <a:prstGeom prst="line">
            <a:avLst/>
          </a:prstGeom>
          <a:noFill/>
          <a:ln w="12700" cap="flat" cmpd="sng" algn="ctr">
            <a:solidFill>
              <a:srgbClr val="FFFFFF">
                <a:lumMod val="75000"/>
              </a:srgbClr>
            </a:solidFill>
            <a:prstDash val="solid"/>
          </a:ln>
          <a:effectLst/>
        </p:spPr>
      </p:cxnSp>
      <p:sp>
        <p:nvSpPr>
          <p:cNvPr id="238" name="Rectangle 237">
            <a:extLst>
              <a:ext uri="{FF2B5EF4-FFF2-40B4-BE49-F238E27FC236}">
                <a16:creationId xmlns:a16="http://schemas.microsoft.com/office/drawing/2014/main" id="{0616575C-2907-44DF-A0BB-FBACDD8DFFB2}"/>
              </a:ext>
            </a:extLst>
          </p:cNvPr>
          <p:cNvSpPr/>
          <p:nvPr/>
        </p:nvSpPr>
        <p:spPr>
          <a:xfrm>
            <a:off x="10343279" y="3004869"/>
            <a:ext cx="1059357" cy="461537"/>
          </a:xfrm>
          <a:prstGeom prst="rect">
            <a:avLst/>
          </a:prstGeom>
        </p:spPr>
        <p:txBody>
          <a:bodyPr wrap="square" lIns="0" rIns="0" anchor="ctr">
            <a:spAutoFit/>
          </a:bodyPr>
          <a:lstStyle/>
          <a:p>
            <a:pPr marL="0" marR="0" lvl="0" indent="0" algn="l" defTabSz="914354" rtl="0" eaLnBrk="1" fontAlgn="base" latinLnBrk="0" hangingPunct="1">
              <a:lnSpc>
                <a:spcPct val="90000"/>
              </a:lnSpc>
              <a:spcBef>
                <a:spcPts val="200"/>
              </a:spcBef>
              <a:spcAft>
                <a:spcPct val="0"/>
              </a:spcAft>
              <a:buClrTx/>
              <a:buSzTx/>
              <a:buFontTx/>
              <a:buNone/>
              <a:tabLst/>
              <a:defRPr/>
            </a:pPr>
            <a:r>
              <a:rPr kumimoji="0" lang="en-US" sz="1333" b="0" i="0" u="none" strike="noStrike" kern="0" cap="none" spc="0" normalizeH="0" baseline="0" noProof="0">
                <a:ln>
                  <a:noFill/>
                </a:ln>
                <a:solidFill>
                  <a:srgbClr val="0D274D"/>
                </a:solidFill>
                <a:effectLst/>
                <a:uLnTx/>
                <a:uFillTx/>
                <a:latin typeface="CiscoSansTT ExtraLight"/>
                <a:ea typeface="ＭＳ Ｐゴシック" charset="0"/>
                <a:cs typeface="CiscoSansTT Light" panose="020B0503020201020303" pitchFamily="34" charset="0"/>
              </a:rPr>
              <a:t>Remote Access</a:t>
            </a:r>
          </a:p>
        </p:txBody>
      </p:sp>
      <p:sp>
        <p:nvSpPr>
          <p:cNvPr id="239" name="Rectangle 238">
            <a:extLst>
              <a:ext uri="{FF2B5EF4-FFF2-40B4-BE49-F238E27FC236}">
                <a16:creationId xmlns:a16="http://schemas.microsoft.com/office/drawing/2014/main" id="{651A418C-173B-444C-8838-48E439ACEDFE}"/>
              </a:ext>
            </a:extLst>
          </p:cNvPr>
          <p:cNvSpPr/>
          <p:nvPr/>
        </p:nvSpPr>
        <p:spPr>
          <a:xfrm>
            <a:off x="10340539" y="3845832"/>
            <a:ext cx="1059357" cy="646139"/>
          </a:xfrm>
          <a:prstGeom prst="rect">
            <a:avLst/>
          </a:prstGeom>
        </p:spPr>
        <p:txBody>
          <a:bodyPr wrap="square" lIns="0" rIns="0" anchor="ctr">
            <a:spAutoFit/>
          </a:bodyPr>
          <a:lstStyle/>
          <a:p>
            <a:pPr marL="0" marR="0" lvl="0" indent="0" algn="l" defTabSz="914354" rtl="0" eaLnBrk="1" fontAlgn="base" latinLnBrk="0" hangingPunct="1">
              <a:lnSpc>
                <a:spcPct val="90000"/>
              </a:lnSpc>
              <a:spcBef>
                <a:spcPts val="200"/>
              </a:spcBef>
              <a:spcAft>
                <a:spcPct val="0"/>
              </a:spcAft>
              <a:buClrTx/>
              <a:buSzTx/>
              <a:buFontTx/>
              <a:buNone/>
              <a:tabLst/>
              <a:defRPr/>
            </a:pPr>
            <a:r>
              <a:rPr kumimoji="0" lang="en-US" sz="1333" b="0" i="0" u="none" strike="noStrike" kern="0" cap="none" spc="0" normalizeH="0" baseline="0" noProof="0">
                <a:ln>
                  <a:noFill/>
                </a:ln>
                <a:solidFill>
                  <a:srgbClr val="0D274D"/>
                </a:solidFill>
                <a:effectLst/>
                <a:uLnTx/>
                <a:uFillTx/>
                <a:latin typeface="CiscoSansTT ExtraLight"/>
                <a:ea typeface="ＭＳ Ｐゴシック" charset="0"/>
                <a:cs typeface="CiscoSansTT Light" panose="020B0503020201020303" pitchFamily="34" charset="0"/>
              </a:rPr>
              <a:t>ZTNA Browser-based access</a:t>
            </a:r>
          </a:p>
        </p:txBody>
      </p:sp>
      <p:grpSp>
        <p:nvGrpSpPr>
          <p:cNvPr id="240" name="Group 239">
            <a:extLst>
              <a:ext uri="{FF2B5EF4-FFF2-40B4-BE49-F238E27FC236}">
                <a16:creationId xmlns:a16="http://schemas.microsoft.com/office/drawing/2014/main" id="{CC313CC0-7394-480F-B13E-E73A55C618AF}"/>
              </a:ext>
            </a:extLst>
          </p:cNvPr>
          <p:cNvGrpSpPr>
            <a:grpSpLocks noChangeAspect="1"/>
          </p:cNvGrpSpPr>
          <p:nvPr/>
        </p:nvGrpSpPr>
        <p:grpSpPr bwMode="auto">
          <a:xfrm>
            <a:off x="7459963" y="3100707"/>
            <a:ext cx="376509" cy="361965"/>
            <a:chOff x="4199" y="1840"/>
            <a:chExt cx="466" cy="448"/>
          </a:xfrm>
        </p:grpSpPr>
        <p:sp>
          <p:nvSpPr>
            <p:cNvPr id="241" name="Freeform 45">
              <a:extLst>
                <a:ext uri="{FF2B5EF4-FFF2-40B4-BE49-F238E27FC236}">
                  <a16:creationId xmlns:a16="http://schemas.microsoft.com/office/drawing/2014/main" id="{1A37B5A3-BE48-4628-8523-EA4A97A3C9E4}"/>
                </a:ext>
              </a:extLst>
            </p:cNvPr>
            <p:cNvSpPr>
              <a:spLocks/>
            </p:cNvSpPr>
            <p:nvPr/>
          </p:nvSpPr>
          <p:spPr bwMode="auto">
            <a:xfrm>
              <a:off x="4199" y="1840"/>
              <a:ext cx="466" cy="448"/>
            </a:xfrm>
            <a:custGeom>
              <a:avLst/>
              <a:gdLst>
                <a:gd name="T0" fmla="*/ 671 w 671"/>
                <a:gd name="T1" fmla="*/ 248 h 661"/>
                <a:gd name="T2" fmla="*/ 349 w 671"/>
                <a:gd name="T3" fmla="*/ 7 h 661"/>
                <a:gd name="T4" fmla="*/ 322 w 671"/>
                <a:gd name="T5" fmla="*/ 7 h 661"/>
                <a:gd name="T6" fmla="*/ 0 w 671"/>
                <a:gd name="T7" fmla="*/ 246 h 661"/>
                <a:gd name="T8" fmla="*/ 0 w 671"/>
                <a:gd name="T9" fmla="*/ 246 h 661"/>
                <a:gd name="T10" fmla="*/ 0 w 671"/>
                <a:gd name="T11" fmla="*/ 627 h 661"/>
                <a:gd name="T12" fmla="*/ 34 w 671"/>
                <a:gd name="T13" fmla="*/ 660 h 661"/>
                <a:gd name="T14" fmla="*/ 637 w 671"/>
                <a:gd name="T15" fmla="*/ 661 h 661"/>
                <a:gd name="T16" fmla="*/ 671 w 671"/>
                <a:gd name="T17" fmla="*/ 627 h 661"/>
                <a:gd name="T18" fmla="*/ 671 w 671"/>
                <a:gd name="T19" fmla="*/ 248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1" h="661">
                  <a:moveTo>
                    <a:pt x="671" y="248"/>
                  </a:moveTo>
                  <a:cubicBezTo>
                    <a:pt x="349" y="7"/>
                    <a:pt x="349" y="7"/>
                    <a:pt x="349" y="7"/>
                  </a:cubicBezTo>
                  <a:cubicBezTo>
                    <a:pt x="341" y="0"/>
                    <a:pt x="330" y="0"/>
                    <a:pt x="322" y="7"/>
                  </a:cubicBezTo>
                  <a:cubicBezTo>
                    <a:pt x="0" y="246"/>
                    <a:pt x="0" y="246"/>
                    <a:pt x="0" y="246"/>
                  </a:cubicBezTo>
                  <a:cubicBezTo>
                    <a:pt x="0" y="246"/>
                    <a:pt x="0" y="246"/>
                    <a:pt x="0" y="246"/>
                  </a:cubicBezTo>
                  <a:cubicBezTo>
                    <a:pt x="0" y="627"/>
                    <a:pt x="0" y="627"/>
                    <a:pt x="0" y="627"/>
                  </a:cubicBezTo>
                  <a:cubicBezTo>
                    <a:pt x="0" y="645"/>
                    <a:pt x="15" y="660"/>
                    <a:pt x="34" y="660"/>
                  </a:cubicBezTo>
                  <a:cubicBezTo>
                    <a:pt x="637" y="661"/>
                    <a:pt x="637" y="661"/>
                    <a:pt x="637" y="661"/>
                  </a:cubicBezTo>
                  <a:cubicBezTo>
                    <a:pt x="656" y="661"/>
                    <a:pt x="671" y="645"/>
                    <a:pt x="671" y="627"/>
                  </a:cubicBezTo>
                  <a:cubicBezTo>
                    <a:pt x="671" y="248"/>
                    <a:pt x="671" y="248"/>
                    <a:pt x="671" y="2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42" name="Freeform 46">
              <a:extLst>
                <a:ext uri="{FF2B5EF4-FFF2-40B4-BE49-F238E27FC236}">
                  <a16:creationId xmlns:a16="http://schemas.microsoft.com/office/drawing/2014/main" id="{157417DA-42EC-498B-9DCD-B43726E7BAF9}"/>
                </a:ext>
              </a:extLst>
            </p:cNvPr>
            <p:cNvSpPr>
              <a:spLocks/>
            </p:cNvSpPr>
            <p:nvPr/>
          </p:nvSpPr>
          <p:spPr bwMode="auto">
            <a:xfrm>
              <a:off x="4273" y="1880"/>
              <a:ext cx="311" cy="376"/>
            </a:xfrm>
            <a:custGeom>
              <a:avLst/>
              <a:gdLst>
                <a:gd name="T0" fmla="*/ 411 w 448"/>
                <a:gd name="T1" fmla="*/ 0 h 555"/>
                <a:gd name="T2" fmla="*/ 311 w 448"/>
                <a:gd name="T3" fmla="*/ 0 h 555"/>
                <a:gd name="T4" fmla="*/ 137 w 448"/>
                <a:gd name="T5" fmla="*/ 0 h 555"/>
                <a:gd name="T6" fmla="*/ 37 w 448"/>
                <a:gd name="T7" fmla="*/ 0 h 555"/>
                <a:gd name="T8" fmla="*/ 0 w 448"/>
                <a:gd name="T9" fmla="*/ 37 h 555"/>
                <a:gd name="T10" fmla="*/ 0 w 448"/>
                <a:gd name="T11" fmla="*/ 139 h 555"/>
                <a:gd name="T12" fmla="*/ 0 w 448"/>
                <a:gd name="T13" fmla="*/ 518 h 555"/>
                <a:gd name="T14" fmla="*/ 37 w 448"/>
                <a:gd name="T15" fmla="*/ 555 h 555"/>
                <a:gd name="T16" fmla="*/ 411 w 448"/>
                <a:gd name="T17" fmla="*/ 555 h 555"/>
                <a:gd name="T18" fmla="*/ 448 w 448"/>
                <a:gd name="T19" fmla="*/ 518 h 555"/>
                <a:gd name="T20" fmla="*/ 448 w 448"/>
                <a:gd name="T21" fmla="*/ 139 h 555"/>
                <a:gd name="T22" fmla="*/ 448 w 448"/>
                <a:gd name="T23" fmla="*/ 37 h 555"/>
                <a:gd name="T24" fmla="*/ 411 w 448"/>
                <a:gd name="T25"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555">
                  <a:moveTo>
                    <a:pt x="411" y="0"/>
                  </a:moveTo>
                  <a:cubicBezTo>
                    <a:pt x="311" y="0"/>
                    <a:pt x="311" y="0"/>
                    <a:pt x="311" y="0"/>
                  </a:cubicBezTo>
                  <a:cubicBezTo>
                    <a:pt x="137" y="0"/>
                    <a:pt x="137" y="0"/>
                    <a:pt x="137" y="0"/>
                  </a:cubicBezTo>
                  <a:cubicBezTo>
                    <a:pt x="37" y="0"/>
                    <a:pt x="37" y="0"/>
                    <a:pt x="37" y="0"/>
                  </a:cubicBezTo>
                  <a:cubicBezTo>
                    <a:pt x="17" y="0"/>
                    <a:pt x="0" y="16"/>
                    <a:pt x="0" y="37"/>
                  </a:cubicBezTo>
                  <a:cubicBezTo>
                    <a:pt x="0" y="139"/>
                    <a:pt x="0" y="139"/>
                    <a:pt x="0" y="139"/>
                  </a:cubicBezTo>
                  <a:cubicBezTo>
                    <a:pt x="0" y="518"/>
                    <a:pt x="0" y="518"/>
                    <a:pt x="0" y="518"/>
                  </a:cubicBezTo>
                  <a:cubicBezTo>
                    <a:pt x="0" y="538"/>
                    <a:pt x="17" y="555"/>
                    <a:pt x="37" y="555"/>
                  </a:cubicBezTo>
                  <a:cubicBezTo>
                    <a:pt x="411" y="555"/>
                    <a:pt x="411" y="555"/>
                    <a:pt x="411" y="555"/>
                  </a:cubicBezTo>
                  <a:cubicBezTo>
                    <a:pt x="431" y="555"/>
                    <a:pt x="448" y="538"/>
                    <a:pt x="448" y="518"/>
                  </a:cubicBezTo>
                  <a:cubicBezTo>
                    <a:pt x="448" y="139"/>
                    <a:pt x="448" y="139"/>
                    <a:pt x="448" y="139"/>
                  </a:cubicBezTo>
                  <a:cubicBezTo>
                    <a:pt x="448" y="37"/>
                    <a:pt x="448" y="37"/>
                    <a:pt x="448" y="37"/>
                  </a:cubicBezTo>
                  <a:cubicBezTo>
                    <a:pt x="448" y="16"/>
                    <a:pt x="431" y="0"/>
                    <a:pt x="411" y="0"/>
                  </a:cubicBezTo>
                  <a:close/>
                </a:path>
              </a:pathLst>
            </a:custGeom>
            <a:solidFill>
              <a:schemeClr val="bg2">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43" name="Freeform 47">
              <a:extLst>
                <a:ext uri="{FF2B5EF4-FFF2-40B4-BE49-F238E27FC236}">
                  <a16:creationId xmlns:a16="http://schemas.microsoft.com/office/drawing/2014/main" id="{1C12189C-CBF5-4474-A658-6B1B601730D9}"/>
                </a:ext>
              </a:extLst>
            </p:cNvPr>
            <p:cNvSpPr>
              <a:spLocks/>
            </p:cNvSpPr>
            <p:nvPr/>
          </p:nvSpPr>
          <p:spPr bwMode="auto">
            <a:xfrm>
              <a:off x="4317" y="1949"/>
              <a:ext cx="138" cy="27"/>
            </a:xfrm>
            <a:custGeom>
              <a:avLst/>
              <a:gdLst>
                <a:gd name="T0" fmla="*/ 21 w 199"/>
                <a:gd name="T1" fmla="*/ 41 h 41"/>
                <a:gd name="T2" fmla="*/ 178 w 199"/>
                <a:gd name="T3" fmla="*/ 41 h 41"/>
                <a:gd name="T4" fmla="*/ 199 w 199"/>
                <a:gd name="T5" fmla="*/ 20 h 41"/>
                <a:gd name="T6" fmla="*/ 178 w 199"/>
                <a:gd name="T7" fmla="*/ 0 h 41"/>
                <a:gd name="T8" fmla="*/ 21 w 199"/>
                <a:gd name="T9" fmla="*/ 0 h 41"/>
                <a:gd name="T10" fmla="*/ 0 w 199"/>
                <a:gd name="T11" fmla="*/ 20 h 41"/>
                <a:gd name="T12" fmla="*/ 21 w 199"/>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99" h="41">
                  <a:moveTo>
                    <a:pt x="21" y="41"/>
                  </a:moveTo>
                  <a:cubicBezTo>
                    <a:pt x="178" y="41"/>
                    <a:pt x="178" y="41"/>
                    <a:pt x="178" y="41"/>
                  </a:cubicBezTo>
                  <a:cubicBezTo>
                    <a:pt x="190" y="41"/>
                    <a:pt x="199" y="32"/>
                    <a:pt x="199" y="20"/>
                  </a:cubicBezTo>
                  <a:cubicBezTo>
                    <a:pt x="199" y="9"/>
                    <a:pt x="190" y="0"/>
                    <a:pt x="178" y="0"/>
                  </a:cubicBezTo>
                  <a:cubicBezTo>
                    <a:pt x="21" y="0"/>
                    <a:pt x="21" y="0"/>
                    <a:pt x="21" y="0"/>
                  </a:cubicBezTo>
                  <a:cubicBezTo>
                    <a:pt x="9" y="0"/>
                    <a:pt x="0" y="9"/>
                    <a:pt x="0" y="20"/>
                  </a:cubicBezTo>
                  <a:cubicBezTo>
                    <a:pt x="0" y="32"/>
                    <a:pt x="9" y="41"/>
                    <a:pt x="21" y="4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44" name="Freeform 48">
              <a:extLst>
                <a:ext uri="{FF2B5EF4-FFF2-40B4-BE49-F238E27FC236}">
                  <a16:creationId xmlns:a16="http://schemas.microsoft.com/office/drawing/2014/main" id="{8D5EFBA1-DEAC-4346-9600-986FFC5C1AC0}"/>
                </a:ext>
              </a:extLst>
            </p:cNvPr>
            <p:cNvSpPr>
              <a:spLocks/>
            </p:cNvSpPr>
            <p:nvPr/>
          </p:nvSpPr>
          <p:spPr bwMode="auto">
            <a:xfrm>
              <a:off x="4317" y="2018"/>
              <a:ext cx="221" cy="28"/>
            </a:xfrm>
            <a:custGeom>
              <a:avLst/>
              <a:gdLst>
                <a:gd name="T0" fmla="*/ 21 w 319"/>
                <a:gd name="T1" fmla="*/ 41 h 41"/>
                <a:gd name="T2" fmla="*/ 299 w 319"/>
                <a:gd name="T3" fmla="*/ 41 h 41"/>
                <a:gd name="T4" fmla="*/ 319 w 319"/>
                <a:gd name="T5" fmla="*/ 20 h 41"/>
                <a:gd name="T6" fmla="*/ 299 w 319"/>
                <a:gd name="T7" fmla="*/ 0 h 41"/>
                <a:gd name="T8" fmla="*/ 21 w 319"/>
                <a:gd name="T9" fmla="*/ 0 h 41"/>
                <a:gd name="T10" fmla="*/ 0 w 319"/>
                <a:gd name="T11" fmla="*/ 20 h 41"/>
                <a:gd name="T12" fmla="*/ 21 w 319"/>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19" h="41">
                  <a:moveTo>
                    <a:pt x="21" y="41"/>
                  </a:moveTo>
                  <a:cubicBezTo>
                    <a:pt x="299" y="41"/>
                    <a:pt x="299" y="41"/>
                    <a:pt x="299" y="41"/>
                  </a:cubicBezTo>
                  <a:cubicBezTo>
                    <a:pt x="310" y="41"/>
                    <a:pt x="319" y="32"/>
                    <a:pt x="319" y="20"/>
                  </a:cubicBezTo>
                  <a:cubicBezTo>
                    <a:pt x="319" y="9"/>
                    <a:pt x="310" y="0"/>
                    <a:pt x="299" y="0"/>
                  </a:cubicBezTo>
                  <a:cubicBezTo>
                    <a:pt x="21" y="0"/>
                    <a:pt x="21" y="0"/>
                    <a:pt x="21" y="0"/>
                  </a:cubicBezTo>
                  <a:cubicBezTo>
                    <a:pt x="9" y="0"/>
                    <a:pt x="0" y="9"/>
                    <a:pt x="0" y="20"/>
                  </a:cubicBezTo>
                  <a:cubicBezTo>
                    <a:pt x="0" y="32"/>
                    <a:pt x="9" y="41"/>
                    <a:pt x="21" y="4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45" name="Freeform 49">
              <a:extLst>
                <a:ext uri="{FF2B5EF4-FFF2-40B4-BE49-F238E27FC236}">
                  <a16:creationId xmlns:a16="http://schemas.microsoft.com/office/drawing/2014/main" id="{D81A18B4-2984-4E21-BA09-4754E5044BF7}"/>
                </a:ext>
              </a:extLst>
            </p:cNvPr>
            <p:cNvSpPr>
              <a:spLocks/>
            </p:cNvSpPr>
            <p:nvPr/>
          </p:nvSpPr>
          <p:spPr bwMode="auto">
            <a:xfrm>
              <a:off x="4317" y="2087"/>
              <a:ext cx="221" cy="28"/>
            </a:xfrm>
            <a:custGeom>
              <a:avLst/>
              <a:gdLst>
                <a:gd name="T0" fmla="*/ 21 w 319"/>
                <a:gd name="T1" fmla="*/ 41 h 41"/>
                <a:gd name="T2" fmla="*/ 299 w 319"/>
                <a:gd name="T3" fmla="*/ 41 h 41"/>
                <a:gd name="T4" fmla="*/ 319 w 319"/>
                <a:gd name="T5" fmla="*/ 21 h 41"/>
                <a:gd name="T6" fmla="*/ 299 w 319"/>
                <a:gd name="T7" fmla="*/ 0 h 41"/>
                <a:gd name="T8" fmla="*/ 21 w 319"/>
                <a:gd name="T9" fmla="*/ 0 h 41"/>
                <a:gd name="T10" fmla="*/ 0 w 319"/>
                <a:gd name="T11" fmla="*/ 21 h 41"/>
                <a:gd name="T12" fmla="*/ 21 w 319"/>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19" h="41">
                  <a:moveTo>
                    <a:pt x="21" y="41"/>
                  </a:moveTo>
                  <a:cubicBezTo>
                    <a:pt x="299" y="41"/>
                    <a:pt x="299" y="41"/>
                    <a:pt x="299" y="41"/>
                  </a:cubicBezTo>
                  <a:cubicBezTo>
                    <a:pt x="310" y="41"/>
                    <a:pt x="319" y="32"/>
                    <a:pt x="319" y="21"/>
                  </a:cubicBezTo>
                  <a:cubicBezTo>
                    <a:pt x="319" y="9"/>
                    <a:pt x="310" y="0"/>
                    <a:pt x="299" y="0"/>
                  </a:cubicBezTo>
                  <a:cubicBezTo>
                    <a:pt x="21" y="0"/>
                    <a:pt x="21" y="0"/>
                    <a:pt x="21" y="0"/>
                  </a:cubicBezTo>
                  <a:cubicBezTo>
                    <a:pt x="9" y="0"/>
                    <a:pt x="0" y="9"/>
                    <a:pt x="0" y="21"/>
                  </a:cubicBezTo>
                  <a:cubicBezTo>
                    <a:pt x="0" y="32"/>
                    <a:pt x="9" y="41"/>
                    <a:pt x="21" y="4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46" name="Freeform 50">
              <a:extLst>
                <a:ext uri="{FF2B5EF4-FFF2-40B4-BE49-F238E27FC236}">
                  <a16:creationId xmlns:a16="http://schemas.microsoft.com/office/drawing/2014/main" id="{39582C15-45D1-4063-8A7C-ACE330F871DC}"/>
                </a:ext>
              </a:extLst>
            </p:cNvPr>
            <p:cNvSpPr>
              <a:spLocks/>
            </p:cNvSpPr>
            <p:nvPr/>
          </p:nvSpPr>
          <p:spPr bwMode="auto">
            <a:xfrm>
              <a:off x="4317" y="2156"/>
              <a:ext cx="67" cy="28"/>
            </a:xfrm>
            <a:custGeom>
              <a:avLst/>
              <a:gdLst>
                <a:gd name="T0" fmla="*/ 21 w 97"/>
                <a:gd name="T1" fmla="*/ 41 h 41"/>
                <a:gd name="T2" fmla="*/ 76 w 97"/>
                <a:gd name="T3" fmla="*/ 41 h 41"/>
                <a:gd name="T4" fmla="*/ 97 w 97"/>
                <a:gd name="T5" fmla="*/ 21 h 41"/>
                <a:gd name="T6" fmla="*/ 76 w 97"/>
                <a:gd name="T7" fmla="*/ 0 h 41"/>
                <a:gd name="T8" fmla="*/ 21 w 97"/>
                <a:gd name="T9" fmla="*/ 0 h 41"/>
                <a:gd name="T10" fmla="*/ 0 w 97"/>
                <a:gd name="T11" fmla="*/ 21 h 41"/>
                <a:gd name="T12" fmla="*/ 21 w 97"/>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97" h="41">
                  <a:moveTo>
                    <a:pt x="21" y="41"/>
                  </a:moveTo>
                  <a:cubicBezTo>
                    <a:pt x="76" y="41"/>
                    <a:pt x="76" y="41"/>
                    <a:pt x="76" y="41"/>
                  </a:cubicBezTo>
                  <a:cubicBezTo>
                    <a:pt x="88" y="41"/>
                    <a:pt x="97" y="32"/>
                    <a:pt x="97" y="21"/>
                  </a:cubicBezTo>
                  <a:cubicBezTo>
                    <a:pt x="97" y="9"/>
                    <a:pt x="88" y="0"/>
                    <a:pt x="76" y="0"/>
                  </a:cubicBezTo>
                  <a:cubicBezTo>
                    <a:pt x="21" y="0"/>
                    <a:pt x="21" y="0"/>
                    <a:pt x="21" y="0"/>
                  </a:cubicBezTo>
                  <a:cubicBezTo>
                    <a:pt x="9" y="0"/>
                    <a:pt x="0" y="9"/>
                    <a:pt x="0" y="21"/>
                  </a:cubicBezTo>
                  <a:cubicBezTo>
                    <a:pt x="0" y="32"/>
                    <a:pt x="9" y="41"/>
                    <a:pt x="21" y="41"/>
                  </a:cubicBezTo>
                </a:path>
              </a:pathLst>
            </a:custGeom>
            <a:solidFill>
              <a:srgbClr val="6E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sp>
          <p:nvSpPr>
            <p:cNvPr id="247" name="Freeform 51">
              <a:extLst>
                <a:ext uri="{FF2B5EF4-FFF2-40B4-BE49-F238E27FC236}">
                  <a16:creationId xmlns:a16="http://schemas.microsoft.com/office/drawing/2014/main" id="{8F15D854-8051-4F4C-8442-FB1D33E11924}"/>
                </a:ext>
              </a:extLst>
            </p:cNvPr>
            <p:cNvSpPr>
              <a:spLocks/>
            </p:cNvSpPr>
            <p:nvPr/>
          </p:nvSpPr>
          <p:spPr bwMode="auto">
            <a:xfrm>
              <a:off x="4199" y="2007"/>
              <a:ext cx="466" cy="281"/>
            </a:xfrm>
            <a:custGeom>
              <a:avLst/>
              <a:gdLst>
                <a:gd name="T0" fmla="*/ 307 w 671"/>
                <a:gd name="T1" fmla="*/ 197 h 415"/>
                <a:gd name="T2" fmla="*/ 0 w 671"/>
                <a:gd name="T3" fmla="*/ 0 h 415"/>
                <a:gd name="T4" fmla="*/ 0 w 671"/>
                <a:gd name="T5" fmla="*/ 382 h 415"/>
                <a:gd name="T6" fmla="*/ 33 w 671"/>
                <a:gd name="T7" fmla="*/ 414 h 415"/>
                <a:gd name="T8" fmla="*/ 638 w 671"/>
                <a:gd name="T9" fmla="*/ 415 h 415"/>
                <a:gd name="T10" fmla="*/ 671 w 671"/>
                <a:gd name="T11" fmla="*/ 382 h 415"/>
                <a:gd name="T12" fmla="*/ 671 w 671"/>
                <a:gd name="T13" fmla="*/ 2 h 415"/>
                <a:gd name="T14" fmla="*/ 352 w 671"/>
                <a:gd name="T15" fmla="*/ 197 h 415"/>
                <a:gd name="T16" fmla="*/ 307 w 671"/>
                <a:gd name="T17" fmla="*/ 19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1" h="415">
                  <a:moveTo>
                    <a:pt x="307" y="197"/>
                  </a:moveTo>
                  <a:cubicBezTo>
                    <a:pt x="0" y="0"/>
                    <a:pt x="0" y="0"/>
                    <a:pt x="0" y="0"/>
                  </a:cubicBezTo>
                  <a:cubicBezTo>
                    <a:pt x="0" y="382"/>
                    <a:pt x="0" y="382"/>
                    <a:pt x="0" y="382"/>
                  </a:cubicBezTo>
                  <a:cubicBezTo>
                    <a:pt x="0" y="400"/>
                    <a:pt x="15" y="414"/>
                    <a:pt x="33" y="414"/>
                  </a:cubicBezTo>
                  <a:cubicBezTo>
                    <a:pt x="638" y="415"/>
                    <a:pt x="638" y="415"/>
                    <a:pt x="638" y="415"/>
                  </a:cubicBezTo>
                  <a:cubicBezTo>
                    <a:pt x="656" y="415"/>
                    <a:pt x="671" y="400"/>
                    <a:pt x="671" y="382"/>
                  </a:cubicBezTo>
                  <a:cubicBezTo>
                    <a:pt x="671" y="2"/>
                    <a:pt x="671" y="2"/>
                    <a:pt x="671" y="2"/>
                  </a:cubicBezTo>
                  <a:cubicBezTo>
                    <a:pt x="352" y="197"/>
                    <a:pt x="352" y="197"/>
                    <a:pt x="352" y="197"/>
                  </a:cubicBezTo>
                  <a:cubicBezTo>
                    <a:pt x="338" y="206"/>
                    <a:pt x="321" y="206"/>
                    <a:pt x="307" y="19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Arial" charset="0"/>
                <a:ea typeface="ＭＳ Ｐゴシック" charset="0"/>
              </a:endParaRPr>
            </a:p>
          </p:txBody>
        </p:sp>
      </p:grpSp>
      <p:grpSp>
        <p:nvGrpSpPr>
          <p:cNvPr id="248" name="Graphic 13">
            <a:extLst>
              <a:ext uri="{FF2B5EF4-FFF2-40B4-BE49-F238E27FC236}">
                <a16:creationId xmlns:a16="http://schemas.microsoft.com/office/drawing/2014/main" id="{D29D8944-F6FC-4BFB-B1F5-8DA8E0E52FF4}"/>
              </a:ext>
            </a:extLst>
          </p:cNvPr>
          <p:cNvGrpSpPr>
            <a:grpSpLocks noChangeAspect="1"/>
          </p:cNvGrpSpPr>
          <p:nvPr/>
        </p:nvGrpSpPr>
        <p:grpSpPr>
          <a:xfrm>
            <a:off x="9556691" y="3991659"/>
            <a:ext cx="653540" cy="487096"/>
            <a:chOff x="5467158" y="2287974"/>
            <a:chExt cx="378476" cy="279264"/>
          </a:xfrm>
        </p:grpSpPr>
        <p:grpSp>
          <p:nvGrpSpPr>
            <p:cNvPr id="249" name="Graphic 13">
              <a:extLst>
                <a:ext uri="{FF2B5EF4-FFF2-40B4-BE49-F238E27FC236}">
                  <a16:creationId xmlns:a16="http://schemas.microsoft.com/office/drawing/2014/main" id="{0B4DD549-A4D7-454C-A2D2-38F95335F812}"/>
                </a:ext>
              </a:extLst>
            </p:cNvPr>
            <p:cNvGrpSpPr/>
            <p:nvPr/>
          </p:nvGrpSpPr>
          <p:grpSpPr>
            <a:xfrm>
              <a:off x="5467158" y="2287974"/>
              <a:ext cx="378476" cy="201049"/>
              <a:chOff x="5467158" y="2287974"/>
              <a:chExt cx="378476" cy="201049"/>
            </a:xfrm>
          </p:grpSpPr>
          <p:sp>
            <p:nvSpPr>
              <p:cNvPr id="253" name="Freeform 145">
                <a:extLst>
                  <a:ext uri="{FF2B5EF4-FFF2-40B4-BE49-F238E27FC236}">
                    <a16:creationId xmlns:a16="http://schemas.microsoft.com/office/drawing/2014/main" id="{A1EBE601-666F-4FFF-94F9-7CC9D5CC30AE}"/>
                  </a:ext>
                </a:extLst>
              </p:cNvPr>
              <p:cNvSpPr/>
              <p:nvPr/>
            </p:nvSpPr>
            <p:spPr>
              <a:xfrm>
                <a:off x="5472407" y="2292699"/>
                <a:ext cx="366938" cy="190550"/>
              </a:xfrm>
              <a:custGeom>
                <a:avLst/>
                <a:gdLst>
                  <a:gd name="connsiteX0" fmla="*/ 322834 w 366938"/>
                  <a:gd name="connsiteY0" fmla="*/ 101312 h 190550"/>
                  <a:gd name="connsiteX1" fmla="*/ 316535 w 366938"/>
                  <a:gd name="connsiteY1" fmla="*/ 101837 h 190550"/>
                  <a:gd name="connsiteX2" fmla="*/ 318110 w 366938"/>
                  <a:gd name="connsiteY2" fmla="*/ 87664 h 190550"/>
                  <a:gd name="connsiteX3" fmla="*/ 255118 w 366938"/>
                  <a:gd name="connsiteY3" fmla="*/ 24672 h 190550"/>
                  <a:gd name="connsiteX4" fmla="*/ 227296 w 366938"/>
                  <a:gd name="connsiteY4" fmla="*/ 30971 h 190550"/>
                  <a:gd name="connsiteX5" fmla="*/ 152231 w 366938"/>
                  <a:gd name="connsiteY5" fmla="*/ 0 h 190550"/>
                  <a:gd name="connsiteX6" fmla="*/ 46719 w 366938"/>
                  <a:gd name="connsiteY6" fmla="*/ 101312 h 190550"/>
                  <a:gd name="connsiteX7" fmla="*/ 44619 w 366938"/>
                  <a:gd name="connsiteY7" fmla="*/ 101312 h 190550"/>
                  <a:gd name="connsiteX8" fmla="*/ 0 w 366938"/>
                  <a:gd name="connsiteY8" fmla="*/ 145931 h 190550"/>
                  <a:gd name="connsiteX9" fmla="*/ 44619 w 366938"/>
                  <a:gd name="connsiteY9" fmla="*/ 190551 h 190550"/>
                  <a:gd name="connsiteX10" fmla="*/ 322309 w 366938"/>
                  <a:gd name="connsiteY10" fmla="*/ 190551 h 190550"/>
                  <a:gd name="connsiteX11" fmla="*/ 366928 w 366938"/>
                  <a:gd name="connsiteY11" fmla="*/ 145931 h 190550"/>
                  <a:gd name="connsiteX12" fmla="*/ 322834 w 366938"/>
                  <a:gd name="connsiteY12" fmla="*/ 101312 h 1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6938" h="190550">
                    <a:moveTo>
                      <a:pt x="322834" y="101312"/>
                    </a:moveTo>
                    <a:cubicBezTo>
                      <a:pt x="320734" y="101312"/>
                      <a:pt x="318635" y="101312"/>
                      <a:pt x="316535" y="101837"/>
                    </a:cubicBezTo>
                    <a:cubicBezTo>
                      <a:pt x="317585" y="97113"/>
                      <a:pt x="318110" y="92388"/>
                      <a:pt x="318110" y="87664"/>
                    </a:cubicBezTo>
                    <a:cubicBezTo>
                      <a:pt x="318110" y="53018"/>
                      <a:pt x="289763" y="24672"/>
                      <a:pt x="255118" y="24672"/>
                    </a:cubicBezTo>
                    <a:cubicBezTo>
                      <a:pt x="245144" y="24672"/>
                      <a:pt x="235695" y="27297"/>
                      <a:pt x="227296" y="30971"/>
                    </a:cubicBezTo>
                    <a:cubicBezTo>
                      <a:pt x="208399" y="11549"/>
                      <a:pt x="181627" y="0"/>
                      <a:pt x="152231" y="0"/>
                    </a:cubicBezTo>
                    <a:cubicBezTo>
                      <a:pt x="95538" y="0"/>
                      <a:pt x="49344" y="45144"/>
                      <a:pt x="46719" y="101312"/>
                    </a:cubicBezTo>
                    <a:cubicBezTo>
                      <a:pt x="46194" y="101312"/>
                      <a:pt x="45669" y="101312"/>
                      <a:pt x="44619" y="101312"/>
                    </a:cubicBezTo>
                    <a:cubicBezTo>
                      <a:pt x="19947" y="101312"/>
                      <a:pt x="0" y="121260"/>
                      <a:pt x="0" y="145931"/>
                    </a:cubicBezTo>
                    <a:cubicBezTo>
                      <a:pt x="0" y="170603"/>
                      <a:pt x="19947" y="190551"/>
                      <a:pt x="44619" y="190551"/>
                    </a:cubicBezTo>
                    <a:cubicBezTo>
                      <a:pt x="69291" y="190551"/>
                      <a:pt x="297637" y="190551"/>
                      <a:pt x="322309" y="190551"/>
                    </a:cubicBezTo>
                    <a:cubicBezTo>
                      <a:pt x="346981" y="190551"/>
                      <a:pt x="366928" y="170603"/>
                      <a:pt x="366928" y="145931"/>
                    </a:cubicBezTo>
                    <a:cubicBezTo>
                      <a:pt x="367453" y="121260"/>
                      <a:pt x="347506" y="101312"/>
                      <a:pt x="322834" y="101312"/>
                    </a:cubicBezTo>
                    <a:close/>
                  </a:path>
                </a:pathLst>
              </a:custGeom>
              <a:solidFill>
                <a:srgbClr val="FFFFFF"/>
              </a:solidFill>
              <a:ln w="5203"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54" name="Freeform 146">
                <a:extLst>
                  <a:ext uri="{FF2B5EF4-FFF2-40B4-BE49-F238E27FC236}">
                    <a16:creationId xmlns:a16="http://schemas.microsoft.com/office/drawing/2014/main" id="{260CD38D-CF83-4B49-B3CD-06E154ED5FBC}"/>
                  </a:ext>
                </a:extLst>
              </p:cNvPr>
              <p:cNvSpPr/>
              <p:nvPr/>
            </p:nvSpPr>
            <p:spPr>
              <a:xfrm>
                <a:off x="5467158" y="2287974"/>
                <a:ext cx="378476" cy="201049"/>
              </a:xfrm>
              <a:custGeom>
                <a:avLst/>
                <a:gdLst>
                  <a:gd name="connsiteX0" fmla="*/ 328083 w 378476"/>
                  <a:gd name="connsiteY0" fmla="*/ 201049 h 201049"/>
                  <a:gd name="connsiteX1" fmla="*/ 49869 w 378476"/>
                  <a:gd name="connsiteY1" fmla="*/ 201049 h 201049"/>
                  <a:gd name="connsiteX2" fmla="*/ 0 w 378476"/>
                  <a:gd name="connsiteY2" fmla="*/ 151181 h 201049"/>
                  <a:gd name="connsiteX3" fmla="*/ 47244 w 378476"/>
                  <a:gd name="connsiteY3" fmla="*/ 101312 h 201049"/>
                  <a:gd name="connsiteX4" fmla="*/ 158005 w 378476"/>
                  <a:gd name="connsiteY4" fmla="*/ 0 h 201049"/>
                  <a:gd name="connsiteX5" fmla="*/ 234120 w 378476"/>
                  <a:gd name="connsiteY5" fmla="*/ 29921 h 201049"/>
                  <a:gd name="connsiteX6" fmla="*/ 260892 w 378476"/>
                  <a:gd name="connsiteY6" fmla="*/ 24147 h 201049"/>
                  <a:gd name="connsiteX7" fmla="*/ 329133 w 378476"/>
                  <a:gd name="connsiteY7" fmla="*/ 92388 h 201049"/>
                  <a:gd name="connsiteX8" fmla="*/ 328608 w 378476"/>
                  <a:gd name="connsiteY8" fmla="*/ 100787 h 201049"/>
                  <a:gd name="connsiteX9" fmla="*/ 378477 w 378476"/>
                  <a:gd name="connsiteY9" fmla="*/ 150656 h 201049"/>
                  <a:gd name="connsiteX10" fmla="*/ 328083 w 378476"/>
                  <a:gd name="connsiteY10" fmla="*/ 201049 h 201049"/>
                  <a:gd name="connsiteX11" fmla="*/ 49869 w 378476"/>
                  <a:gd name="connsiteY11" fmla="*/ 111286 h 201049"/>
                  <a:gd name="connsiteX12" fmla="*/ 10499 w 378476"/>
                  <a:gd name="connsiteY12" fmla="*/ 150656 h 201049"/>
                  <a:gd name="connsiteX13" fmla="*/ 49869 w 378476"/>
                  <a:gd name="connsiteY13" fmla="*/ 190026 h 201049"/>
                  <a:gd name="connsiteX14" fmla="*/ 327558 w 378476"/>
                  <a:gd name="connsiteY14" fmla="*/ 190026 h 201049"/>
                  <a:gd name="connsiteX15" fmla="*/ 366928 w 378476"/>
                  <a:gd name="connsiteY15" fmla="*/ 150656 h 201049"/>
                  <a:gd name="connsiteX16" fmla="*/ 327558 w 378476"/>
                  <a:gd name="connsiteY16" fmla="*/ 111286 h 201049"/>
                  <a:gd name="connsiteX17" fmla="*/ 321784 w 378476"/>
                  <a:gd name="connsiteY17" fmla="*/ 111811 h 201049"/>
                  <a:gd name="connsiteX18" fmla="*/ 317060 w 378476"/>
                  <a:gd name="connsiteY18" fmla="*/ 110236 h 201049"/>
                  <a:gd name="connsiteX19" fmla="*/ 316010 w 378476"/>
                  <a:gd name="connsiteY19" fmla="*/ 105512 h 201049"/>
                  <a:gd name="connsiteX20" fmla="*/ 317585 w 378476"/>
                  <a:gd name="connsiteY20" fmla="*/ 92388 h 201049"/>
                  <a:gd name="connsiteX21" fmla="*/ 259842 w 378476"/>
                  <a:gd name="connsiteY21" fmla="*/ 34646 h 201049"/>
                  <a:gd name="connsiteX22" fmla="*/ 234120 w 378476"/>
                  <a:gd name="connsiteY22" fmla="*/ 40420 h 201049"/>
                  <a:gd name="connsiteX23" fmla="*/ 227821 w 378476"/>
                  <a:gd name="connsiteY23" fmla="*/ 39370 h 201049"/>
                  <a:gd name="connsiteX24" fmla="*/ 156430 w 378476"/>
                  <a:gd name="connsiteY24" fmla="*/ 9974 h 201049"/>
                  <a:gd name="connsiteX25" fmla="*/ 56168 w 378476"/>
                  <a:gd name="connsiteY25" fmla="*/ 106037 h 201049"/>
                  <a:gd name="connsiteX26" fmla="*/ 54593 w 378476"/>
                  <a:gd name="connsiteY26" fmla="*/ 109711 h 201049"/>
                  <a:gd name="connsiteX27" fmla="*/ 50919 w 378476"/>
                  <a:gd name="connsiteY27" fmla="*/ 111286 h 201049"/>
                  <a:gd name="connsiteX28" fmla="*/ 50394 w 378476"/>
                  <a:gd name="connsiteY28" fmla="*/ 111286 h 201049"/>
                  <a:gd name="connsiteX29" fmla="*/ 49869 w 378476"/>
                  <a:gd name="connsiteY29" fmla="*/ 111286 h 20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476" h="201049">
                    <a:moveTo>
                      <a:pt x="328083" y="201049"/>
                    </a:moveTo>
                    <a:lnTo>
                      <a:pt x="49869" y="201049"/>
                    </a:lnTo>
                    <a:cubicBezTo>
                      <a:pt x="22047" y="201049"/>
                      <a:pt x="0" y="178477"/>
                      <a:pt x="0" y="151181"/>
                    </a:cubicBezTo>
                    <a:cubicBezTo>
                      <a:pt x="0" y="124409"/>
                      <a:pt x="20997" y="102887"/>
                      <a:pt x="47244" y="101312"/>
                    </a:cubicBezTo>
                    <a:cubicBezTo>
                      <a:pt x="52493" y="44094"/>
                      <a:pt x="99737" y="0"/>
                      <a:pt x="158005" y="0"/>
                    </a:cubicBezTo>
                    <a:cubicBezTo>
                      <a:pt x="186351" y="0"/>
                      <a:pt x="213123" y="10499"/>
                      <a:pt x="234120" y="29921"/>
                    </a:cubicBezTo>
                    <a:cubicBezTo>
                      <a:pt x="242519" y="26247"/>
                      <a:pt x="251443" y="24147"/>
                      <a:pt x="260892" y="24147"/>
                    </a:cubicBezTo>
                    <a:cubicBezTo>
                      <a:pt x="298687" y="24147"/>
                      <a:pt x="329133" y="54593"/>
                      <a:pt x="329133" y="92388"/>
                    </a:cubicBezTo>
                    <a:cubicBezTo>
                      <a:pt x="329133" y="95013"/>
                      <a:pt x="329133" y="98163"/>
                      <a:pt x="328608" y="100787"/>
                    </a:cubicBezTo>
                    <a:cubicBezTo>
                      <a:pt x="356430" y="100787"/>
                      <a:pt x="378477" y="123359"/>
                      <a:pt x="378477" y="150656"/>
                    </a:cubicBezTo>
                    <a:cubicBezTo>
                      <a:pt x="378477" y="177952"/>
                      <a:pt x="355380" y="201049"/>
                      <a:pt x="328083" y="201049"/>
                    </a:cubicBezTo>
                    <a:close/>
                    <a:moveTo>
                      <a:pt x="49869" y="111286"/>
                    </a:moveTo>
                    <a:cubicBezTo>
                      <a:pt x="27821" y="111286"/>
                      <a:pt x="10499" y="129134"/>
                      <a:pt x="10499" y="150656"/>
                    </a:cubicBezTo>
                    <a:cubicBezTo>
                      <a:pt x="10499" y="172703"/>
                      <a:pt x="28346" y="190026"/>
                      <a:pt x="49869" y="190026"/>
                    </a:cubicBezTo>
                    <a:lnTo>
                      <a:pt x="327558" y="190026"/>
                    </a:lnTo>
                    <a:cubicBezTo>
                      <a:pt x="349606" y="190026"/>
                      <a:pt x="366928" y="172178"/>
                      <a:pt x="366928" y="150656"/>
                    </a:cubicBezTo>
                    <a:cubicBezTo>
                      <a:pt x="366928" y="128609"/>
                      <a:pt x="349081" y="111286"/>
                      <a:pt x="327558" y="111286"/>
                    </a:cubicBezTo>
                    <a:cubicBezTo>
                      <a:pt x="325984" y="111286"/>
                      <a:pt x="323884" y="111286"/>
                      <a:pt x="321784" y="111811"/>
                    </a:cubicBezTo>
                    <a:cubicBezTo>
                      <a:pt x="320209" y="111811"/>
                      <a:pt x="318110" y="111286"/>
                      <a:pt x="317060" y="110236"/>
                    </a:cubicBezTo>
                    <a:cubicBezTo>
                      <a:pt x="316010" y="109186"/>
                      <a:pt x="315485" y="107086"/>
                      <a:pt x="316010" y="105512"/>
                    </a:cubicBezTo>
                    <a:cubicBezTo>
                      <a:pt x="317060" y="101312"/>
                      <a:pt x="317585" y="96588"/>
                      <a:pt x="317585" y="92388"/>
                    </a:cubicBezTo>
                    <a:cubicBezTo>
                      <a:pt x="317585" y="60367"/>
                      <a:pt x="291863" y="34646"/>
                      <a:pt x="259842" y="34646"/>
                    </a:cubicBezTo>
                    <a:cubicBezTo>
                      <a:pt x="250918" y="34646"/>
                      <a:pt x="242519" y="36745"/>
                      <a:pt x="234120" y="40420"/>
                    </a:cubicBezTo>
                    <a:cubicBezTo>
                      <a:pt x="232021" y="41470"/>
                      <a:pt x="229921" y="40945"/>
                      <a:pt x="227821" y="39370"/>
                    </a:cubicBezTo>
                    <a:cubicBezTo>
                      <a:pt x="208923" y="20472"/>
                      <a:pt x="183727" y="9974"/>
                      <a:pt x="156430" y="9974"/>
                    </a:cubicBezTo>
                    <a:cubicBezTo>
                      <a:pt x="102362" y="9974"/>
                      <a:pt x="58268" y="51968"/>
                      <a:pt x="56168" y="106037"/>
                    </a:cubicBezTo>
                    <a:cubicBezTo>
                      <a:pt x="56168" y="107611"/>
                      <a:pt x="55643" y="108661"/>
                      <a:pt x="54593" y="109711"/>
                    </a:cubicBezTo>
                    <a:cubicBezTo>
                      <a:pt x="53543" y="110761"/>
                      <a:pt x="51968" y="111286"/>
                      <a:pt x="50919" y="111286"/>
                    </a:cubicBezTo>
                    <a:lnTo>
                      <a:pt x="50394" y="111286"/>
                    </a:lnTo>
                    <a:cubicBezTo>
                      <a:pt x="50394" y="111286"/>
                      <a:pt x="50394" y="111286"/>
                      <a:pt x="49869" y="111286"/>
                    </a:cubicBezTo>
                    <a:close/>
                  </a:path>
                </a:pathLst>
              </a:custGeom>
              <a:solidFill>
                <a:srgbClr val="BFBFBF"/>
              </a:solidFill>
              <a:ln w="5203"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grpSp>
        <p:grpSp>
          <p:nvGrpSpPr>
            <p:cNvPr id="250" name="Graphic 13">
              <a:extLst>
                <a:ext uri="{FF2B5EF4-FFF2-40B4-BE49-F238E27FC236}">
                  <a16:creationId xmlns:a16="http://schemas.microsoft.com/office/drawing/2014/main" id="{7AAC5AE0-C69A-4237-9C35-6670B98DCB93}"/>
                </a:ext>
              </a:extLst>
            </p:cNvPr>
            <p:cNvGrpSpPr/>
            <p:nvPr/>
          </p:nvGrpSpPr>
          <p:grpSpPr>
            <a:xfrm>
              <a:off x="5585268" y="2378473"/>
              <a:ext cx="141732" cy="188766"/>
              <a:chOff x="5585268" y="2378473"/>
              <a:chExt cx="141732" cy="188766"/>
            </a:xfrm>
          </p:grpSpPr>
          <p:sp>
            <p:nvSpPr>
              <p:cNvPr id="251" name="Freeform 143">
                <a:extLst>
                  <a:ext uri="{FF2B5EF4-FFF2-40B4-BE49-F238E27FC236}">
                    <a16:creationId xmlns:a16="http://schemas.microsoft.com/office/drawing/2014/main" id="{43ED3A44-F7DF-4420-A2EC-9C377D744A04}"/>
                  </a:ext>
                </a:extLst>
              </p:cNvPr>
              <p:cNvSpPr/>
              <p:nvPr/>
            </p:nvSpPr>
            <p:spPr>
              <a:xfrm>
                <a:off x="5585268" y="2378473"/>
                <a:ext cx="141732" cy="188766"/>
              </a:xfrm>
              <a:custGeom>
                <a:avLst/>
                <a:gdLst>
                  <a:gd name="connsiteX0" fmla="*/ 133858 w 141732"/>
                  <a:gd name="connsiteY0" fmla="*/ 63307 h 188766"/>
                  <a:gd name="connsiteX1" fmla="*/ 125984 w 141732"/>
                  <a:gd name="connsiteY1" fmla="*/ 63307 h 188766"/>
                  <a:gd name="connsiteX2" fmla="*/ 125984 w 141732"/>
                  <a:gd name="connsiteY2" fmla="*/ 57008 h 188766"/>
                  <a:gd name="connsiteX3" fmla="*/ 83464 w 141732"/>
                  <a:gd name="connsiteY3" fmla="*/ 1365 h 188766"/>
                  <a:gd name="connsiteX4" fmla="*/ 15748 w 141732"/>
                  <a:gd name="connsiteY4" fmla="*/ 54908 h 188766"/>
                  <a:gd name="connsiteX5" fmla="*/ 15748 w 141732"/>
                  <a:gd name="connsiteY5" fmla="*/ 62782 h 188766"/>
                  <a:gd name="connsiteX6" fmla="*/ 7874 w 141732"/>
                  <a:gd name="connsiteY6" fmla="*/ 62782 h 188766"/>
                  <a:gd name="connsiteX7" fmla="*/ 0 w 141732"/>
                  <a:gd name="connsiteY7" fmla="*/ 70656 h 188766"/>
                  <a:gd name="connsiteX8" fmla="*/ 0 w 141732"/>
                  <a:gd name="connsiteY8" fmla="*/ 180892 h 188766"/>
                  <a:gd name="connsiteX9" fmla="*/ 7874 w 141732"/>
                  <a:gd name="connsiteY9" fmla="*/ 188766 h 188766"/>
                  <a:gd name="connsiteX10" fmla="*/ 133858 w 141732"/>
                  <a:gd name="connsiteY10" fmla="*/ 188766 h 188766"/>
                  <a:gd name="connsiteX11" fmla="*/ 141732 w 141732"/>
                  <a:gd name="connsiteY11" fmla="*/ 180892 h 188766"/>
                  <a:gd name="connsiteX12" fmla="*/ 141732 w 141732"/>
                  <a:gd name="connsiteY12" fmla="*/ 70656 h 188766"/>
                  <a:gd name="connsiteX13" fmla="*/ 133858 w 141732"/>
                  <a:gd name="connsiteY13" fmla="*/ 63307 h 188766"/>
                  <a:gd name="connsiteX14" fmla="*/ 31496 w 141732"/>
                  <a:gd name="connsiteY14" fmla="*/ 55433 h 188766"/>
                  <a:gd name="connsiteX15" fmla="*/ 79265 w 141732"/>
                  <a:gd name="connsiteY15" fmla="*/ 17113 h 188766"/>
                  <a:gd name="connsiteX16" fmla="*/ 110236 w 141732"/>
                  <a:gd name="connsiteY16" fmla="*/ 57008 h 188766"/>
                  <a:gd name="connsiteX17" fmla="*/ 110236 w 141732"/>
                  <a:gd name="connsiteY17" fmla="*/ 63307 h 188766"/>
                  <a:gd name="connsiteX18" fmla="*/ 31496 w 141732"/>
                  <a:gd name="connsiteY18" fmla="*/ 63307 h 188766"/>
                  <a:gd name="connsiteX19" fmla="*/ 31496 w 141732"/>
                  <a:gd name="connsiteY19" fmla="*/ 55433 h 18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732" h="188766">
                    <a:moveTo>
                      <a:pt x="133858" y="63307"/>
                    </a:moveTo>
                    <a:lnTo>
                      <a:pt x="125984" y="63307"/>
                    </a:lnTo>
                    <a:lnTo>
                      <a:pt x="125984" y="57008"/>
                    </a:lnTo>
                    <a:cubicBezTo>
                      <a:pt x="125984" y="30761"/>
                      <a:pt x="108661" y="7139"/>
                      <a:pt x="83464" y="1365"/>
                    </a:cubicBezTo>
                    <a:cubicBezTo>
                      <a:pt x="47769" y="-6509"/>
                      <a:pt x="15748" y="20787"/>
                      <a:pt x="15748" y="54908"/>
                    </a:cubicBezTo>
                    <a:lnTo>
                      <a:pt x="15748" y="62782"/>
                    </a:lnTo>
                    <a:lnTo>
                      <a:pt x="7874" y="62782"/>
                    </a:lnTo>
                    <a:cubicBezTo>
                      <a:pt x="3675" y="62782"/>
                      <a:pt x="0" y="66457"/>
                      <a:pt x="0" y="70656"/>
                    </a:cubicBezTo>
                    <a:lnTo>
                      <a:pt x="0" y="180892"/>
                    </a:lnTo>
                    <a:cubicBezTo>
                      <a:pt x="0" y="185092"/>
                      <a:pt x="3675" y="188766"/>
                      <a:pt x="7874" y="188766"/>
                    </a:cubicBezTo>
                    <a:lnTo>
                      <a:pt x="133858" y="188766"/>
                    </a:lnTo>
                    <a:cubicBezTo>
                      <a:pt x="138057" y="188766"/>
                      <a:pt x="141732" y="185092"/>
                      <a:pt x="141732" y="180892"/>
                    </a:cubicBezTo>
                    <a:lnTo>
                      <a:pt x="141732" y="70656"/>
                    </a:lnTo>
                    <a:cubicBezTo>
                      <a:pt x="141732" y="66457"/>
                      <a:pt x="138057" y="63307"/>
                      <a:pt x="133858" y="63307"/>
                    </a:cubicBezTo>
                    <a:close/>
                    <a:moveTo>
                      <a:pt x="31496" y="55433"/>
                    </a:moveTo>
                    <a:cubicBezTo>
                      <a:pt x="31496" y="31286"/>
                      <a:pt x="53543" y="11864"/>
                      <a:pt x="79265" y="17113"/>
                    </a:cubicBezTo>
                    <a:cubicBezTo>
                      <a:pt x="97638" y="20787"/>
                      <a:pt x="110236" y="38110"/>
                      <a:pt x="110236" y="57008"/>
                    </a:cubicBezTo>
                    <a:lnTo>
                      <a:pt x="110236" y="63307"/>
                    </a:lnTo>
                    <a:lnTo>
                      <a:pt x="31496" y="63307"/>
                    </a:lnTo>
                    <a:lnTo>
                      <a:pt x="31496" y="55433"/>
                    </a:lnTo>
                    <a:close/>
                  </a:path>
                </a:pathLst>
              </a:custGeom>
              <a:solidFill>
                <a:srgbClr val="0D274D"/>
              </a:solidFill>
              <a:ln w="5203"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52" name="Freeform 144">
                <a:extLst>
                  <a:ext uri="{FF2B5EF4-FFF2-40B4-BE49-F238E27FC236}">
                    <a16:creationId xmlns:a16="http://schemas.microsoft.com/office/drawing/2014/main" id="{1D83F505-01FA-442F-BEA3-FCCF1A3DEF43}"/>
                  </a:ext>
                </a:extLst>
              </p:cNvPr>
              <p:cNvSpPr/>
              <p:nvPr/>
            </p:nvSpPr>
            <p:spPr>
              <a:xfrm>
                <a:off x="5640314" y="2472934"/>
                <a:ext cx="31567" cy="63334"/>
              </a:xfrm>
              <a:custGeom>
                <a:avLst/>
                <a:gdLst>
                  <a:gd name="connsiteX0" fmla="*/ 23694 w 31567"/>
                  <a:gd name="connsiteY0" fmla="*/ 29213 h 63334"/>
                  <a:gd name="connsiteX1" fmla="*/ 23694 w 31567"/>
                  <a:gd name="connsiteY1" fmla="*/ 55460 h 63334"/>
                  <a:gd name="connsiteX2" fmla="*/ 15820 w 31567"/>
                  <a:gd name="connsiteY2" fmla="*/ 63334 h 63334"/>
                  <a:gd name="connsiteX3" fmla="*/ 7946 w 31567"/>
                  <a:gd name="connsiteY3" fmla="*/ 55460 h 63334"/>
                  <a:gd name="connsiteX4" fmla="*/ 7946 w 31567"/>
                  <a:gd name="connsiteY4" fmla="*/ 29213 h 63334"/>
                  <a:gd name="connsiteX5" fmla="*/ 597 w 31567"/>
                  <a:gd name="connsiteY5" fmla="*/ 11891 h 63334"/>
                  <a:gd name="connsiteX6" fmla="*/ 12670 w 31567"/>
                  <a:gd name="connsiteY6" fmla="*/ 342 h 63334"/>
                  <a:gd name="connsiteX7" fmla="*/ 31568 w 31567"/>
                  <a:gd name="connsiteY7" fmla="*/ 15565 h 63334"/>
                  <a:gd name="connsiteX8" fmla="*/ 23694 w 31567"/>
                  <a:gd name="connsiteY8" fmla="*/ 29213 h 6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67" h="63334">
                    <a:moveTo>
                      <a:pt x="23694" y="29213"/>
                    </a:moveTo>
                    <a:lnTo>
                      <a:pt x="23694" y="55460"/>
                    </a:lnTo>
                    <a:cubicBezTo>
                      <a:pt x="23694" y="59660"/>
                      <a:pt x="20019" y="63334"/>
                      <a:pt x="15820" y="63334"/>
                    </a:cubicBezTo>
                    <a:cubicBezTo>
                      <a:pt x="11621" y="63334"/>
                      <a:pt x="7946" y="59660"/>
                      <a:pt x="7946" y="55460"/>
                    </a:cubicBezTo>
                    <a:lnTo>
                      <a:pt x="7946" y="29213"/>
                    </a:lnTo>
                    <a:cubicBezTo>
                      <a:pt x="2172" y="26064"/>
                      <a:pt x="-1503" y="19240"/>
                      <a:pt x="597" y="11891"/>
                    </a:cubicBezTo>
                    <a:cubicBezTo>
                      <a:pt x="2172" y="6116"/>
                      <a:pt x="6896" y="1392"/>
                      <a:pt x="12670" y="342"/>
                    </a:cubicBezTo>
                    <a:cubicBezTo>
                      <a:pt x="22644" y="-1758"/>
                      <a:pt x="31568" y="6116"/>
                      <a:pt x="31568" y="15565"/>
                    </a:cubicBezTo>
                    <a:cubicBezTo>
                      <a:pt x="31568" y="21864"/>
                      <a:pt x="28418" y="26589"/>
                      <a:pt x="23694" y="29213"/>
                    </a:cubicBezTo>
                    <a:close/>
                  </a:path>
                </a:pathLst>
              </a:custGeom>
              <a:solidFill>
                <a:srgbClr val="FFFFFF"/>
              </a:solidFill>
              <a:ln w="5203"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grpSp>
      </p:grpSp>
      <p:grpSp>
        <p:nvGrpSpPr>
          <p:cNvPr id="255" name="Graphic 13">
            <a:extLst>
              <a:ext uri="{FF2B5EF4-FFF2-40B4-BE49-F238E27FC236}">
                <a16:creationId xmlns:a16="http://schemas.microsoft.com/office/drawing/2014/main" id="{C967D41F-78D7-4E53-91DE-CF5B99EE462C}"/>
              </a:ext>
            </a:extLst>
          </p:cNvPr>
          <p:cNvGrpSpPr/>
          <p:nvPr/>
        </p:nvGrpSpPr>
        <p:grpSpPr>
          <a:xfrm>
            <a:off x="9517134" y="2960956"/>
            <a:ext cx="653540" cy="350672"/>
            <a:chOff x="5467158" y="2287974"/>
            <a:chExt cx="378476" cy="201049"/>
          </a:xfrm>
        </p:grpSpPr>
        <p:sp>
          <p:nvSpPr>
            <p:cNvPr id="256" name="Freeform 145">
              <a:extLst>
                <a:ext uri="{FF2B5EF4-FFF2-40B4-BE49-F238E27FC236}">
                  <a16:creationId xmlns:a16="http://schemas.microsoft.com/office/drawing/2014/main" id="{9E656D94-6D4F-4B6D-82C3-26646F6D5028}"/>
                </a:ext>
              </a:extLst>
            </p:cNvPr>
            <p:cNvSpPr/>
            <p:nvPr/>
          </p:nvSpPr>
          <p:spPr>
            <a:xfrm>
              <a:off x="5472407" y="2292699"/>
              <a:ext cx="366938" cy="190550"/>
            </a:xfrm>
            <a:custGeom>
              <a:avLst/>
              <a:gdLst>
                <a:gd name="connsiteX0" fmla="*/ 322834 w 366938"/>
                <a:gd name="connsiteY0" fmla="*/ 101312 h 190550"/>
                <a:gd name="connsiteX1" fmla="*/ 316535 w 366938"/>
                <a:gd name="connsiteY1" fmla="*/ 101837 h 190550"/>
                <a:gd name="connsiteX2" fmla="*/ 318110 w 366938"/>
                <a:gd name="connsiteY2" fmla="*/ 87664 h 190550"/>
                <a:gd name="connsiteX3" fmla="*/ 255118 w 366938"/>
                <a:gd name="connsiteY3" fmla="*/ 24672 h 190550"/>
                <a:gd name="connsiteX4" fmla="*/ 227296 w 366938"/>
                <a:gd name="connsiteY4" fmla="*/ 30971 h 190550"/>
                <a:gd name="connsiteX5" fmla="*/ 152231 w 366938"/>
                <a:gd name="connsiteY5" fmla="*/ 0 h 190550"/>
                <a:gd name="connsiteX6" fmla="*/ 46719 w 366938"/>
                <a:gd name="connsiteY6" fmla="*/ 101312 h 190550"/>
                <a:gd name="connsiteX7" fmla="*/ 44619 w 366938"/>
                <a:gd name="connsiteY7" fmla="*/ 101312 h 190550"/>
                <a:gd name="connsiteX8" fmla="*/ 0 w 366938"/>
                <a:gd name="connsiteY8" fmla="*/ 145931 h 190550"/>
                <a:gd name="connsiteX9" fmla="*/ 44619 w 366938"/>
                <a:gd name="connsiteY9" fmla="*/ 190551 h 190550"/>
                <a:gd name="connsiteX10" fmla="*/ 322309 w 366938"/>
                <a:gd name="connsiteY10" fmla="*/ 190551 h 190550"/>
                <a:gd name="connsiteX11" fmla="*/ 366928 w 366938"/>
                <a:gd name="connsiteY11" fmla="*/ 145931 h 190550"/>
                <a:gd name="connsiteX12" fmla="*/ 322834 w 366938"/>
                <a:gd name="connsiteY12" fmla="*/ 101312 h 1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6938" h="190550">
                  <a:moveTo>
                    <a:pt x="322834" y="101312"/>
                  </a:moveTo>
                  <a:cubicBezTo>
                    <a:pt x="320734" y="101312"/>
                    <a:pt x="318635" y="101312"/>
                    <a:pt x="316535" y="101837"/>
                  </a:cubicBezTo>
                  <a:cubicBezTo>
                    <a:pt x="317585" y="97113"/>
                    <a:pt x="318110" y="92388"/>
                    <a:pt x="318110" y="87664"/>
                  </a:cubicBezTo>
                  <a:cubicBezTo>
                    <a:pt x="318110" y="53018"/>
                    <a:pt x="289763" y="24672"/>
                    <a:pt x="255118" y="24672"/>
                  </a:cubicBezTo>
                  <a:cubicBezTo>
                    <a:pt x="245144" y="24672"/>
                    <a:pt x="235695" y="27297"/>
                    <a:pt x="227296" y="30971"/>
                  </a:cubicBezTo>
                  <a:cubicBezTo>
                    <a:pt x="208399" y="11549"/>
                    <a:pt x="181627" y="0"/>
                    <a:pt x="152231" y="0"/>
                  </a:cubicBezTo>
                  <a:cubicBezTo>
                    <a:pt x="95538" y="0"/>
                    <a:pt x="49344" y="45144"/>
                    <a:pt x="46719" y="101312"/>
                  </a:cubicBezTo>
                  <a:cubicBezTo>
                    <a:pt x="46194" y="101312"/>
                    <a:pt x="45669" y="101312"/>
                    <a:pt x="44619" y="101312"/>
                  </a:cubicBezTo>
                  <a:cubicBezTo>
                    <a:pt x="19947" y="101312"/>
                    <a:pt x="0" y="121260"/>
                    <a:pt x="0" y="145931"/>
                  </a:cubicBezTo>
                  <a:cubicBezTo>
                    <a:pt x="0" y="170603"/>
                    <a:pt x="19947" y="190551"/>
                    <a:pt x="44619" y="190551"/>
                  </a:cubicBezTo>
                  <a:cubicBezTo>
                    <a:pt x="69291" y="190551"/>
                    <a:pt x="297637" y="190551"/>
                    <a:pt x="322309" y="190551"/>
                  </a:cubicBezTo>
                  <a:cubicBezTo>
                    <a:pt x="346981" y="190551"/>
                    <a:pt x="366928" y="170603"/>
                    <a:pt x="366928" y="145931"/>
                  </a:cubicBezTo>
                  <a:cubicBezTo>
                    <a:pt x="367453" y="121260"/>
                    <a:pt x="347506" y="101312"/>
                    <a:pt x="322834" y="101312"/>
                  </a:cubicBezTo>
                  <a:close/>
                </a:path>
              </a:pathLst>
            </a:custGeom>
            <a:solidFill>
              <a:srgbClr val="FFFFFF"/>
            </a:solidFill>
            <a:ln w="5203"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57" name="Freeform 146">
              <a:extLst>
                <a:ext uri="{FF2B5EF4-FFF2-40B4-BE49-F238E27FC236}">
                  <a16:creationId xmlns:a16="http://schemas.microsoft.com/office/drawing/2014/main" id="{23E9C829-7D04-4ADF-8DEE-7BC02B7EA99F}"/>
                </a:ext>
              </a:extLst>
            </p:cNvPr>
            <p:cNvSpPr/>
            <p:nvPr/>
          </p:nvSpPr>
          <p:spPr>
            <a:xfrm>
              <a:off x="5467158" y="2287974"/>
              <a:ext cx="378476" cy="201049"/>
            </a:xfrm>
            <a:custGeom>
              <a:avLst/>
              <a:gdLst>
                <a:gd name="connsiteX0" fmla="*/ 328083 w 378476"/>
                <a:gd name="connsiteY0" fmla="*/ 201049 h 201049"/>
                <a:gd name="connsiteX1" fmla="*/ 49869 w 378476"/>
                <a:gd name="connsiteY1" fmla="*/ 201049 h 201049"/>
                <a:gd name="connsiteX2" fmla="*/ 0 w 378476"/>
                <a:gd name="connsiteY2" fmla="*/ 151181 h 201049"/>
                <a:gd name="connsiteX3" fmla="*/ 47244 w 378476"/>
                <a:gd name="connsiteY3" fmla="*/ 101312 h 201049"/>
                <a:gd name="connsiteX4" fmla="*/ 158005 w 378476"/>
                <a:gd name="connsiteY4" fmla="*/ 0 h 201049"/>
                <a:gd name="connsiteX5" fmla="*/ 234120 w 378476"/>
                <a:gd name="connsiteY5" fmla="*/ 29921 h 201049"/>
                <a:gd name="connsiteX6" fmla="*/ 260892 w 378476"/>
                <a:gd name="connsiteY6" fmla="*/ 24147 h 201049"/>
                <a:gd name="connsiteX7" fmla="*/ 329133 w 378476"/>
                <a:gd name="connsiteY7" fmla="*/ 92388 h 201049"/>
                <a:gd name="connsiteX8" fmla="*/ 328608 w 378476"/>
                <a:gd name="connsiteY8" fmla="*/ 100787 h 201049"/>
                <a:gd name="connsiteX9" fmla="*/ 378477 w 378476"/>
                <a:gd name="connsiteY9" fmla="*/ 150656 h 201049"/>
                <a:gd name="connsiteX10" fmla="*/ 328083 w 378476"/>
                <a:gd name="connsiteY10" fmla="*/ 201049 h 201049"/>
                <a:gd name="connsiteX11" fmla="*/ 49869 w 378476"/>
                <a:gd name="connsiteY11" fmla="*/ 111286 h 201049"/>
                <a:gd name="connsiteX12" fmla="*/ 10499 w 378476"/>
                <a:gd name="connsiteY12" fmla="*/ 150656 h 201049"/>
                <a:gd name="connsiteX13" fmla="*/ 49869 w 378476"/>
                <a:gd name="connsiteY13" fmla="*/ 190026 h 201049"/>
                <a:gd name="connsiteX14" fmla="*/ 327558 w 378476"/>
                <a:gd name="connsiteY14" fmla="*/ 190026 h 201049"/>
                <a:gd name="connsiteX15" fmla="*/ 366928 w 378476"/>
                <a:gd name="connsiteY15" fmla="*/ 150656 h 201049"/>
                <a:gd name="connsiteX16" fmla="*/ 327558 w 378476"/>
                <a:gd name="connsiteY16" fmla="*/ 111286 h 201049"/>
                <a:gd name="connsiteX17" fmla="*/ 321784 w 378476"/>
                <a:gd name="connsiteY17" fmla="*/ 111811 h 201049"/>
                <a:gd name="connsiteX18" fmla="*/ 317060 w 378476"/>
                <a:gd name="connsiteY18" fmla="*/ 110236 h 201049"/>
                <a:gd name="connsiteX19" fmla="*/ 316010 w 378476"/>
                <a:gd name="connsiteY19" fmla="*/ 105512 h 201049"/>
                <a:gd name="connsiteX20" fmla="*/ 317585 w 378476"/>
                <a:gd name="connsiteY20" fmla="*/ 92388 h 201049"/>
                <a:gd name="connsiteX21" fmla="*/ 259842 w 378476"/>
                <a:gd name="connsiteY21" fmla="*/ 34646 h 201049"/>
                <a:gd name="connsiteX22" fmla="*/ 234120 w 378476"/>
                <a:gd name="connsiteY22" fmla="*/ 40420 h 201049"/>
                <a:gd name="connsiteX23" fmla="*/ 227821 w 378476"/>
                <a:gd name="connsiteY23" fmla="*/ 39370 h 201049"/>
                <a:gd name="connsiteX24" fmla="*/ 156430 w 378476"/>
                <a:gd name="connsiteY24" fmla="*/ 9974 h 201049"/>
                <a:gd name="connsiteX25" fmla="*/ 56168 w 378476"/>
                <a:gd name="connsiteY25" fmla="*/ 106037 h 201049"/>
                <a:gd name="connsiteX26" fmla="*/ 54593 w 378476"/>
                <a:gd name="connsiteY26" fmla="*/ 109711 h 201049"/>
                <a:gd name="connsiteX27" fmla="*/ 50919 w 378476"/>
                <a:gd name="connsiteY27" fmla="*/ 111286 h 201049"/>
                <a:gd name="connsiteX28" fmla="*/ 50394 w 378476"/>
                <a:gd name="connsiteY28" fmla="*/ 111286 h 201049"/>
                <a:gd name="connsiteX29" fmla="*/ 49869 w 378476"/>
                <a:gd name="connsiteY29" fmla="*/ 111286 h 20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476" h="201049">
                  <a:moveTo>
                    <a:pt x="328083" y="201049"/>
                  </a:moveTo>
                  <a:lnTo>
                    <a:pt x="49869" y="201049"/>
                  </a:lnTo>
                  <a:cubicBezTo>
                    <a:pt x="22047" y="201049"/>
                    <a:pt x="0" y="178477"/>
                    <a:pt x="0" y="151181"/>
                  </a:cubicBezTo>
                  <a:cubicBezTo>
                    <a:pt x="0" y="124409"/>
                    <a:pt x="20997" y="102887"/>
                    <a:pt x="47244" y="101312"/>
                  </a:cubicBezTo>
                  <a:cubicBezTo>
                    <a:pt x="52493" y="44094"/>
                    <a:pt x="99737" y="0"/>
                    <a:pt x="158005" y="0"/>
                  </a:cubicBezTo>
                  <a:cubicBezTo>
                    <a:pt x="186351" y="0"/>
                    <a:pt x="213123" y="10499"/>
                    <a:pt x="234120" y="29921"/>
                  </a:cubicBezTo>
                  <a:cubicBezTo>
                    <a:pt x="242519" y="26247"/>
                    <a:pt x="251443" y="24147"/>
                    <a:pt x="260892" y="24147"/>
                  </a:cubicBezTo>
                  <a:cubicBezTo>
                    <a:pt x="298687" y="24147"/>
                    <a:pt x="329133" y="54593"/>
                    <a:pt x="329133" y="92388"/>
                  </a:cubicBezTo>
                  <a:cubicBezTo>
                    <a:pt x="329133" y="95013"/>
                    <a:pt x="329133" y="98163"/>
                    <a:pt x="328608" y="100787"/>
                  </a:cubicBezTo>
                  <a:cubicBezTo>
                    <a:pt x="356430" y="100787"/>
                    <a:pt x="378477" y="123359"/>
                    <a:pt x="378477" y="150656"/>
                  </a:cubicBezTo>
                  <a:cubicBezTo>
                    <a:pt x="378477" y="177952"/>
                    <a:pt x="355380" y="201049"/>
                    <a:pt x="328083" y="201049"/>
                  </a:cubicBezTo>
                  <a:close/>
                  <a:moveTo>
                    <a:pt x="49869" y="111286"/>
                  </a:moveTo>
                  <a:cubicBezTo>
                    <a:pt x="27821" y="111286"/>
                    <a:pt x="10499" y="129134"/>
                    <a:pt x="10499" y="150656"/>
                  </a:cubicBezTo>
                  <a:cubicBezTo>
                    <a:pt x="10499" y="172703"/>
                    <a:pt x="28346" y="190026"/>
                    <a:pt x="49869" y="190026"/>
                  </a:cubicBezTo>
                  <a:lnTo>
                    <a:pt x="327558" y="190026"/>
                  </a:lnTo>
                  <a:cubicBezTo>
                    <a:pt x="349606" y="190026"/>
                    <a:pt x="366928" y="172178"/>
                    <a:pt x="366928" y="150656"/>
                  </a:cubicBezTo>
                  <a:cubicBezTo>
                    <a:pt x="366928" y="128609"/>
                    <a:pt x="349081" y="111286"/>
                    <a:pt x="327558" y="111286"/>
                  </a:cubicBezTo>
                  <a:cubicBezTo>
                    <a:pt x="325984" y="111286"/>
                    <a:pt x="323884" y="111286"/>
                    <a:pt x="321784" y="111811"/>
                  </a:cubicBezTo>
                  <a:cubicBezTo>
                    <a:pt x="320209" y="111811"/>
                    <a:pt x="318110" y="111286"/>
                    <a:pt x="317060" y="110236"/>
                  </a:cubicBezTo>
                  <a:cubicBezTo>
                    <a:pt x="316010" y="109186"/>
                    <a:pt x="315485" y="107086"/>
                    <a:pt x="316010" y="105512"/>
                  </a:cubicBezTo>
                  <a:cubicBezTo>
                    <a:pt x="317060" y="101312"/>
                    <a:pt x="317585" y="96588"/>
                    <a:pt x="317585" y="92388"/>
                  </a:cubicBezTo>
                  <a:cubicBezTo>
                    <a:pt x="317585" y="60367"/>
                    <a:pt x="291863" y="34646"/>
                    <a:pt x="259842" y="34646"/>
                  </a:cubicBezTo>
                  <a:cubicBezTo>
                    <a:pt x="250918" y="34646"/>
                    <a:pt x="242519" y="36745"/>
                    <a:pt x="234120" y="40420"/>
                  </a:cubicBezTo>
                  <a:cubicBezTo>
                    <a:pt x="232021" y="41470"/>
                    <a:pt x="229921" y="40945"/>
                    <a:pt x="227821" y="39370"/>
                  </a:cubicBezTo>
                  <a:cubicBezTo>
                    <a:pt x="208923" y="20472"/>
                    <a:pt x="183727" y="9974"/>
                    <a:pt x="156430" y="9974"/>
                  </a:cubicBezTo>
                  <a:cubicBezTo>
                    <a:pt x="102362" y="9974"/>
                    <a:pt x="58268" y="51968"/>
                    <a:pt x="56168" y="106037"/>
                  </a:cubicBezTo>
                  <a:cubicBezTo>
                    <a:pt x="56168" y="107611"/>
                    <a:pt x="55643" y="108661"/>
                    <a:pt x="54593" y="109711"/>
                  </a:cubicBezTo>
                  <a:cubicBezTo>
                    <a:pt x="53543" y="110761"/>
                    <a:pt x="51968" y="111286"/>
                    <a:pt x="50919" y="111286"/>
                  </a:cubicBezTo>
                  <a:lnTo>
                    <a:pt x="50394" y="111286"/>
                  </a:lnTo>
                  <a:cubicBezTo>
                    <a:pt x="50394" y="111286"/>
                    <a:pt x="50394" y="111286"/>
                    <a:pt x="49869" y="111286"/>
                  </a:cubicBezTo>
                  <a:close/>
                </a:path>
              </a:pathLst>
            </a:custGeom>
            <a:solidFill>
              <a:srgbClr val="BFBFBF"/>
            </a:solidFill>
            <a:ln w="5203" cap="flat">
              <a:noFill/>
              <a:prstDash val="solid"/>
              <a:miter/>
            </a:ln>
          </p:spPr>
          <p:txBody>
            <a:bodyPr rtlCol="0"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51" b="0" i="0" u="none" strike="noStrike" kern="0" cap="none" spc="0" normalizeH="0" baseline="0" noProof="0">
                <a:ln>
                  <a:noFill/>
                </a:ln>
                <a:solidFill>
                  <a:srgbClr val="0D274D"/>
                </a:solidFill>
                <a:effectLst/>
                <a:uLnTx/>
                <a:uFillTx/>
                <a:latin typeface="CiscoSansTT ExtraLight"/>
                <a:ea typeface="ＭＳ Ｐゴシック" charset="0"/>
              </a:endParaRPr>
            </a:p>
          </p:txBody>
        </p:sp>
      </p:grpSp>
      <p:pic>
        <p:nvPicPr>
          <p:cNvPr id="258" name="Picture 257">
            <a:extLst>
              <a:ext uri="{FF2B5EF4-FFF2-40B4-BE49-F238E27FC236}">
                <a16:creationId xmlns:a16="http://schemas.microsoft.com/office/drawing/2014/main" id="{F25BDC05-EA24-4A71-AF2D-F391048AA5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1856" y="3154804"/>
            <a:ext cx="367669" cy="367669"/>
          </a:xfrm>
          <a:prstGeom prst="rect">
            <a:avLst/>
          </a:prstGeom>
        </p:spPr>
      </p:pic>
    </p:spTree>
    <p:extLst>
      <p:ext uri="{BB962C8B-B14F-4D97-AF65-F5344CB8AC3E}">
        <p14:creationId xmlns:p14="http://schemas.microsoft.com/office/powerpoint/2010/main" val="116903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EAD2DBA-C5CA-D240-4649-2C0DC8D1B7B9}"/>
              </a:ext>
            </a:extLst>
          </p:cNvPr>
          <p:cNvGrpSpPr/>
          <p:nvPr/>
        </p:nvGrpSpPr>
        <p:grpSpPr>
          <a:xfrm>
            <a:off x="5547360" y="1590725"/>
            <a:ext cx="5827449" cy="4654602"/>
            <a:chOff x="5363554" y="1324208"/>
            <a:chExt cx="5827449" cy="4654602"/>
          </a:xfrm>
        </p:grpSpPr>
        <p:sp>
          <p:nvSpPr>
            <p:cNvPr id="37" name="Oval 36">
              <a:extLst>
                <a:ext uri="{FF2B5EF4-FFF2-40B4-BE49-F238E27FC236}">
                  <a16:creationId xmlns:a16="http://schemas.microsoft.com/office/drawing/2014/main" id="{87FCD30C-B5A4-41DB-AB3F-AB97522B3A1F}"/>
                </a:ext>
              </a:extLst>
            </p:cNvPr>
            <p:cNvSpPr/>
            <p:nvPr/>
          </p:nvSpPr>
          <p:spPr>
            <a:xfrm>
              <a:off x="6872563" y="2032547"/>
              <a:ext cx="3274236" cy="3274236"/>
            </a:xfrm>
            <a:prstGeom prst="ellipse">
              <a:avLst/>
            </a:prstGeom>
            <a:noFill/>
            <a:ln w="9525">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sp>
          <p:nvSpPr>
            <p:cNvPr id="49" name="TextBox 48">
              <a:extLst>
                <a:ext uri="{FF2B5EF4-FFF2-40B4-BE49-F238E27FC236}">
                  <a16:creationId xmlns:a16="http://schemas.microsoft.com/office/drawing/2014/main" id="{1D097681-D07F-4E64-84B8-BC99DE95AD33}"/>
                </a:ext>
              </a:extLst>
            </p:cNvPr>
            <p:cNvSpPr txBox="1"/>
            <p:nvPr/>
          </p:nvSpPr>
          <p:spPr>
            <a:xfrm>
              <a:off x="8105510" y="1324208"/>
              <a:ext cx="780983" cy="318100"/>
            </a:xfrm>
            <a:prstGeom prst="rect">
              <a:avLst/>
            </a:prstGeom>
            <a:noFill/>
          </p:spPr>
          <p:txBody>
            <a:bodyPr wrap="none" rtlCol="0" anchor="ctr">
              <a:spAutoFit/>
            </a:bodyPr>
            <a:lstStyle/>
            <a:p>
              <a:pPr marL="0" marR="0" lvl="0" indent="0" algn="l" defTabSz="609559"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dirty="0">
                  <a:ln>
                    <a:noFill/>
                  </a:ln>
                  <a:solidFill>
                    <a:srgbClr val="0D274D"/>
                  </a:solidFill>
                  <a:effectLst/>
                  <a:uLnTx/>
                  <a:uFillTx/>
                  <a:latin typeface="CiscoSansTT Light"/>
                  <a:ea typeface="ＭＳ Ｐゴシック" charset="0"/>
                  <a:cs typeface="CiscoSansTT" panose="020B0503020201020303" pitchFamily="34" charset="0"/>
                </a:rPr>
                <a:t>People</a:t>
              </a:r>
            </a:p>
          </p:txBody>
        </p:sp>
        <p:sp>
          <p:nvSpPr>
            <p:cNvPr id="52" name="TextBox 51">
              <a:extLst>
                <a:ext uri="{FF2B5EF4-FFF2-40B4-BE49-F238E27FC236}">
                  <a16:creationId xmlns:a16="http://schemas.microsoft.com/office/drawing/2014/main" id="{0832DADE-77C9-4F45-94D0-86B57B3CDE2B}"/>
                </a:ext>
              </a:extLst>
            </p:cNvPr>
            <p:cNvSpPr txBox="1"/>
            <p:nvPr/>
          </p:nvSpPr>
          <p:spPr>
            <a:xfrm>
              <a:off x="5363554" y="2737338"/>
              <a:ext cx="1292983" cy="348878"/>
            </a:xfrm>
            <a:prstGeom prst="rect">
              <a:avLst/>
            </a:prstGeom>
            <a:noFill/>
          </p:spPr>
          <p:txBody>
            <a:bodyPr wrap="none" lIns="121920" tIns="60960" rIns="121920" bIns="60960" rtlCol="0" anchor="ctr">
              <a:spAutoFit/>
            </a:bodyPr>
            <a:lstStyle/>
            <a:p>
              <a:pPr marL="0" marR="0" lvl="0" indent="0" algn="l" defTabSz="609559"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Applications</a:t>
              </a:r>
            </a:p>
          </p:txBody>
        </p:sp>
        <p:sp>
          <p:nvSpPr>
            <p:cNvPr id="56" name="TextBox 55">
              <a:extLst>
                <a:ext uri="{FF2B5EF4-FFF2-40B4-BE49-F238E27FC236}">
                  <a16:creationId xmlns:a16="http://schemas.microsoft.com/office/drawing/2014/main" id="{6093F988-13FF-49FD-87C4-E66D928D4C40}"/>
                </a:ext>
              </a:extLst>
            </p:cNvPr>
            <p:cNvSpPr txBox="1"/>
            <p:nvPr/>
          </p:nvSpPr>
          <p:spPr>
            <a:xfrm>
              <a:off x="10307387" y="2752727"/>
              <a:ext cx="753732" cy="318100"/>
            </a:xfrm>
            <a:prstGeom prst="rect">
              <a:avLst/>
            </a:prstGeom>
            <a:noFill/>
          </p:spPr>
          <p:txBody>
            <a:bodyPr wrap="none" rtlCol="0" anchor="ctr">
              <a:spAutoFit/>
            </a:bodyPr>
            <a:lstStyle/>
            <a:p>
              <a:pPr marL="0" marR="0" lvl="0" indent="0" algn="l" defTabSz="609559"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Things</a:t>
              </a:r>
            </a:p>
          </p:txBody>
        </p:sp>
        <p:sp>
          <p:nvSpPr>
            <p:cNvPr id="59" name="TextBox 58">
              <a:extLst>
                <a:ext uri="{FF2B5EF4-FFF2-40B4-BE49-F238E27FC236}">
                  <a16:creationId xmlns:a16="http://schemas.microsoft.com/office/drawing/2014/main" id="{DA3C9B57-ABC8-42E8-A34A-F2938DD6309F}"/>
                </a:ext>
              </a:extLst>
            </p:cNvPr>
            <p:cNvSpPr txBox="1"/>
            <p:nvPr/>
          </p:nvSpPr>
          <p:spPr>
            <a:xfrm>
              <a:off x="5806925" y="4290794"/>
              <a:ext cx="941925" cy="348878"/>
            </a:xfrm>
            <a:prstGeom prst="rect">
              <a:avLst/>
            </a:prstGeom>
            <a:noFill/>
          </p:spPr>
          <p:txBody>
            <a:bodyPr wrap="none" lIns="121920" tIns="60960" rIns="121920" bIns="60960" rtlCol="0" anchor="ctr">
              <a:spAutoFit/>
            </a:bodyPr>
            <a:lstStyle/>
            <a:p>
              <a:pPr marL="0" marR="0" lvl="0" indent="0" algn="l" defTabSz="609559"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a:ln>
                    <a:noFill/>
                  </a:ln>
                  <a:solidFill>
                    <a:srgbClr val="0D274D"/>
                  </a:solidFill>
                  <a:effectLst/>
                  <a:uLnTx/>
                  <a:uFillTx/>
                  <a:latin typeface="CiscoSansTT Light"/>
                  <a:ea typeface="ＭＳ Ｐゴシック"/>
                  <a:cs typeface="CiscoSansTT" panose="020B0503020201020303" pitchFamily="34" charset="0"/>
                </a:rPr>
                <a:t>Security</a:t>
              </a:r>
              <a:endParaRPr kumimoji="0" lang="en-US" sz="1800" b="0" i="0" u="none" strike="noStrike" kern="1200" cap="none" spc="0" normalizeH="0" baseline="0" noProof="0">
                <a:ln>
                  <a:noFill/>
                </a:ln>
                <a:solidFill>
                  <a:srgbClr val="0D274D"/>
                </a:solidFill>
                <a:effectLst/>
                <a:uLnTx/>
                <a:uFillTx/>
                <a:latin typeface="Arial" charset="0"/>
                <a:ea typeface="ＭＳ Ｐゴシック"/>
              </a:endParaRPr>
            </a:p>
          </p:txBody>
        </p:sp>
        <p:sp>
          <p:nvSpPr>
            <p:cNvPr id="60" name="TextBox 59">
              <a:extLst>
                <a:ext uri="{FF2B5EF4-FFF2-40B4-BE49-F238E27FC236}">
                  <a16:creationId xmlns:a16="http://schemas.microsoft.com/office/drawing/2014/main" id="{0EC1FE63-3D08-42E6-9237-90E09277B196}"/>
                </a:ext>
              </a:extLst>
            </p:cNvPr>
            <p:cNvSpPr txBox="1"/>
            <p:nvPr/>
          </p:nvSpPr>
          <p:spPr>
            <a:xfrm>
              <a:off x="10323458" y="4306183"/>
              <a:ext cx="867545" cy="318100"/>
            </a:xfrm>
            <a:prstGeom prst="rect">
              <a:avLst/>
            </a:prstGeom>
            <a:noFill/>
          </p:spPr>
          <p:txBody>
            <a:bodyPr wrap="none" rtlCol="0" anchor="ctr">
              <a:spAutoFit/>
            </a:bodyPr>
            <a:lstStyle/>
            <a:p>
              <a:pPr marL="0" marR="0" lvl="0" indent="0" algn="l" defTabSz="609559"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Visibility</a:t>
              </a:r>
            </a:p>
          </p:txBody>
        </p:sp>
        <p:sp>
          <p:nvSpPr>
            <p:cNvPr id="61" name="TextBox 60">
              <a:extLst>
                <a:ext uri="{FF2B5EF4-FFF2-40B4-BE49-F238E27FC236}">
                  <a16:creationId xmlns:a16="http://schemas.microsoft.com/office/drawing/2014/main" id="{AE163C0B-F94A-4D89-A7BC-0D24B5C4EB1C}"/>
                </a:ext>
              </a:extLst>
            </p:cNvPr>
            <p:cNvSpPr txBox="1"/>
            <p:nvPr/>
          </p:nvSpPr>
          <p:spPr>
            <a:xfrm>
              <a:off x="8016384" y="5660710"/>
              <a:ext cx="998991" cy="318100"/>
            </a:xfrm>
            <a:prstGeom prst="rect">
              <a:avLst/>
            </a:prstGeom>
            <a:noFill/>
          </p:spPr>
          <p:txBody>
            <a:bodyPr wrap="none" rtlCol="0" anchor="ctr">
              <a:spAutoFit/>
            </a:bodyPr>
            <a:lstStyle/>
            <a:p>
              <a:pPr marL="0" marR="0" lvl="0" indent="0" algn="r" defTabSz="609559"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Networks</a:t>
              </a:r>
            </a:p>
          </p:txBody>
        </p:sp>
        <p:sp>
          <p:nvSpPr>
            <p:cNvPr id="25" name="Oval 24">
              <a:extLst>
                <a:ext uri="{FF2B5EF4-FFF2-40B4-BE49-F238E27FC236}">
                  <a16:creationId xmlns:a16="http://schemas.microsoft.com/office/drawing/2014/main" id="{CC974E8F-AA2E-4BBD-A126-27C6BBF99668}"/>
                </a:ext>
              </a:extLst>
            </p:cNvPr>
            <p:cNvSpPr/>
            <p:nvPr/>
          </p:nvSpPr>
          <p:spPr>
            <a:xfrm>
              <a:off x="7119741" y="2279727"/>
              <a:ext cx="2779880" cy="2779877"/>
            </a:xfrm>
            <a:prstGeom prst="ellipse">
              <a:avLst/>
            </a:prstGeom>
            <a:noFill/>
            <a:ln w="9525">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sp>
          <p:nvSpPr>
            <p:cNvPr id="27" name="Oval 26">
              <a:extLst>
                <a:ext uri="{FF2B5EF4-FFF2-40B4-BE49-F238E27FC236}">
                  <a16:creationId xmlns:a16="http://schemas.microsoft.com/office/drawing/2014/main" id="{46445790-62E8-42C2-855C-EFDB063AE51C}"/>
                </a:ext>
              </a:extLst>
            </p:cNvPr>
            <p:cNvSpPr/>
            <p:nvPr/>
          </p:nvSpPr>
          <p:spPr>
            <a:xfrm>
              <a:off x="7361436" y="2521421"/>
              <a:ext cx="2296491" cy="2296488"/>
            </a:xfrm>
            <a:prstGeom prst="ellipse">
              <a:avLst/>
            </a:prstGeom>
            <a:noFill/>
            <a:ln w="9525">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pic>
          <p:nvPicPr>
            <p:cNvPr id="140" name="Picture 139">
              <a:extLst>
                <a:ext uri="{FF2B5EF4-FFF2-40B4-BE49-F238E27FC236}">
                  <a16:creationId xmlns:a16="http://schemas.microsoft.com/office/drawing/2014/main" id="{3F4556ED-2C46-4A18-813F-E07CBA852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192" y="4076877"/>
              <a:ext cx="776712" cy="776712"/>
            </a:xfrm>
            <a:prstGeom prst="rect">
              <a:avLst/>
            </a:prstGeom>
          </p:spPr>
        </p:pic>
        <p:pic>
          <p:nvPicPr>
            <p:cNvPr id="141" name="Picture 140">
              <a:extLst>
                <a:ext uri="{FF2B5EF4-FFF2-40B4-BE49-F238E27FC236}">
                  <a16:creationId xmlns:a16="http://schemas.microsoft.com/office/drawing/2014/main" id="{05F09A51-DAF9-41A2-AA87-F2FE21250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6652" y="4076877"/>
              <a:ext cx="776712" cy="776712"/>
            </a:xfrm>
            <a:prstGeom prst="rect">
              <a:avLst/>
            </a:prstGeom>
          </p:spPr>
        </p:pic>
        <p:pic>
          <p:nvPicPr>
            <p:cNvPr id="142" name="Picture 141">
              <a:extLst>
                <a:ext uri="{FF2B5EF4-FFF2-40B4-BE49-F238E27FC236}">
                  <a16:creationId xmlns:a16="http://schemas.microsoft.com/office/drawing/2014/main" id="{7F3DDCCA-B824-419D-89DE-74455354BF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3839" y="4897866"/>
              <a:ext cx="771683" cy="771681"/>
            </a:xfrm>
            <a:prstGeom prst="rect">
              <a:avLst/>
            </a:prstGeom>
          </p:spPr>
        </p:pic>
        <p:pic>
          <p:nvPicPr>
            <p:cNvPr id="147" name="Picture 146">
              <a:extLst>
                <a:ext uri="{FF2B5EF4-FFF2-40B4-BE49-F238E27FC236}">
                  <a16:creationId xmlns:a16="http://schemas.microsoft.com/office/drawing/2014/main" id="{5D086E18-7AEF-4E08-B3F2-05A2EE8E1B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1324" y="1697864"/>
              <a:ext cx="776712" cy="778229"/>
            </a:xfrm>
            <a:prstGeom prst="rect">
              <a:avLst/>
            </a:prstGeom>
          </p:spPr>
        </p:pic>
        <p:pic>
          <p:nvPicPr>
            <p:cNvPr id="148" name="Picture 147">
              <a:extLst>
                <a:ext uri="{FF2B5EF4-FFF2-40B4-BE49-F238E27FC236}">
                  <a16:creationId xmlns:a16="http://schemas.microsoft.com/office/drawing/2014/main" id="{A17E0134-1184-4773-BAD9-81687C6B30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6055" y="2523421"/>
              <a:ext cx="776712" cy="776712"/>
            </a:xfrm>
            <a:prstGeom prst="rect">
              <a:avLst/>
            </a:prstGeom>
          </p:spPr>
        </p:pic>
        <p:pic>
          <p:nvPicPr>
            <p:cNvPr id="149" name="Picture 148">
              <a:extLst>
                <a:ext uri="{FF2B5EF4-FFF2-40B4-BE49-F238E27FC236}">
                  <a16:creationId xmlns:a16="http://schemas.microsoft.com/office/drawing/2014/main" id="{4B10270A-57CA-4715-BFC1-0B1468687F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16652" y="2523421"/>
              <a:ext cx="776712" cy="776712"/>
            </a:xfrm>
            <a:prstGeom prst="rect">
              <a:avLst/>
            </a:prstGeom>
          </p:spPr>
        </p:pic>
        <p:sp>
          <p:nvSpPr>
            <p:cNvPr id="26" name="Freeform: Shape 3">
              <a:extLst>
                <a:ext uri="{FF2B5EF4-FFF2-40B4-BE49-F238E27FC236}">
                  <a16:creationId xmlns:a16="http://schemas.microsoft.com/office/drawing/2014/main" id="{98E4B435-7C8D-DA4E-8848-5CD64CC78182}"/>
                </a:ext>
              </a:extLst>
            </p:cNvPr>
            <p:cNvSpPr>
              <a:spLocks noChangeAspect="1"/>
            </p:cNvSpPr>
            <p:nvPr/>
          </p:nvSpPr>
          <p:spPr>
            <a:xfrm>
              <a:off x="7392406" y="2547850"/>
              <a:ext cx="2234553" cy="2243633"/>
            </a:xfrm>
            <a:custGeom>
              <a:avLst/>
              <a:gdLst/>
              <a:ahLst/>
              <a:cxnLst>
                <a:cxn ang="3cd4">
                  <a:pos x="hc" y="t"/>
                </a:cxn>
                <a:cxn ang="cd2">
                  <a:pos x="l" y="vc"/>
                </a:cxn>
                <a:cxn ang="cd4">
                  <a:pos x="hc" y="b"/>
                </a:cxn>
                <a:cxn ang="0">
                  <a:pos x="r" y="vc"/>
                </a:cxn>
              </a:cxnLst>
              <a:rect l="l" t="t" r="r" b="b"/>
              <a:pathLst>
                <a:path w="20914" h="20999">
                  <a:moveTo>
                    <a:pt x="20776" y="11343"/>
                  </a:moveTo>
                  <a:cubicBezTo>
                    <a:pt x="20746" y="9304"/>
                    <a:pt x="20746" y="9304"/>
                    <a:pt x="20746" y="9304"/>
                  </a:cubicBezTo>
                  <a:cubicBezTo>
                    <a:pt x="20792" y="9304"/>
                    <a:pt x="20830" y="9266"/>
                    <a:pt x="20830" y="9213"/>
                  </a:cubicBezTo>
                  <a:cubicBezTo>
                    <a:pt x="20830" y="9167"/>
                    <a:pt x="20784" y="9121"/>
                    <a:pt x="20738" y="9121"/>
                  </a:cubicBezTo>
                  <a:cubicBezTo>
                    <a:pt x="20700" y="9121"/>
                    <a:pt x="20669" y="9144"/>
                    <a:pt x="20654" y="9175"/>
                  </a:cubicBezTo>
                  <a:cubicBezTo>
                    <a:pt x="20272" y="9052"/>
                    <a:pt x="20272" y="9052"/>
                    <a:pt x="20272" y="9052"/>
                  </a:cubicBezTo>
                  <a:cubicBezTo>
                    <a:pt x="20089" y="8158"/>
                    <a:pt x="20089" y="8158"/>
                    <a:pt x="20089" y="8158"/>
                  </a:cubicBezTo>
                  <a:cubicBezTo>
                    <a:pt x="20364" y="8013"/>
                    <a:pt x="20364" y="8013"/>
                    <a:pt x="20364" y="8013"/>
                  </a:cubicBezTo>
                  <a:cubicBezTo>
                    <a:pt x="20394" y="8052"/>
                    <a:pt x="20440" y="8082"/>
                    <a:pt x="20494" y="8082"/>
                  </a:cubicBezTo>
                  <a:cubicBezTo>
                    <a:pt x="20578" y="8082"/>
                    <a:pt x="20646" y="8013"/>
                    <a:pt x="20646" y="7929"/>
                  </a:cubicBezTo>
                  <a:cubicBezTo>
                    <a:pt x="20646" y="7845"/>
                    <a:pt x="20578" y="7777"/>
                    <a:pt x="20494" y="7777"/>
                  </a:cubicBezTo>
                  <a:cubicBezTo>
                    <a:pt x="20478" y="7777"/>
                    <a:pt x="20463" y="7784"/>
                    <a:pt x="20448" y="7784"/>
                  </a:cubicBezTo>
                  <a:cubicBezTo>
                    <a:pt x="19607" y="5661"/>
                    <a:pt x="19607" y="5661"/>
                    <a:pt x="19607" y="5661"/>
                  </a:cubicBezTo>
                  <a:cubicBezTo>
                    <a:pt x="19653" y="5638"/>
                    <a:pt x="19692" y="5584"/>
                    <a:pt x="19692" y="5523"/>
                  </a:cubicBezTo>
                  <a:cubicBezTo>
                    <a:pt x="19692" y="5439"/>
                    <a:pt x="19623" y="5370"/>
                    <a:pt x="19539" y="5370"/>
                  </a:cubicBezTo>
                  <a:cubicBezTo>
                    <a:pt x="19508" y="5370"/>
                    <a:pt x="19485" y="5378"/>
                    <a:pt x="19463" y="5393"/>
                  </a:cubicBezTo>
                  <a:cubicBezTo>
                    <a:pt x="18034" y="3415"/>
                    <a:pt x="18034" y="3415"/>
                    <a:pt x="18034" y="3415"/>
                  </a:cubicBezTo>
                  <a:cubicBezTo>
                    <a:pt x="18057" y="3392"/>
                    <a:pt x="18072" y="3361"/>
                    <a:pt x="18072" y="3323"/>
                  </a:cubicBezTo>
                  <a:cubicBezTo>
                    <a:pt x="18072" y="3262"/>
                    <a:pt x="18019" y="3208"/>
                    <a:pt x="17950" y="3208"/>
                  </a:cubicBezTo>
                  <a:cubicBezTo>
                    <a:pt x="17919" y="3208"/>
                    <a:pt x="17889" y="3224"/>
                    <a:pt x="17866" y="3247"/>
                  </a:cubicBezTo>
                  <a:cubicBezTo>
                    <a:pt x="15727" y="1604"/>
                    <a:pt x="15727" y="1604"/>
                    <a:pt x="15727" y="1604"/>
                  </a:cubicBezTo>
                  <a:cubicBezTo>
                    <a:pt x="15758" y="1574"/>
                    <a:pt x="15773" y="1528"/>
                    <a:pt x="15773" y="1475"/>
                  </a:cubicBezTo>
                  <a:cubicBezTo>
                    <a:pt x="15773" y="1352"/>
                    <a:pt x="15666" y="1245"/>
                    <a:pt x="15536" y="1245"/>
                  </a:cubicBezTo>
                  <a:cubicBezTo>
                    <a:pt x="15444" y="1245"/>
                    <a:pt x="15368" y="1306"/>
                    <a:pt x="15330" y="1383"/>
                  </a:cubicBezTo>
                  <a:cubicBezTo>
                    <a:pt x="13046" y="474"/>
                    <a:pt x="13046" y="474"/>
                    <a:pt x="13046" y="474"/>
                  </a:cubicBezTo>
                  <a:cubicBezTo>
                    <a:pt x="13054" y="458"/>
                    <a:pt x="13054" y="443"/>
                    <a:pt x="13054" y="428"/>
                  </a:cubicBezTo>
                  <a:cubicBezTo>
                    <a:pt x="13054" y="344"/>
                    <a:pt x="12985" y="275"/>
                    <a:pt x="12901" y="275"/>
                  </a:cubicBezTo>
                  <a:cubicBezTo>
                    <a:pt x="12817" y="275"/>
                    <a:pt x="12748" y="344"/>
                    <a:pt x="12748" y="428"/>
                  </a:cubicBezTo>
                  <a:cubicBezTo>
                    <a:pt x="12748" y="481"/>
                    <a:pt x="12779" y="527"/>
                    <a:pt x="12817" y="558"/>
                  </a:cubicBezTo>
                  <a:cubicBezTo>
                    <a:pt x="12733" y="726"/>
                    <a:pt x="12733" y="726"/>
                    <a:pt x="12733" y="726"/>
                  </a:cubicBezTo>
                  <a:cubicBezTo>
                    <a:pt x="12717" y="718"/>
                    <a:pt x="12710" y="718"/>
                    <a:pt x="12702" y="718"/>
                  </a:cubicBezTo>
                  <a:cubicBezTo>
                    <a:pt x="12664" y="718"/>
                    <a:pt x="12633" y="741"/>
                    <a:pt x="12618" y="772"/>
                  </a:cubicBezTo>
                  <a:cubicBezTo>
                    <a:pt x="10091" y="168"/>
                    <a:pt x="10091" y="168"/>
                    <a:pt x="10091" y="168"/>
                  </a:cubicBezTo>
                  <a:cubicBezTo>
                    <a:pt x="10091" y="161"/>
                    <a:pt x="10091" y="161"/>
                    <a:pt x="10091" y="153"/>
                  </a:cubicBezTo>
                  <a:cubicBezTo>
                    <a:pt x="10091" y="69"/>
                    <a:pt x="10022" y="0"/>
                    <a:pt x="9938" y="0"/>
                  </a:cubicBezTo>
                  <a:cubicBezTo>
                    <a:pt x="9854" y="0"/>
                    <a:pt x="9785" y="69"/>
                    <a:pt x="9785" y="153"/>
                  </a:cubicBezTo>
                  <a:lnTo>
                    <a:pt x="9785" y="161"/>
                  </a:lnTo>
                  <a:cubicBezTo>
                    <a:pt x="8273" y="359"/>
                    <a:pt x="8273" y="359"/>
                    <a:pt x="8273" y="359"/>
                  </a:cubicBezTo>
                  <a:cubicBezTo>
                    <a:pt x="8257" y="290"/>
                    <a:pt x="8196" y="244"/>
                    <a:pt x="8128" y="244"/>
                  </a:cubicBezTo>
                  <a:cubicBezTo>
                    <a:pt x="8044" y="244"/>
                    <a:pt x="7975" y="313"/>
                    <a:pt x="7975" y="397"/>
                  </a:cubicBezTo>
                  <a:cubicBezTo>
                    <a:pt x="7975" y="451"/>
                    <a:pt x="8005" y="504"/>
                    <a:pt x="8051" y="527"/>
                  </a:cubicBezTo>
                  <a:cubicBezTo>
                    <a:pt x="7753" y="1169"/>
                    <a:pt x="7753" y="1169"/>
                    <a:pt x="7753" y="1169"/>
                  </a:cubicBezTo>
                  <a:cubicBezTo>
                    <a:pt x="7746" y="1169"/>
                    <a:pt x="7738" y="1169"/>
                    <a:pt x="7730" y="1169"/>
                  </a:cubicBezTo>
                  <a:cubicBezTo>
                    <a:pt x="7684" y="1169"/>
                    <a:pt x="7646" y="1200"/>
                    <a:pt x="7646" y="1245"/>
                  </a:cubicBezTo>
                  <a:cubicBezTo>
                    <a:pt x="6699" y="1245"/>
                    <a:pt x="6699" y="1245"/>
                    <a:pt x="6699" y="1245"/>
                  </a:cubicBezTo>
                  <a:cubicBezTo>
                    <a:pt x="6699" y="1222"/>
                    <a:pt x="6692" y="1200"/>
                    <a:pt x="6676" y="1184"/>
                  </a:cubicBezTo>
                  <a:cubicBezTo>
                    <a:pt x="7127" y="779"/>
                    <a:pt x="7127" y="779"/>
                    <a:pt x="7127" y="779"/>
                  </a:cubicBezTo>
                  <a:cubicBezTo>
                    <a:pt x="7150" y="794"/>
                    <a:pt x="7173" y="810"/>
                    <a:pt x="7203" y="810"/>
                  </a:cubicBezTo>
                  <a:cubicBezTo>
                    <a:pt x="7264" y="810"/>
                    <a:pt x="7318" y="756"/>
                    <a:pt x="7318" y="695"/>
                  </a:cubicBezTo>
                  <a:cubicBezTo>
                    <a:pt x="7318" y="627"/>
                    <a:pt x="7264" y="573"/>
                    <a:pt x="7203" y="573"/>
                  </a:cubicBezTo>
                  <a:cubicBezTo>
                    <a:pt x="7134" y="573"/>
                    <a:pt x="7089" y="627"/>
                    <a:pt x="7089" y="695"/>
                  </a:cubicBezTo>
                  <a:cubicBezTo>
                    <a:pt x="7089" y="703"/>
                    <a:pt x="7089" y="711"/>
                    <a:pt x="7089" y="726"/>
                  </a:cubicBezTo>
                  <a:cubicBezTo>
                    <a:pt x="5973" y="1161"/>
                    <a:pt x="5973" y="1161"/>
                    <a:pt x="5973" y="1161"/>
                  </a:cubicBezTo>
                  <a:cubicBezTo>
                    <a:pt x="5943" y="1085"/>
                    <a:pt x="5867" y="1031"/>
                    <a:pt x="5775" y="1031"/>
                  </a:cubicBezTo>
                  <a:cubicBezTo>
                    <a:pt x="5653" y="1031"/>
                    <a:pt x="5561" y="1131"/>
                    <a:pt x="5561" y="1245"/>
                  </a:cubicBezTo>
                  <a:cubicBezTo>
                    <a:pt x="5561" y="1291"/>
                    <a:pt x="5569" y="1329"/>
                    <a:pt x="5592" y="1360"/>
                  </a:cubicBezTo>
                  <a:cubicBezTo>
                    <a:pt x="3468" y="2834"/>
                    <a:pt x="3468" y="2834"/>
                    <a:pt x="3468" y="2834"/>
                  </a:cubicBezTo>
                  <a:cubicBezTo>
                    <a:pt x="3453" y="2811"/>
                    <a:pt x="3422" y="2796"/>
                    <a:pt x="3392" y="2796"/>
                  </a:cubicBezTo>
                  <a:cubicBezTo>
                    <a:pt x="3338" y="2796"/>
                    <a:pt x="3292" y="2842"/>
                    <a:pt x="3292" y="2903"/>
                  </a:cubicBezTo>
                  <a:cubicBezTo>
                    <a:pt x="3292" y="2926"/>
                    <a:pt x="3300" y="2949"/>
                    <a:pt x="3315" y="2972"/>
                  </a:cubicBezTo>
                  <a:cubicBezTo>
                    <a:pt x="1795" y="4782"/>
                    <a:pt x="1795" y="4782"/>
                    <a:pt x="1795" y="4782"/>
                  </a:cubicBezTo>
                  <a:cubicBezTo>
                    <a:pt x="1772" y="4767"/>
                    <a:pt x="1749" y="4759"/>
                    <a:pt x="1726" y="4759"/>
                  </a:cubicBezTo>
                  <a:cubicBezTo>
                    <a:pt x="1658" y="4759"/>
                    <a:pt x="1604" y="4813"/>
                    <a:pt x="1604" y="4881"/>
                  </a:cubicBezTo>
                  <a:cubicBezTo>
                    <a:pt x="1604" y="4920"/>
                    <a:pt x="1627" y="4958"/>
                    <a:pt x="1658" y="4973"/>
                  </a:cubicBezTo>
                  <a:cubicBezTo>
                    <a:pt x="794" y="6485"/>
                    <a:pt x="794" y="6485"/>
                    <a:pt x="794" y="6485"/>
                  </a:cubicBezTo>
                  <a:cubicBezTo>
                    <a:pt x="779" y="6478"/>
                    <a:pt x="756" y="6470"/>
                    <a:pt x="733" y="6470"/>
                  </a:cubicBezTo>
                  <a:cubicBezTo>
                    <a:pt x="649" y="6470"/>
                    <a:pt x="581" y="6539"/>
                    <a:pt x="581" y="6623"/>
                  </a:cubicBezTo>
                  <a:cubicBezTo>
                    <a:pt x="581" y="6692"/>
                    <a:pt x="626" y="6753"/>
                    <a:pt x="687" y="6768"/>
                  </a:cubicBezTo>
                  <a:cubicBezTo>
                    <a:pt x="176" y="9014"/>
                    <a:pt x="176" y="9014"/>
                    <a:pt x="176" y="9014"/>
                  </a:cubicBezTo>
                  <a:cubicBezTo>
                    <a:pt x="168" y="9014"/>
                    <a:pt x="160" y="9006"/>
                    <a:pt x="153" y="9006"/>
                  </a:cubicBezTo>
                  <a:cubicBezTo>
                    <a:pt x="69" y="9006"/>
                    <a:pt x="0" y="9075"/>
                    <a:pt x="0" y="9159"/>
                  </a:cubicBezTo>
                  <a:cubicBezTo>
                    <a:pt x="0" y="9243"/>
                    <a:pt x="69" y="9304"/>
                    <a:pt x="145" y="9312"/>
                  </a:cubicBezTo>
                  <a:cubicBezTo>
                    <a:pt x="221" y="12359"/>
                    <a:pt x="221" y="12359"/>
                    <a:pt x="221" y="12359"/>
                  </a:cubicBezTo>
                  <a:cubicBezTo>
                    <a:pt x="145" y="12367"/>
                    <a:pt x="92" y="12435"/>
                    <a:pt x="92" y="12512"/>
                  </a:cubicBezTo>
                  <a:cubicBezTo>
                    <a:pt x="92" y="12596"/>
                    <a:pt x="160" y="12665"/>
                    <a:pt x="244" y="12665"/>
                  </a:cubicBezTo>
                  <a:cubicBezTo>
                    <a:pt x="252" y="12665"/>
                    <a:pt x="267" y="12657"/>
                    <a:pt x="283" y="12657"/>
                  </a:cubicBezTo>
                  <a:cubicBezTo>
                    <a:pt x="1207" y="15224"/>
                    <a:pt x="1207" y="15224"/>
                    <a:pt x="1207" y="15224"/>
                  </a:cubicBezTo>
                  <a:cubicBezTo>
                    <a:pt x="1153" y="15246"/>
                    <a:pt x="1115" y="15300"/>
                    <a:pt x="1115" y="15361"/>
                  </a:cubicBezTo>
                  <a:cubicBezTo>
                    <a:pt x="1115" y="15445"/>
                    <a:pt x="1184" y="15514"/>
                    <a:pt x="1268" y="15514"/>
                  </a:cubicBezTo>
                  <a:cubicBezTo>
                    <a:pt x="1298" y="15514"/>
                    <a:pt x="1321" y="15506"/>
                    <a:pt x="1344" y="15491"/>
                  </a:cubicBezTo>
                  <a:cubicBezTo>
                    <a:pt x="2925" y="17737"/>
                    <a:pt x="2925" y="17737"/>
                    <a:pt x="2925" y="17737"/>
                  </a:cubicBezTo>
                  <a:cubicBezTo>
                    <a:pt x="2887" y="17760"/>
                    <a:pt x="2864" y="17806"/>
                    <a:pt x="2864" y="17851"/>
                  </a:cubicBezTo>
                  <a:cubicBezTo>
                    <a:pt x="2864" y="17935"/>
                    <a:pt x="2933" y="18004"/>
                    <a:pt x="3017" y="18004"/>
                  </a:cubicBezTo>
                  <a:cubicBezTo>
                    <a:pt x="3071" y="18004"/>
                    <a:pt x="3117" y="17974"/>
                    <a:pt x="3139" y="17943"/>
                  </a:cubicBezTo>
                  <a:cubicBezTo>
                    <a:pt x="6791" y="20196"/>
                    <a:pt x="6791" y="20196"/>
                    <a:pt x="6791" y="20196"/>
                  </a:cubicBezTo>
                  <a:cubicBezTo>
                    <a:pt x="6783" y="20227"/>
                    <a:pt x="6768" y="20258"/>
                    <a:pt x="6768" y="20288"/>
                  </a:cubicBezTo>
                  <a:cubicBezTo>
                    <a:pt x="6768" y="20388"/>
                    <a:pt x="6852" y="20471"/>
                    <a:pt x="6959" y="20471"/>
                  </a:cubicBezTo>
                  <a:cubicBezTo>
                    <a:pt x="7043" y="20471"/>
                    <a:pt x="7111" y="20418"/>
                    <a:pt x="7134" y="20334"/>
                  </a:cubicBezTo>
                  <a:cubicBezTo>
                    <a:pt x="9342" y="20823"/>
                    <a:pt x="9342" y="20823"/>
                    <a:pt x="9342" y="20823"/>
                  </a:cubicBezTo>
                  <a:cubicBezTo>
                    <a:pt x="9342" y="20831"/>
                    <a:pt x="9342" y="20838"/>
                    <a:pt x="9342" y="20846"/>
                  </a:cubicBezTo>
                  <a:cubicBezTo>
                    <a:pt x="9342" y="20930"/>
                    <a:pt x="9411" y="20999"/>
                    <a:pt x="9495" y="20999"/>
                  </a:cubicBezTo>
                  <a:cubicBezTo>
                    <a:pt x="9579" y="20999"/>
                    <a:pt x="9648" y="20930"/>
                    <a:pt x="9648" y="20846"/>
                  </a:cubicBezTo>
                  <a:cubicBezTo>
                    <a:pt x="9648" y="20762"/>
                    <a:pt x="9579" y="20693"/>
                    <a:pt x="9495" y="20693"/>
                  </a:cubicBezTo>
                  <a:cubicBezTo>
                    <a:pt x="9457" y="20693"/>
                    <a:pt x="9419" y="20708"/>
                    <a:pt x="9396" y="20731"/>
                  </a:cubicBezTo>
                  <a:cubicBezTo>
                    <a:pt x="7853" y="19303"/>
                    <a:pt x="7853" y="19303"/>
                    <a:pt x="7853" y="19303"/>
                  </a:cubicBezTo>
                  <a:cubicBezTo>
                    <a:pt x="7875" y="19280"/>
                    <a:pt x="7891" y="19249"/>
                    <a:pt x="7898" y="19219"/>
                  </a:cubicBezTo>
                  <a:cubicBezTo>
                    <a:pt x="12588" y="20602"/>
                    <a:pt x="12588" y="20602"/>
                    <a:pt x="12588" y="20602"/>
                  </a:cubicBezTo>
                  <a:cubicBezTo>
                    <a:pt x="12588" y="20609"/>
                    <a:pt x="12588" y="20617"/>
                    <a:pt x="12588" y="20632"/>
                  </a:cubicBezTo>
                  <a:cubicBezTo>
                    <a:pt x="12588" y="20716"/>
                    <a:pt x="12656" y="20785"/>
                    <a:pt x="12740" y="20785"/>
                  </a:cubicBezTo>
                  <a:cubicBezTo>
                    <a:pt x="12824" y="20785"/>
                    <a:pt x="12893" y="20716"/>
                    <a:pt x="12893" y="20632"/>
                  </a:cubicBezTo>
                  <a:cubicBezTo>
                    <a:pt x="12893" y="20609"/>
                    <a:pt x="12885" y="20586"/>
                    <a:pt x="12878" y="20563"/>
                  </a:cubicBezTo>
                  <a:cubicBezTo>
                    <a:pt x="15254" y="19234"/>
                    <a:pt x="15254" y="19234"/>
                    <a:pt x="15254" y="19234"/>
                  </a:cubicBezTo>
                  <a:cubicBezTo>
                    <a:pt x="15246" y="19524"/>
                    <a:pt x="15246" y="19524"/>
                    <a:pt x="15246" y="19524"/>
                  </a:cubicBezTo>
                  <a:cubicBezTo>
                    <a:pt x="15146" y="19524"/>
                    <a:pt x="15070" y="19608"/>
                    <a:pt x="15070" y="19708"/>
                  </a:cubicBezTo>
                  <a:cubicBezTo>
                    <a:pt x="15070" y="19807"/>
                    <a:pt x="15154" y="19883"/>
                    <a:pt x="15254" y="19883"/>
                  </a:cubicBezTo>
                  <a:cubicBezTo>
                    <a:pt x="15353" y="19883"/>
                    <a:pt x="15437" y="19807"/>
                    <a:pt x="15437" y="19708"/>
                  </a:cubicBezTo>
                  <a:cubicBezTo>
                    <a:pt x="15437" y="19669"/>
                    <a:pt x="15421" y="19631"/>
                    <a:pt x="15406" y="19608"/>
                  </a:cubicBezTo>
                  <a:cubicBezTo>
                    <a:pt x="17728" y="17874"/>
                    <a:pt x="17728" y="17874"/>
                    <a:pt x="17728" y="17874"/>
                  </a:cubicBezTo>
                  <a:cubicBezTo>
                    <a:pt x="17759" y="17905"/>
                    <a:pt x="17797" y="17928"/>
                    <a:pt x="17843" y="17928"/>
                  </a:cubicBezTo>
                  <a:cubicBezTo>
                    <a:pt x="17927" y="17928"/>
                    <a:pt x="17996" y="17859"/>
                    <a:pt x="17996" y="17775"/>
                  </a:cubicBezTo>
                  <a:cubicBezTo>
                    <a:pt x="17996" y="17729"/>
                    <a:pt x="17973" y="17691"/>
                    <a:pt x="17942" y="17660"/>
                  </a:cubicBezTo>
                  <a:cubicBezTo>
                    <a:pt x="19493" y="15552"/>
                    <a:pt x="19493" y="15552"/>
                    <a:pt x="19493" y="15552"/>
                  </a:cubicBezTo>
                  <a:cubicBezTo>
                    <a:pt x="19524" y="15575"/>
                    <a:pt x="19554" y="15583"/>
                    <a:pt x="19585" y="15583"/>
                  </a:cubicBezTo>
                  <a:cubicBezTo>
                    <a:pt x="19676" y="15583"/>
                    <a:pt x="19753" y="15506"/>
                    <a:pt x="19753" y="15415"/>
                  </a:cubicBezTo>
                  <a:cubicBezTo>
                    <a:pt x="19753" y="15338"/>
                    <a:pt x="19707" y="15277"/>
                    <a:pt x="19646" y="15254"/>
                  </a:cubicBezTo>
                  <a:cubicBezTo>
                    <a:pt x="20165" y="13513"/>
                    <a:pt x="20165" y="13513"/>
                    <a:pt x="20165" y="13513"/>
                  </a:cubicBezTo>
                  <a:cubicBezTo>
                    <a:pt x="20242" y="13558"/>
                    <a:pt x="20242" y="13558"/>
                    <a:pt x="20242" y="13558"/>
                  </a:cubicBezTo>
                  <a:cubicBezTo>
                    <a:pt x="20234" y="13574"/>
                    <a:pt x="20234" y="13589"/>
                    <a:pt x="20234" y="13604"/>
                  </a:cubicBezTo>
                  <a:cubicBezTo>
                    <a:pt x="20234" y="13673"/>
                    <a:pt x="20280" y="13726"/>
                    <a:pt x="20349" y="13726"/>
                  </a:cubicBezTo>
                  <a:cubicBezTo>
                    <a:pt x="20410" y="13726"/>
                    <a:pt x="20463" y="13673"/>
                    <a:pt x="20463" y="13604"/>
                  </a:cubicBezTo>
                  <a:cubicBezTo>
                    <a:pt x="20463" y="13558"/>
                    <a:pt x="20425" y="13513"/>
                    <a:pt x="20379" y="13497"/>
                  </a:cubicBezTo>
                  <a:cubicBezTo>
                    <a:pt x="20746" y="11641"/>
                    <a:pt x="20746" y="11641"/>
                    <a:pt x="20746" y="11641"/>
                  </a:cubicBezTo>
                  <a:cubicBezTo>
                    <a:pt x="20753" y="11641"/>
                    <a:pt x="20753" y="11641"/>
                    <a:pt x="20761" y="11641"/>
                  </a:cubicBezTo>
                  <a:cubicBezTo>
                    <a:pt x="20845" y="11641"/>
                    <a:pt x="20914" y="11572"/>
                    <a:pt x="20914" y="11488"/>
                  </a:cubicBezTo>
                  <a:cubicBezTo>
                    <a:pt x="20914" y="11412"/>
                    <a:pt x="20853" y="11343"/>
                    <a:pt x="20776" y="11343"/>
                  </a:cubicBezTo>
                  <a:close/>
                  <a:moveTo>
                    <a:pt x="19332" y="13925"/>
                  </a:moveTo>
                  <a:lnTo>
                    <a:pt x="19340" y="13925"/>
                  </a:lnTo>
                  <a:cubicBezTo>
                    <a:pt x="19546" y="15246"/>
                    <a:pt x="19546" y="15246"/>
                    <a:pt x="19546" y="15246"/>
                  </a:cubicBezTo>
                  <a:cubicBezTo>
                    <a:pt x="19470" y="15262"/>
                    <a:pt x="19417" y="15331"/>
                    <a:pt x="19417" y="15415"/>
                  </a:cubicBezTo>
                  <a:cubicBezTo>
                    <a:pt x="19417" y="15430"/>
                    <a:pt x="19417" y="15453"/>
                    <a:pt x="19424" y="15468"/>
                  </a:cubicBezTo>
                  <a:cubicBezTo>
                    <a:pt x="18576" y="15835"/>
                    <a:pt x="18576" y="15835"/>
                    <a:pt x="18576" y="15835"/>
                  </a:cubicBezTo>
                  <a:cubicBezTo>
                    <a:pt x="19287" y="13917"/>
                    <a:pt x="19287" y="13917"/>
                    <a:pt x="19287" y="13917"/>
                  </a:cubicBezTo>
                  <a:cubicBezTo>
                    <a:pt x="19302" y="13925"/>
                    <a:pt x="19317" y="13925"/>
                    <a:pt x="19332" y="13925"/>
                  </a:cubicBezTo>
                  <a:close/>
                  <a:moveTo>
                    <a:pt x="12740" y="20479"/>
                  </a:moveTo>
                  <a:cubicBezTo>
                    <a:pt x="12733" y="20479"/>
                    <a:pt x="12725" y="20479"/>
                    <a:pt x="12710" y="20479"/>
                  </a:cubicBezTo>
                  <a:cubicBezTo>
                    <a:pt x="12252" y="18623"/>
                    <a:pt x="12252" y="18623"/>
                    <a:pt x="12252" y="18623"/>
                  </a:cubicBezTo>
                  <a:cubicBezTo>
                    <a:pt x="12282" y="18615"/>
                    <a:pt x="12305" y="18585"/>
                    <a:pt x="12305" y="18546"/>
                  </a:cubicBezTo>
                  <a:cubicBezTo>
                    <a:pt x="12305" y="18539"/>
                    <a:pt x="12305" y="18531"/>
                    <a:pt x="12305" y="18531"/>
                  </a:cubicBezTo>
                  <a:cubicBezTo>
                    <a:pt x="14574" y="18226"/>
                    <a:pt x="14574" y="18226"/>
                    <a:pt x="14574" y="18226"/>
                  </a:cubicBezTo>
                  <a:cubicBezTo>
                    <a:pt x="12817" y="20502"/>
                    <a:pt x="12817" y="20502"/>
                    <a:pt x="12817" y="20502"/>
                  </a:cubicBezTo>
                  <a:cubicBezTo>
                    <a:pt x="12794" y="20487"/>
                    <a:pt x="12771" y="20479"/>
                    <a:pt x="12740" y="20479"/>
                  </a:cubicBezTo>
                  <a:close/>
                  <a:moveTo>
                    <a:pt x="7914" y="19089"/>
                  </a:moveTo>
                  <a:cubicBezTo>
                    <a:pt x="7898" y="19043"/>
                    <a:pt x="7875" y="18997"/>
                    <a:pt x="7845" y="18967"/>
                  </a:cubicBezTo>
                  <a:cubicBezTo>
                    <a:pt x="9258" y="17538"/>
                    <a:pt x="9258" y="17538"/>
                    <a:pt x="9258" y="17538"/>
                  </a:cubicBezTo>
                  <a:cubicBezTo>
                    <a:pt x="9273" y="17546"/>
                    <a:pt x="9289" y="17554"/>
                    <a:pt x="9311" y="17554"/>
                  </a:cubicBezTo>
                  <a:cubicBezTo>
                    <a:pt x="9357" y="17554"/>
                    <a:pt x="9396" y="17515"/>
                    <a:pt x="9396" y="17469"/>
                  </a:cubicBezTo>
                  <a:cubicBezTo>
                    <a:pt x="11831" y="17385"/>
                    <a:pt x="11831" y="17385"/>
                    <a:pt x="11831" y="17385"/>
                  </a:cubicBezTo>
                  <a:cubicBezTo>
                    <a:pt x="11831" y="17431"/>
                    <a:pt x="11869" y="17462"/>
                    <a:pt x="11915" y="17462"/>
                  </a:cubicBezTo>
                  <a:cubicBezTo>
                    <a:pt x="11923" y="17462"/>
                    <a:pt x="11923" y="17462"/>
                    <a:pt x="11931" y="17462"/>
                  </a:cubicBezTo>
                  <a:cubicBezTo>
                    <a:pt x="12183" y="18463"/>
                    <a:pt x="12183" y="18463"/>
                    <a:pt x="12183" y="18463"/>
                  </a:cubicBezTo>
                  <a:cubicBezTo>
                    <a:pt x="12160" y="18478"/>
                    <a:pt x="12137" y="18501"/>
                    <a:pt x="12129" y="18524"/>
                  </a:cubicBezTo>
                  <a:close/>
                  <a:moveTo>
                    <a:pt x="6959" y="20097"/>
                  </a:moveTo>
                  <a:cubicBezTo>
                    <a:pt x="6921" y="20097"/>
                    <a:pt x="6882" y="20113"/>
                    <a:pt x="6859" y="20128"/>
                  </a:cubicBezTo>
                  <a:cubicBezTo>
                    <a:pt x="5752" y="18661"/>
                    <a:pt x="5752" y="18661"/>
                    <a:pt x="5752" y="18661"/>
                  </a:cubicBezTo>
                  <a:cubicBezTo>
                    <a:pt x="5759" y="18646"/>
                    <a:pt x="5767" y="18638"/>
                    <a:pt x="5775" y="18631"/>
                  </a:cubicBezTo>
                  <a:cubicBezTo>
                    <a:pt x="6944" y="18952"/>
                    <a:pt x="6944" y="18952"/>
                    <a:pt x="6944" y="18952"/>
                  </a:cubicBezTo>
                  <a:cubicBezTo>
                    <a:pt x="6944" y="18959"/>
                    <a:pt x="6944" y="18967"/>
                    <a:pt x="6944" y="18974"/>
                  </a:cubicBezTo>
                  <a:cubicBezTo>
                    <a:pt x="6944" y="19020"/>
                    <a:pt x="6974" y="19058"/>
                    <a:pt x="7020" y="19058"/>
                  </a:cubicBezTo>
                  <a:close/>
                  <a:moveTo>
                    <a:pt x="3017" y="17699"/>
                  </a:moveTo>
                  <a:lnTo>
                    <a:pt x="3010" y="17699"/>
                  </a:lnTo>
                  <a:cubicBezTo>
                    <a:pt x="2765" y="16331"/>
                    <a:pt x="2765" y="16331"/>
                    <a:pt x="2765" y="16331"/>
                  </a:cubicBezTo>
                  <a:lnTo>
                    <a:pt x="2773" y="16331"/>
                  </a:lnTo>
                  <a:cubicBezTo>
                    <a:pt x="2788" y="16331"/>
                    <a:pt x="2803" y="16324"/>
                    <a:pt x="2819" y="16316"/>
                  </a:cubicBezTo>
                  <a:cubicBezTo>
                    <a:pt x="4812" y="17538"/>
                    <a:pt x="4812" y="17538"/>
                    <a:pt x="4812" y="17538"/>
                  </a:cubicBezTo>
                  <a:cubicBezTo>
                    <a:pt x="4805" y="17554"/>
                    <a:pt x="4797" y="17576"/>
                    <a:pt x="4797" y="17599"/>
                  </a:cubicBezTo>
                  <a:cubicBezTo>
                    <a:pt x="4797" y="17607"/>
                    <a:pt x="4797" y="17607"/>
                    <a:pt x="4797" y="17607"/>
                  </a:cubicBezTo>
                  <a:cubicBezTo>
                    <a:pt x="3170" y="17821"/>
                    <a:pt x="3170" y="17821"/>
                    <a:pt x="3170" y="17821"/>
                  </a:cubicBezTo>
                  <a:cubicBezTo>
                    <a:pt x="3155" y="17752"/>
                    <a:pt x="3094" y="17699"/>
                    <a:pt x="3017" y="17699"/>
                  </a:cubicBezTo>
                  <a:close/>
                  <a:moveTo>
                    <a:pt x="1421" y="15369"/>
                  </a:moveTo>
                  <a:cubicBezTo>
                    <a:pt x="2093" y="15331"/>
                    <a:pt x="2093" y="15331"/>
                    <a:pt x="2093" y="15331"/>
                  </a:cubicBezTo>
                  <a:cubicBezTo>
                    <a:pt x="2100" y="15369"/>
                    <a:pt x="2131" y="15399"/>
                    <a:pt x="2177" y="15399"/>
                  </a:cubicBezTo>
                  <a:cubicBezTo>
                    <a:pt x="2185" y="15399"/>
                    <a:pt x="2192" y="15399"/>
                    <a:pt x="2200" y="15399"/>
                  </a:cubicBezTo>
                  <a:cubicBezTo>
                    <a:pt x="2391" y="15995"/>
                    <a:pt x="2391" y="15995"/>
                    <a:pt x="2391" y="15995"/>
                  </a:cubicBezTo>
                  <a:cubicBezTo>
                    <a:pt x="2383" y="15995"/>
                    <a:pt x="2375" y="16003"/>
                    <a:pt x="2368" y="16010"/>
                  </a:cubicBezTo>
                  <a:cubicBezTo>
                    <a:pt x="1406" y="15430"/>
                    <a:pt x="1406" y="15430"/>
                    <a:pt x="1406" y="15430"/>
                  </a:cubicBezTo>
                  <a:cubicBezTo>
                    <a:pt x="1413" y="15407"/>
                    <a:pt x="1421" y="15392"/>
                    <a:pt x="1421" y="15369"/>
                  </a:cubicBezTo>
                  <a:close/>
                  <a:moveTo>
                    <a:pt x="252" y="12359"/>
                  </a:moveTo>
                  <a:cubicBezTo>
                    <a:pt x="168" y="9312"/>
                    <a:pt x="168" y="9312"/>
                    <a:pt x="168" y="9312"/>
                  </a:cubicBezTo>
                  <a:cubicBezTo>
                    <a:pt x="176" y="9312"/>
                    <a:pt x="183" y="9312"/>
                    <a:pt x="191" y="9312"/>
                  </a:cubicBezTo>
                  <a:cubicBezTo>
                    <a:pt x="725" y="10946"/>
                    <a:pt x="725" y="10946"/>
                    <a:pt x="725" y="10946"/>
                  </a:cubicBezTo>
                  <a:cubicBezTo>
                    <a:pt x="710" y="10961"/>
                    <a:pt x="695" y="10984"/>
                    <a:pt x="695" y="11015"/>
                  </a:cubicBezTo>
                  <a:cubicBezTo>
                    <a:pt x="695" y="11045"/>
                    <a:pt x="718" y="11068"/>
                    <a:pt x="741" y="11083"/>
                  </a:cubicBezTo>
                  <a:cubicBezTo>
                    <a:pt x="283" y="12367"/>
                    <a:pt x="283" y="12367"/>
                    <a:pt x="283" y="12367"/>
                  </a:cubicBezTo>
                  <a:cubicBezTo>
                    <a:pt x="267" y="12359"/>
                    <a:pt x="260" y="12359"/>
                    <a:pt x="252" y="12359"/>
                  </a:cubicBezTo>
                  <a:close/>
                  <a:moveTo>
                    <a:pt x="1726" y="4996"/>
                  </a:moveTo>
                  <a:cubicBezTo>
                    <a:pt x="1772" y="4996"/>
                    <a:pt x="1810" y="4973"/>
                    <a:pt x="1833" y="4935"/>
                  </a:cubicBezTo>
                  <a:cubicBezTo>
                    <a:pt x="2322" y="5149"/>
                    <a:pt x="2322" y="5149"/>
                    <a:pt x="2322" y="5149"/>
                  </a:cubicBezTo>
                  <a:cubicBezTo>
                    <a:pt x="1703" y="5714"/>
                    <a:pt x="1703" y="5714"/>
                    <a:pt x="1703" y="5714"/>
                  </a:cubicBezTo>
                  <a:cubicBezTo>
                    <a:pt x="1696" y="5706"/>
                    <a:pt x="1681" y="5699"/>
                    <a:pt x="1665" y="5699"/>
                  </a:cubicBezTo>
                  <a:close/>
                  <a:moveTo>
                    <a:pt x="3392" y="3002"/>
                  </a:moveTo>
                  <a:cubicBezTo>
                    <a:pt x="3422" y="3002"/>
                    <a:pt x="3453" y="2987"/>
                    <a:pt x="3475" y="2964"/>
                  </a:cubicBezTo>
                  <a:cubicBezTo>
                    <a:pt x="4048" y="3354"/>
                    <a:pt x="4048" y="3354"/>
                    <a:pt x="4048" y="3354"/>
                  </a:cubicBezTo>
                  <a:cubicBezTo>
                    <a:pt x="3453" y="4094"/>
                    <a:pt x="3453" y="4094"/>
                    <a:pt x="3453" y="4094"/>
                  </a:cubicBezTo>
                  <a:cubicBezTo>
                    <a:pt x="3437" y="4087"/>
                    <a:pt x="3422" y="4087"/>
                    <a:pt x="3414" y="4087"/>
                  </a:cubicBezTo>
                  <a:cubicBezTo>
                    <a:pt x="3361" y="4087"/>
                    <a:pt x="3323" y="4125"/>
                    <a:pt x="3323" y="4171"/>
                  </a:cubicBezTo>
                  <a:cubicBezTo>
                    <a:pt x="3323" y="4186"/>
                    <a:pt x="3330" y="4209"/>
                    <a:pt x="3338" y="4217"/>
                  </a:cubicBezTo>
                  <a:cubicBezTo>
                    <a:pt x="2735" y="4767"/>
                    <a:pt x="2735" y="4767"/>
                    <a:pt x="2735" y="4767"/>
                  </a:cubicBezTo>
                  <a:cubicBezTo>
                    <a:pt x="2735" y="4767"/>
                    <a:pt x="2727" y="4767"/>
                    <a:pt x="2727" y="4759"/>
                  </a:cubicBezTo>
                  <a:cubicBezTo>
                    <a:pt x="3369" y="3002"/>
                    <a:pt x="3369" y="3002"/>
                    <a:pt x="3369" y="3002"/>
                  </a:cubicBezTo>
                  <a:cubicBezTo>
                    <a:pt x="3376" y="3002"/>
                    <a:pt x="3384" y="3002"/>
                    <a:pt x="3392" y="3002"/>
                  </a:cubicBezTo>
                  <a:close/>
                  <a:moveTo>
                    <a:pt x="6531" y="1268"/>
                  </a:moveTo>
                  <a:cubicBezTo>
                    <a:pt x="6531" y="1276"/>
                    <a:pt x="6531" y="1283"/>
                    <a:pt x="6539" y="1283"/>
                  </a:cubicBezTo>
                  <a:cubicBezTo>
                    <a:pt x="6378" y="1429"/>
                    <a:pt x="6378" y="1429"/>
                    <a:pt x="6378" y="1429"/>
                  </a:cubicBezTo>
                  <a:cubicBezTo>
                    <a:pt x="6371" y="1421"/>
                    <a:pt x="6355" y="1413"/>
                    <a:pt x="6340" y="1413"/>
                  </a:cubicBezTo>
                  <a:cubicBezTo>
                    <a:pt x="6317" y="1413"/>
                    <a:pt x="6294" y="1429"/>
                    <a:pt x="6279" y="1444"/>
                  </a:cubicBezTo>
                  <a:cubicBezTo>
                    <a:pt x="5981" y="1322"/>
                    <a:pt x="5981" y="1322"/>
                    <a:pt x="5981" y="1322"/>
                  </a:cubicBezTo>
                  <a:cubicBezTo>
                    <a:pt x="5989" y="1306"/>
                    <a:pt x="5989" y="1283"/>
                    <a:pt x="5996" y="1261"/>
                  </a:cubicBezTo>
                  <a:close/>
                  <a:moveTo>
                    <a:pt x="7730" y="1344"/>
                  </a:moveTo>
                  <a:cubicBezTo>
                    <a:pt x="7776" y="1344"/>
                    <a:pt x="7807" y="1314"/>
                    <a:pt x="7814" y="1276"/>
                  </a:cubicBezTo>
                  <a:cubicBezTo>
                    <a:pt x="10343" y="1283"/>
                    <a:pt x="10343" y="1283"/>
                    <a:pt x="10343" y="1283"/>
                  </a:cubicBezTo>
                  <a:cubicBezTo>
                    <a:pt x="10358" y="1322"/>
                    <a:pt x="10389" y="1352"/>
                    <a:pt x="10427" y="1352"/>
                  </a:cubicBezTo>
                  <a:cubicBezTo>
                    <a:pt x="10434" y="1352"/>
                    <a:pt x="10442" y="1352"/>
                    <a:pt x="10450" y="1352"/>
                  </a:cubicBezTo>
                  <a:cubicBezTo>
                    <a:pt x="11342" y="3392"/>
                    <a:pt x="11342" y="3392"/>
                    <a:pt x="11342" y="3392"/>
                  </a:cubicBezTo>
                  <a:cubicBezTo>
                    <a:pt x="11289" y="3415"/>
                    <a:pt x="11243" y="3461"/>
                    <a:pt x="11213" y="3522"/>
                  </a:cubicBezTo>
                  <a:cubicBezTo>
                    <a:pt x="7501" y="1963"/>
                    <a:pt x="7501" y="1963"/>
                    <a:pt x="7501" y="1963"/>
                  </a:cubicBezTo>
                  <a:cubicBezTo>
                    <a:pt x="7501" y="1956"/>
                    <a:pt x="7509" y="1948"/>
                    <a:pt x="7509" y="1940"/>
                  </a:cubicBezTo>
                  <a:cubicBezTo>
                    <a:pt x="7509" y="1910"/>
                    <a:pt x="7494" y="1879"/>
                    <a:pt x="7463" y="1864"/>
                  </a:cubicBezTo>
                  <a:cubicBezTo>
                    <a:pt x="7707" y="1337"/>
                    <a:pt x="7707" y="1337"/>
                    <a:pt x="7707" y="1337"/>
                  </a:cubicBezTo>
                  <a:cubicBezTo>
                    <a:pt x="7715" y="1344"/>
                    <a:pt x="7723" y="1344"/>
                    <a:pt x="7730" y="1344"/>
                  </a:cubicBezTo>
                  <a:close/>
                  <a:moveTo>
                    <a:pt x="10075" y="222"/>
                  </a:moveTo>
                  <a:cubicBezTo>
                    <a:pt x="12244" y="1215"/>
                    <a:pt x="12244" y="1215"/>
                    <a:pt x="12244" y="1215"/>
                  </a:cubicBezTo>
                  <a:cubicBezTo>
                    <a:pt x="12244" y="1230"/>
                    <a:pt x="12236" y="1253"/>
                    <a:pt x="12236" y="1268"/>
                  </a:cubicBezTo>
                  <a:cubicBezTo>
                    <a:pt x="10517" y="1261"/>
                    <a:pt x="10517" y="1261"/>
                    <a:pt x="10517" y="1261"/>
                  </a:cubicBezTo>
                  <a:cubicBezTo>
                    <a:pt x="10517" y="1215"/>
                    <a:pt x="10479" y="1177"/>
                    <a:pt x="10427" y="1177"/>
                  </a:cubicBezTo>
                  <a:cubicBezTo>
                    <a:pt x="10419" y="1177"/>
                    <a:pt x="10411" y="1177"/>
                    <a:pt x="10404" y="1184"/>
                  </a:cubicBezTo>
                  <a:cubicBezTo>
                    <a:pt x="10014" y="283"/>
                    <a:pt x="10014" y="283"/>
                    <a:pt x="10014" y="283"/>
                  </a:cubicBezTo>
                  <a:cubicBezTo>
                    <a:pt x="10037" y="267"/>
                    <a:pt x="10060" y="244"/>
                    <a:pt x="10075" y="222"/>
                  </a:cubicBezTo>
                  <a:close/>
                  <a:moveTo>
                    <a:pt x="12702" y="894"/>
                  </a:moveTo>
                  <a:cubicBezTo>
                    <a:pt x="12733" y="894"/>
                    <a:pt x="12771" y="871"/>
                    <a:pt x="12779" y="833"/>
                  </a:cubicBezTo>
                  <a:cubicBezTo>
                    <a:pt x="15315" y="1436"/>
                    <a:pt x="15315" y="1436"/>
                    <a:pt x="15315" y="1436"/>
                  </a:cubicBezTo>
                  <a:cubicBezTo>
                    <a:pt x="15315" y="1444"/>
                    <a:pt x="15315" y="1444"/>
                    <a:pt x="15315" y="1452"/>
                  </a:cubicBezTo>
                  <a:cubicBezTo>
                    <a:pt x="12649" y="1283"/>
                    <a:pt x="12649" y="1283"/>
                    <a:pt x="12649" y="1283"/>
                  </a:cubicBezTo>
                  <a:cubicBezTo>
                    <a:pt x="12649" y="1215"/>
                    <a:pt x="12610" y="1146"/>
                    <a:pt x="12549" y="1108"/>
                  </a:cubicBezTo>
                  <a:cubicBezTo>
                    <a:pt x="12671" y="886"/>
                    <a:pt x="12671" y="886"/>
                    <a:pt x="12671" y="886"/>
                  </a:cubicBezTo>
                  <a:cubicBezTo>
                    <a:pt x="12679" y="894"/>
                    <a:pt x="12687" y="894"/>
                    <a:pt x="12702" y="894"/>
                  </a:cubicBezTo>
                  <a:close/>
                  <a:moveTo>
                    <a:pt x="15643" y="2483"/>
                  </a:moveTo>
                  <a:cubicBezTo>
                    <a:pt x="17835" y="3300"/>
                    <a:pt x="17835" y="3300"/>
                    <a:pt x="17835" y="3300"/>
                  </a:cubicBezTo>
                  <a:cubicBezTo>
                    <a:pt x="17835" y="3300"/>
                    <a:pt x="17835" y="3308"/>
                    <a:pt x="17835" y="3315"/>
                  </a:cubicBezTo>
                  <a:cubicBezTo>
                    <a:pt x="15674" y="3422"/>
                    <a:pt x="15674" y="3422"/>
                    <a:pt x="15674" y="3422"/>
                  </a:cubicBezTo>
                  <a:cubicBezTo>
                    <a:pt x="15666" y="3384"/>
                    <a:pt x="15635" y="3346"/>
                    <a:pt x="15590" y="3346"/>
                  </a:cubicBezTo>
                  <a:cubicBezTo>
                    <a:pt x="15574" y="2529"/>
                    <a:pt x="15574" y="2529"/>
                    <a:pt x="15574" y="2529"/>
                  </a:cubicBezTo>
                  <a:cubicBezTo>
                    <a:pt x="15605" y="2529"/>
                    <a:pt x="15628" y="2506"/>
                    <a:pt x="15643" y="2483"/>
                  </a:cubicBezTo>
                  <a:close/>
                  <a:moveTo>
                    <a:pt x="17950" y="3445"/>
                  </a:moveTo>
                  <a:cubicBezTo>
                    <a:pt x="18156" y="5111"/>
                    <a:pt x="18156" y="5111"/>
                    <a:pt x="18156" y="5111"/>
                  </a:cubicBezTo>
                  <a:cubicBezTo>
                    <a:pt x="18126" y="5118"/>
                    <a:pt x="18095" y="5141"/>
                    <a:pt x="18088" y="5172"/>
                  </a:cubicBezTo>
                  <a:cubicBezTo>
                    <a:pt x="17155" y="4958"/>
                    <a:pt x="17155" y="4958"/>
                    <a:pt x="17155" y="4958"/>
                  </a:cubicBezTo>
                  <a:lnTo>
                    <a:pt x="17163" y="4950"/>
                  </a:lnTo>
                  <a:cubicBezTo>
                    <a:pt x="17163" y="4927"/>
                    <a:pt x="17148" y="4904"/>
                    <a:pt x="17133" y="4889"/>
                  </a:cubicBezTo>
                  <a:cubicBezTo>
                    <a:pt x="17904" y="3438"/>
                    <a:pt x="17904" y="3438"/>
                    <a:pt x="17904" y="3438"/>
                  </a:cubicBezTo>
                  <a:cubicBezTo>
                    <a:pt x="17919" y="3445"/>
                    <a:pt x="17935" y="3445"/>
                    <a:pt x="17950" y="3445"/>
                  </a:cubicBezTo>
                  <a:close/>
                  <a:moveTo>
                    <a:pt x="18255" y="5240"/>
                  </a:moveTo>
                  <a:cubicBezTo>
                    <a:pt x="19386" y="5500"/>
                    <a:pt x="19386" y="5500"/>
                    <a:pt x="19386" y="5500"/>
                  </a:cubicBezTo>
                  <a:cubicBezTo>
                    <a:pt x="19386" y="5508"/>
                    <a:pt x="19386" y="5515"/>
                    <a:pt x="19386" y="5523"/>
                  </a:cubicBezTo>
                  <a:cubicBezTo>
                    <a:pt x="19386" y="5546"/>
                    <a:pt x="19394" y="5569"/>
                    <a:pt x="19401" y="5584"/>
                  </a:cubicBezTo>
                  <a:cubicBezTo>
                    <a:pt x="18378" y="6134"/>
                    <a:pt x="18378" y="6134"/>
                    <a:pt x="18378" y="6134"/>
                  </a:cubicBezTo>
                  <a:cubicBezTo>
                    <a:pt x="18355" y="6111"/>
                    <a:pt x="18332" y="6096"/>
                    <a:pt x="18309" y="6096"/>
                  </a:cubicBezTo>
                  <a:cubicBezTo>
                    <a:pt x="18301" y="6096"/>
                    <a:pt x="18301" y="6096"/>
                    <a:pt x="18301" y="6096"/>
                  </a:cubicBezTo>
                  <a:cubicBezTo>
                    <a:pt x="18202" y="5279"/>
                    <a:pt x="18202" y="5279"/>
                    <a:pt x="18202" y="5279"/>
                  </a:cubicBezTo>
                  <a:cubicBezTo>
                    <a:pt x="18225" y="5271"/>
                    <a:pt x="18240" y="5256"/>
                    <a:pt x="18255" y="5240"/>
                  </a:cubicBezTo>
                  <a:close/>
                  <a:moveTo>
                    <a:pt x="19539" y="5676"/>
                  </a:moveTo>
                  <a:cubicBezTo>
                    <a:pt x="19546" y="5676"/>
                    <a:pt x="19546" y="5676"/>
                    <a:pt x="19554" y="5676"/>
                  </a:cubicBezTo>
                  <a:cubicBezTo>
                    <a:pt x="20066" y="8143"/>
                    <a:pt x="20066" y="8143"/>
                    <a:pt x="20066" y="8143"/>
                  </a:cubicBezTo>
                  <a:cubicBezTo>
                    <a:pt x="19157" y="8632"/>
                    <a:pt x="19157" y="8632"/>
                    <a:pt x="19157" y="8632"/>
                  </a:cubicBezTo>
                  <a:cubicBezTo>
                    <a:pt x="19142" y="8617"/>
                    <a:pt x="19119" y="8602"/>
                    <a:pt x="19088" y="8602"/>
                  </a:cubicBezTo>
                  <a:cubicBezTo>
                    <a:pt x="19057" y="8602"/>
                    <a:pt x="19027" y="8625"/>
                    <a:pt x="19012" y="8655"/>
                  </a:cubicBezTo>
                  <a:cubicBezTo>
                    <a:pt x="18737" y="8563"/>
                    <a:pt x="18737" y="8563"/>
                    <a:pt x="18737" y="8563"/>
                  </a:cubicBezTo>
                  <a:cubicBezTo>
                    <a:pt x="19508" y="5676"/>
                    <a:pt x="19508" y="5676"/>
                    <a:pt x="19508" y="5676"/>
                  </a:cubicBezTo>
                  <a:cubicBezTo>
                    <a:pt x="19516" y="5676"/>
                    <a:pt x="19531" y="5676"/>
                    <a:pt x="19539" y="5676"/>
                  </a:cubicBezTo>
                  <a:close/>
                  <a:moveTo>
                    <a:pt x="18951" y="11755"/>
                  </a:moveTo>
                  <a:cubicBezTo>
                    <a:pt x="17813" y="11923"/>
                    <a:pt x="17813" y="11923"/>
                    <a:pt x="17813" y="11923"/>
                  </a:cubicBezTo>
                  <a:cubicBezTo>
                    <a:pt x="17797" y="11855"/>
                    <a:pt x="17751" y="11801"/>
                    <a:pt x="17690" y="11778"/>
                  </a:cubicBezTo>
                  <a:cubicBezTo>
                    <a:pt x="18592" y="9083"/>
                    <a:pt x="18592" y="9083"/>
                    <a:pt x="18592" y="9083"/>
                  </a:cubicBezTo>
                  <a:cubicBezTo>
                    <a:pt x="18607" y="9083"/>
                    <a:pt x="18615" y="9083"/>
                    <a:pt x="18630" y="9083"/>
                  </a:cubicBezTo>
                  <a:lnTo>
                    <a:pt x="18638" y="9083"/>
                  </a:lnTo>
                  <a:cubicBezTo>
                    <a:pt x="19012" y="11671"/>
                    <a:pt x="19012" y="11671"/>
                    <a:pt x="19012" y="11671"/>
                  </a:cubicBezTo>
                  <a:cubicBezTo>
                    <a:pt x="18981" y="11679"/>
                    <a:pt x="18951" y="11717"/>
                    <a:pt x="18951" y="11755"/>
                  </a:cubicBezTo>
                  <a:close/>
                  <a:moveTo>
                    <a:pt x="11999" y="17355"/>
                  </a:moveTo>
                  <a:cubicBezTo>
                    <a:pt x="11992" y="17317"/>
                    <a:pt x="11961" y="17286"/>
                    <a:pt x="11915" y="17286"/>
                  </a:cubicBezTo>
                  <a:cubicBezTo>
                    <a:pt x="11480" y="15560"/>
                    <a:pt x="11480" y="15560"/>
                    <a:pt x="11480" y="15560"/>
                  </a:cubicBezTo>
                  <a:cubicBezTo>
                    <a:pt x="11541" y="15544"/>
                    <a:pt x="11587" y="15499"/>
                    <a:pt x="11617" y="15445"/>
                  </a:cubicBezTo>
                  <a:cubicBezTo>
                    <a:pt x="15124" y="17164"/>
                    <a:pt x="15124" y="17164"/>
                    <a:pt x="15124" y="17164"/>
                  </a:cubicBezTo>
                  <a:cubicBezTo>
                    <a:pt x="15108" y="17194"/>
                    <a:pt x="15108" y="17225"/>
                    <a:pt x="15101" y="17256"/>
                  </a:cubicBezTo>
                  <a:close/>
                  <a:moveTo>
                    <a:pt x="11824" y="17363"/>
                  </a:moveTo>
                  <a:cubicBezTo>
                    <a:pt x="9396" y="17439"/>
                    <a:pt x="9396" y="17439"/>
                    <a:pt x="9396" y="17439"/>
                  </a:cubicBezTo>
                  <a:cubicBezTo>
                    <a:pt x="9396" y="17431"/>
                    <a:pt x="9388" y="17424"/>
                    <a:pt x="9380" y="17408"/>
                  </a:cubicBezTo>
                  <a:cubicBezTo>
                    <a:pt x="11258" y="15514"/>
                    <a:pt x="11258" y="15514"/>
                    <a:pt x="11258" y="15514"/>
                  </a:cubicBezTo>
                  <a:cubicBezTo>
                    <a:pt x="11297" y="15544"/>
                    <a:pt x="11350" y="15567"/>
                    <a:pt x="11411" y="15567"/>
                  </a:cubicBezTo>
                  <a:cubicBezTo>
                    <a:pt x="11427" y="15567"/>
                    <a:pt x="11442" y="15567"/>
                    <a:pt x="11457" y="15567"/>
                  </a:cubicBezTo>
                  <a:cubicBezTo>
                    <a:pt x="11892" y="17286"/>
                    <a:pt x="11892" y="17286"/>
                    <a:pt x="11892" y="17286"/>
                  </a:cubicBezTo>
                  <a:cubicBezTo>
                    <a:pt x="11854" y="17301"/>
                    <a:pt x="11831" y="17324"/>
                    <a:pt x="11824" y="17363"/>
                  </a:cubicBezTo>
                  <a:close/>
                  <a:moveTo>
                    <a:pt x="7830" y="18944"/>
                  </a:moveTo>
                  <a:cubicBezTo>
                    <a:pt x="7784" y="18906"/>
                    <a:pt x="7723" y="18883"/>
                    <a:pt x="7661" y="18883"/>
                  </a:cubicBezTo>
                  <a:cubicBezTo>
                    <a:pt x="7570" y="18883"/>
                    <a:pt x="7486" y="18929"/>
                    <a:pt x="7440" y="18997"/>
                  </a:cubicBezTo>
                  <a:cubicBezTo>
                    <a:pt x="7066" y="18783"/>
                    <a:pt x="7066" y="18783"/>
                    <a:pt x="7066" y="18783"/>
                  </a:cubicBezTo>
                  <a:cubicBezTo>
                    <a:pt x="7134" y="17630"/>
                    <a:pt x="7134" y="17630"/>
                    <a:pt x="7134" y="17630"/>
                  </a:cubicBezTo>
                  <a:cubicBezTo>
                    <a:pt x="7180" y="17630"/>
                    <a:pt x="7226" y="17592"/>
                    <a:pt x="7226" y="17538"/>
                  </a:cubicBezTo>
                  <a:cubicBezTo>
                    <a:pt x="9220" y="17469"/>
                    <a:pt x="9220" y="17469"/>
                    <a:pt x="9220" y="17469"/>
                  </a:cubicBezTo>
                  <a:cubicBezTo>
                    <a:pt x="9228" y="17492"/>
                    <a:pt x="9228" y="17508"/>
                    <a:pt x="9243" y="17515"/>
                  </a:cubicBezTo>
                  <a:close/>
                  <a:moveTo>
                    <a:pt x="2773" y="16156"/>
                  </a:moveTo>
                  <a:cubicBezTo>
                    <a:pt x="2758" y="16156"/>
                    <a:pt x="2750" y="16156"/>
                    <a:pt x="2735" y="16163"/>
                  </a:cubicBezTo>
                  <a:cubicBezTo>
                    <a:pt x="2612" y="15483"/>
                    <a:pt x="2612" y="15483"/>
                    <a:pt x="2612" y="15483"/>
                  </a:cubicBezTo>
                  <a:cubicBezTo>
                    <a:pt x="2650" y="15476"/>
                    <a:pt x="2673" y="15453"/>
                    <a:pt x="2704" y="15438"/>
                  </a:cubicBezTo>
                  <a:cubicBezTo>
                    <a:pt x="4835" y="17508"/>
                    <a:pt x="4835" y="17508"/>
                    <a:pt x="4835" y="17508"/>
                  </a:cubicBezTo>
                  <a:cubicBezTo>
                    <a:pt x="4828" y="17508"/>
                    <a:pt x="4828" y="17508"/>
                    <a:pt x="4828" y="17515"/>
                  </a:cubicBezTo>
                  <a:cubicBezTo>
                    <a:pt x="2841" y="16301"/>
                    <a:pt x="2841" y="16301"/>
                    <a:pt x="2841" y="16301"/>
                  </a:cubicBezTo>
                  <a:cubicBezTo>
                    <a:pt x="2849" y="16285"/>
                    <a:pt x="2864" y="16263"/>
                    <a:pt x="2864" y="16240"/>
                  </a:cubicBezTo>
                  <a:cubicBezTo>
                    <a:pt x="2864" y="16194"/>
                    <a:pt x="2819" y="16156"/>
                    <a:pt x="2773" y="16156"/>
                  </a:cubicBezTo>
                  <a:close/>
                  <a:moveTo>
                    <a:pt x="1398" y="12672"/>
                  </a:moveTo>
                  <a:cubicBezTo>
                    <a:pt x="1390" y="12626"/>
                    <a:pt x="1360" y="12588"/>
                    <a:pt x="1306" y="12588"/>
                  </a:cubicBezTo>
                  <a:lnTo>
                    <a:pt x="1298" y="12588"/>
                  </a:lnTo>
                  <a:cubicBezTo>
                    <a:pt x="1184" y="12244"/>
                    <a:pt x="1184" y="12244"/>
                    <a:pt x="1184" y="12244"/>
                  </a:cubicBezTo>
                  <a:cubicBezTo>
                    <a:pt x="1214" y="12229"/>
                    <a:pt x="1237" y="12199"/>
                    <a:pt x="1237" y="12160"/>
                  </a:cubicBezTo>
                  <a:cubicBezTo>
                    <a:pt x="2987" y="11511"/>
                    <a:pt x="2987" y="11511"/>
                    <a:pt x="2987" y="11511"/>
                  </a:cubicBezTo>
                  <a:cubicBezTo>
                    <a:pt x="3002" y="11542"/>
                    <a:pt x="3033" y="11565"/>
                    <a:pt x="3063" y="11565"/>
                  </a:cubicBezTo>
                  <a:cubicBezTo>
                    <a:pt x="3086" y="11565"/>
                    <a:pt x="3101" y="11557"/>
                    <a:pt x="3117" y="11549"/>
                  </a:cubicBezTo>
                  <a:cubicBezTo>
                    <a:pt x="4262" y="12825"/>
                    <a:pt x="4262" y="12825"/>
                    <a:pt x="4262" y="12825"/>
                  </a:cubicBezTo>
                  <a:cubicBezTo>
                    <a:pt x="4194" y="12886"/>
                    <a:pt x="4148" y="12978"/>
                    <a:pt x="4132" y="13077"/>
                  </a:cubicBezTo>
                  <a:close/>
                  <a:moveTo>
                    <a:pt x="389" y="12474"/>
                  </a:moveTo>
                  <a:cubicBezTo>
                    <a:pt x="1085" y="12214"/>
                    <a:pt x="1085" y="12214"/>
                    <a:pt x="1085" y="12214"/>
                  </a:cubicBezTo>
                  <a:cubicBezTo>
                    <a:pt x="1100" y="12237"/>
                    <a:pt x="1123" y="12252"/>
                    <a:pt x="1153" y="12252"/>
                  </a:cubicBezTo>
                  <a:lnTo>
                    <a:pt x="1161" y="12252"/>
                  </a:lnTo>
                  <a:cubicBezTo>
                    <a:pt x="1275" y="12596"/>
                    <a:pt x="1275" y="12596"/>
                    <a:pt x="1275" y="12596"/>
                  </a:cubicBezTo>
                  <a:cubicBezTo>
                    <a:pt x="1253" y="12603"/>
                    <a:pt x="1237" y="12626"/>
                    <a:pt x="1230" y="12642"/>
                  </a:cubicBezTo>
                  <a:cubicBezTo>
                    <a:pt x="389" y="12519"/>
                    <a:pt x="389" y="12519"/>
                    <a:pt x="389" y="12519"/>
                  </a:cubicBezTo>
                  <a:lnTo>
                    <a:pt x="389" y="12512"/>
                  </a:lnTo>
                  <a:cubicBezTo>
                    <a:pt x="389" y="12496"/>
                    <a:pt x="389" y="12481"/>
                    <a:pt x="389" y="12474"/>
                  </a:cubicBezTo>
                  <a:close/>
                  <a:moveTo>
                    <a:pt x="825" y="10930"/>
                  </a:moveTo>
                  <a:cubicBezTo>
                    <a:pt x="1275" y="9671"/>
                    <a:pt x="1275" y="9671"/>
                    <a:pt x="1275" y="9671"/>
                  </a:cubicBezTo>
                  <a:cubicBezTo>
                    <a:pt x="1283" y="9679"/>
                    <a:pt x="1298" y="9679"/>
                    <a:pt x="1314" y="9679"/>
                  </a:cubicBezTo>
                  <a:cubicBezTo>
                    <a:pt x="1344" y="9679"/>
                    <a:pt x="1383" y="9671"/>
                    <a:pt x="1406" y="9648"/>
                  </a:cubicBezTo>
                  <a:cubicBezTo>
                    <a:pt x="3002" y="11419"/>
                    <a:pt x="3002" y="11419"/>
                    <a:pt x="3002" y="11419"/>
                  </a:cubicBezTo>
                  <a:cubicBezTo>
                    <a:pt x="2987" y="11435"/>
                    <a:pt x="2979" y="11450"/>
                    <a:pt x="2979" y="11473"/>
                  </a:cubicBezTo>
                  <a:cubicBezTo>
                    <a:pt x="2979" y="11480"/>
                    <a:pt x="2979" y="11488"/>
                    <a:pt x="2979" y="11488"/>
                  </a:cubicBezTo>
                  <a:cubicBezTo>
                    <a:pt x="1237" y="12130"/>
                    <a:pt x="1237" y="12130"/>
                    <a:pt x="1237" y="12130"/>
                  </a:cubicBezTo>
                  <a:cubicBezTo>
                    <a:pt x="1222" y="12099"/>
                    <a:pt x="1192" y="12076"/>
                    <a:pt x="1153" y="12076"/>
                  </a:cubicBezTo>
                  <a:cubicBezTo>
                    <a:pt x="1146" y="12076"/>
                    <a:pt x="1138" y="12076"/>
                    <a:pt x="1131" y="12076"/>
                  </a:cubicBezTo>
                  <a:cubicBezTo>
                    <a:pt x="810" y="11099"/>
                    <a:pt x="810" y="11099"/>
                    <a:pt x="810" y="11099"/>
                  </a:cubicBezTo>
                  <a:cubicBezTo>
                    <a:pt x="848" y="11091"/>
                    <a:pt x="871" y="11053"/>
                    <a:pt x="871" y="11015"/>
                  </a:cubicBezTo>
                  <a:cubicBezTo>
                    <a:pt x="871" y="10976"/>
                    <a:pt x="856" y="10946"/>
                    <a:pt x="825" y="10930"/>
                  </a:cubicBezTo>
                  <a:close/>
                  <a:moveTo>
                    <a:pt x="1734" y="5783"/>
                  </a:moveTo>
                  <a:cubicBezTo>
                    <a:pt x="1734" y="5767"/>
                    <a:pt x="1726" y="5752"/>
                    <a:pt x="1719" y="5737"/>
                  </a:cubicBezTo>
                  <a:cubicBezTo>
                    <a:pt x="2345" y="5164"/>
                    <a:pt x="2345" y="5164"/>
                    <a:pt x="2345" y="5164"/>
                  </a:cubicBezTo>
                  <a:cubicBezTo>
                    <a:pt x="2398" y="5187"/>
                    <a:pt x="2398" y="5187"/>
                    <a:pt x="2398" y="5187"/>
                  </a:cubicBezTo>
                  <a:cubicBezTo>
                    <a:pt x="2391" y="5202"/>
                    <a:pt x="2391" y="5217"/>
                    <a:pt x="2391" y="5233"/>
                  </a:cubicBezTo>
                  <a:cubicBezTo>
                    <a:pt x="2391" y="5263"/>
                    <a:pt x="2398" y="5294"/>
                    <a:pt x="2414" y="5317"/>
                  </a:cubicBezTo>
                  <a:cubicBezTo>
                    <a:pt x="1650" y="5905"/>
                    <a:pt x="1650" y="5905"/>
                    <a:pt x="1650" y="5905"/>
                  </a:cubicBezTo>
                  <a:cubicBezTo>
                    <a:pt x="1650" y="5875"/>
                    <a:pt x="1650" y="5875"/>
                    <a:pt x="1650" y="5875"/>
                  </a:cubicBezTo>
                  <a:cubicBezTo>
                    <a:pt x="1696" y="5867"/>
                    <a:pt x="1734" y="5829"/>
                    <a:pt x="1734" y="5783"/>
                  </a:cubicBezTo>
                  <a:close/>
                  <a:moveTo>
                    <a:pt x="3361" y="4240"/>
                  </a:moveTo>
                  <a:cubicBezTo>
                    <a:pt x="3376" y="4255"/>
                    <a:pt x="3392" y="4263"/>
                    <a:pt x="3414" y="4263"/>
                  </a:cubicBezTo>
                  <a:cubicBezTo>
                    <a:pt x="3460" y="4263"/>
                    <a:pt x="3498" y="4225"/>
                    <a:pt x="3498" y="4171"/>
                  </a:cubicBezTo>
                  <a:cubicBezTo>
                    <a:pt x="3498" y="4156"/>
                    <a:pt x="3491" y="4133"/>
                    <a:pt x="3483" y="4117"/>
                  </a:cubicBezTo>
                  <a:cubicBezTo>
                    <a:pt x="4140" y="3514"/>
                    <a:pt x="4140" y="3514"/>
                    <a:pt x="4140" y="3514"/>
                  </a:cubicBezTo>
                  <a:cubicBezTo>
                    <a:pt x="4155" y="3529"/>
                    <a:pt x="4171" y="3537"/>
                    <a:pt x="4194" y="3537"/>
                  </a:cubicBezTo>
                  <a:cubicBezTo>
                    <a:pt x="4224" y="3537"/>
                    <a:pt x="4255" y="3522"/>
                    <a:pt x="4270" y="3499"/>
                  </a:cubicBezTo>
                  <a:cubicBezTo>
                    <a:pt x="6012" y="4667"/>
                    <a:pt x="6012" y="4667"/>
                    <a:pt x="6012" y="4667"/>
                  </a:cubicBezTo>
                  <a:cubicBezTo>
                    <a:pt x="5996" y="4683"/>
                    <a:pt x="5989" y="4713"/>
                    <a:pt x="5989" y="4736"/>
                  </a:cubicBezTo>
                  <a:cubicBezTo>
                    <a:pt x="5989" y="4744"/>
                    <a:pt x="5989" y="4744"/>
                    <a:pt x="5989" y="4744"/>
                  </a:cubicBezTo>
                  <a:cubicBezTo>
                    <a:pt x="2689" y="5202"/>
                    <a:pt x="2689" y="5202"/>
                    <a:pt x="2689" y="5202"/>
                  </a:cubicBezTo>
                  <a:cubicBezTo>
                    <a:pt x="2681" y="5172"/>
                    <a:pt x="2666" y="5141"/>
                    <a:pt x="2643" y="5126"/>
                  </a:cubicBezTo>
                  <a:close/>
                  <a:moveTo>
                    <a:pt x="5973" y="1344"/>
                  </a:moveTo>
                  <a:cubicBezTo>
                    <a:pt x="6264" y="1467"/>
                    <a:pt x="6264" y="1467"/>
                    <a:pt x="6264" y="1467"/>
                  </a:cubicBezTo>
                  <a:cubicBezTo>
                    <a:pt x="6256" y="1475"/>
                    <a:pt x="6256" y="1490"/>
                    <a:pt x="6256" y="1505"/>
                  </a:cubicBezTo>
                  <a:cubicBezTo>
                    <a:pt x="6256" y="1520"/>
                    <a:pt x="6256" y="1528"/>
                    <a:pt x="6256" y="1543"/>
                  </a:cubicBezTo>
                  <a:cubicBezTo>
                    <a:pt x="5905" y="1864"/>
                    <a:pt x="5905" y="1864"/>
                    <a:pt x="5905" y="1864"/>
                  </a:cubicBezTo>
                  <a:cubicBezTo>
                    <a:pt x="5889" y="1864"/>
                    <a:pt x="5874" y="1856"/>
                    <a:pt x="5859" y="1856"/>
                  </a:cubicBezTo>
                  <a:lnTo>
                    <a:pt x="5851" y="1856"/>
                  </a:lnTo>
                  <a:cubicBezTo>
                    <a:pt x="5813" y="1467"/>
                    <a:pt x="5813" y="1467"/>
                    <a:pt x="5813" y="1467"/>
                  </a:cubicBezTo>
                  <a:cubicBezTo>
                    <a:pt x="5882" y="1452"/>
                    <a:pt x="5943" y="1406"/>
                    <a:pt x="5973" y="1344"/>
                  </a:cubicBezTo>
                  <a:close/>
                  <a:moveTo>
                    <a:pt x="10517" y="1291"/>
                  </a:moveTo>
                  <a:cubicBezTo>
                    <a:pt x="12236" y="1299"/>
                    <a:pt x="12236" y="1299"/>
                    <a:pt x="12236" y="1299"/>
                  </a:cubicBezTo>
                  <a:cubicBezTo>
                    <a:pt x="12236" y="1375"/>
                    <a:pt x="12282" y="1436"/>
                    <a:pt x="12351" y="1475"/>
                  </a:cubicBezTo>
                  <a:cubicBezTo>
                    <a:pt x="11556" y="3377"/>
                    <a:pt x="11556" y="3377"/>
                    <a:pt x="11556" y="3377"/>
                  </a:cubicBezTo>
                  <a:cubicBezTo>
                    <a:pt x="11526" y="3369"/>
                    <a:pt x="11495" y="3361"/>
                    <a:pt x="11465" y="3361"/>
                  </a:cubicBezTo>
                  <a:cubicBezTo>
                    <a:pt x="11427" y="3361"/>
                    <a:pt x="11396" y="3369"/>
                    <a:pt x="11365" y="3377"/>
                  </a:cubicBezTo>
                  <a:cubicBezTo>
                    <a:pt x="10472" y="1337"/>
                    <a:pt x="10472" y="1337"/>
                    <a:pt x="10472" y="1337"/>
                  </a:cubicBezTo>
                  <a:cubicBezTo>
                    <a:pt x="10495" y="1329"/>
                    <a:pt x="10510" y="1306"/>
                    <a:pt x="10517" y="1291"/>
                  </a:cubicBezTo>
                  <a:close/>
                  <a:moveTo>
                    <a:pt x="15551" y="2529"/>
                  </a:moveTo>
                  <a:cubicBezTo>
                    <a:pt x="15567" y="3346"/>
                    <a:pt x="15567" y="3346"/>
                    <a:pt x="15567" y="3346"/>
                  </a:cubicBezTo>
                  <a:cubicBezTo>
                    <a:pt x="15529" y="3354"/>
                    <a:pt x="15498" y="3384"/>
                    <a:pt x="15498" y="3430"/>
                  </a:cubicBezTo>
                  <a:cubicBezTo>
                    <a:pt x="11740" y="3613"/>
                    <a:pt x="11740" y="3613"/>
                    <a:pt x="11740" y="3613"/>
                  </a:cubicBezTo>
                  <a:cubicBezTo>
                    <a:pt x="11732" y="3575"/>
                    <a:pt x="11724" y="3544"/>
                    <a:pt x="11717" y="3522"/>
                  </a:cubicBezTo>
                  <a:cubicBezTo>
                    <a:pt x="14406" y="2093"/>
                    <a:pt x="14406" y="2093"/>
                    <a:pt x="14406" y="2093"/>
                  </a:cubicBezTo>
                  <a:cubicBezTo>
                    <a:pt x="14421" y="2116"/>
                    <a:pt x="14452" y="2131"/>
                    <a:pt x="14482" y="2131"/>
                  </a:cubicBezTo>
                  <a:cubicBezTo>
                    <a:pt x="14520" y="2131"/>
                    <a:pt x="14543" y="2116"/>
                    <a:pt x="14558" y="2086"/>
                  </a:cubicBezTo>
                  <a:cubicBezTo>
                    <a:pt x="15475" y="2422"/>
                    <a:pt x="15475" y="2422"/>
                    <a:pt x="15475" y="2422"/>
                  </a:cubicBezTo>
                  <a:cubicBezTo>
                    <a:pt x="15475" y="2429"/>
                    <a:pt x="15475" y="2437"/>
                    <a:pt x="15475" y="2444"/>
                  </a:cubicBezTo>
                  <a:cubicBezTo>
                    <a:pt x="15475" y="2483"/>
                    <a:pt x="15506" y="2521"/>
                    <a:pt x="15551" y="2529"/>
                  </a:cubicBezTo>
                  <a:close/>
                  <a:moveTo>
                    <a:pt x="15674" y="4637"/>
                  </a:moveTo>
                  <a:cubicBezTo>
                    <a:pt x="16988" y="4942"/>
                    <a:pt x="16988" y="4942"/>
                    <a:pt x="16988" y="4942"/>
                  </a:cubicBezTo>
                  <a:lnTo>
                    <a:pt x="16980" y="4950"/>
                  </a:lnTo>
                  <a:cubicBezTo>
                    <a:pt x="16980" y="4981"/>
                    <a:pt x="17003" y="5011"/>
                    <a:pt x="17026" y="5027"/>
                  </a:cubicBezTo>
                  <a:cubicBezTo>
                    <a:pt x="15903" y="7120"/>
                    <a:pt x="15903" y="7120"/>
                    <a:pt x="15903" y="7120"/>
                  </a:cubicBezTo>
                  <a:cubicBezTo>
                    <a:pt x="15834" y="7089"/>
                    <a:pt x="15750" y="7066"/>
                    <a:pt x="15666" y="7066"/>
                  </a:cubicBezTo>
                  <a:cubicBezTo>
                    <a:pt x="15620" y="4683"/>
                    <a:pt x="15620" y="4683"/>
                    <a:pt x="15620" y="4683"/>
                  </a:cubicBezTo>
                  <a:cubicBezTo>
                    <a:pt x="15643" y="4675"/>
                    <a:pt x="15666" y="4660"/>
                    <a:pt x="15674" y="4637"/>
                  </a:cubicBezTo>
                  <a:close/>
                  <a:moveTo>
                    <a:pt x="18294" y="6272"/>
                  </a:moveTo>
                  <a:cubicBezTo>
                    <a:pt x="18553" y="8426"/>
                    <a:pt x="18553" y="8426"/>
                    <a:pt x="18553" y="8426"/>
                  </a:cubicBezTo>
                  <a:cubicBezTo>
                    <a:pt x="18530" y="8433"/>
                    <a:pt x="18500" y="8456"/>
                    <a:pt x="18492" y="8487"/>
                  </a:cubicBezTo>
                  <a:cubicBezTo>
                    <a:pt x="16170" y="7746"/>
                    <a:pt x="16170" y="7746"/>
                    <a:pt x="16170" y="7746"/>
                  </a:cubicBezTo>
                  <a:cubicBezTo>
                    <a:pt x="16185" y="7700"/>
                    <a:pt x="16193" y="7647"/>
                    <a:pt x="16193" y="7593"/>
                  </a:cubicBezTo>
                  <a:cubicBezTo>
                    <a:pt x="16193" y="7509"/>
                    <a:pt x="16178" y="7425"/>
                    <a:pt x="16140" y="7356"/>
                  </a:cubicBezTo>
                  <a:cubicBezTo>
                    <a:pt x="18232" y="6233"/>
                    <a:pt x="18232" y="6233"/>
                    <a:pt x="18232" y="6233"/>
                  </a:cubicBezTo>
                  <a:cubicBezTo>
                    <a:pt x="18248" y="6256"/>
                    <a:pt x="18271" y="6272"/>
                    <a:pt x="18294" y="6272"/>
                  </a:cubicBezTo>
                  <a:close/>
                  <a:moveTo>
                    <a:pt x="18653" y="8563"/>
                  </a:moveTo>
                  <a:cubicBezTo>
                    <a:pt x="18714" y="8579"/>
                    <a:pt x="18714" y="8579"/>
                    <a:pt x="18714" y="8579"/>
                  </a:cubicBezTo>
                  <a:cubicBezTo>
                    <a:pt x="18653" y="8785"/>
                    <a:pt x="18653" y="8785"/>
                    <a:pt x="18653" y="8785"/>
                  </a:cubicBezTo>
                  <a:cubicBezTo>
                    <a:pt x="18645" y="8785"/>
                    <a:pt x="18638" y="8777"/>
                    <a:pt x="18630" y="8777"/>
                  </a:cubicBezTo>
                  <a:lnTo>
                    <a:pt x="18622" y="8777"/>
                  </a:lnTo>
                  <a:cubicBezTo>
                    <a:pt x="18599" y="8602"/>
                    <a:pt x="18599" y="8602"/>
                    <a:pt x="18599" y="8602"/>
                  </a:cubicBezTo>
                  <a:cubicBezTo>
                    <a:pt x="18622" y="8594"/>
                    <a:pt x="18638" y="8579"/>
                    <a:pt x="18653" y="8563"/>
                  </a:cubicBezTo>
                  <a:close/>
                  <a:moveTo>
                    <a:pt x="15299" y="17026"/>
                  </a:moveTo>
                  <a:cubicBezTo>
                    <a:pt x="15231" y="17042"/>
                    <a:pt x="15169" y="17088"/>
                    <a:pt x="15131" y="17141"/>
                  </a:cubicBezTo>
                  <a:cubicBezTo>
                    <a:pt x="11633" y="15430"/>
                    <a:pt x="11633" y="15430"/>
                    <a:pt x="11633" y="15430"/>
                  </a:cubicBezTo>
                  <a:cubicBezTo>
                    <a:pt x="11640" y="15399"/>
                    <a:pt x="11648" y="15369"/>
                    <a:pt x="11648" y="15331"/>
                  </a:cubicBezTo>
                  <a:cubicBezTo>
                    <a:pt x="11648" y="15323"/>
                    <a:pt x="11648" y="15308"/>
                    <a:pt x="11648" y="15300"/>
                  </a:cubicBezTo>
                  <a:cubicBezTo>
                    <a:pt x="14994" y="14643"/>
                    <a:pt x="14994" y="14643"/>
                    <a:pt x="14994" y="14643"/>
                  </a:cubicBezTo>
                  <a:cubicBezTo>
                    <a:pt x="15001" y="14681"/>
                    <a:pt x="15032" y="14712"/>
                    <a:pt x="15070" y="14719"/>
                  </a:cubicBezTo>
                  <a:close/>
                  <a:moveTo>
                    <a:pt x="9357" y="17393"/>
                  </a:moveTo>
                  <a:cubicBezTo>
                    <a:pt x="9350" y="17385"/>
                    <a:pt x="9327" y="17378"/>
                    <a:pt x="9311" y="17378"/>
                  </a:cubicBezTo>
                  <a:cubicBezTo>
                    <a:pt x="9266" y="17378"/>
                    <a:pt x="9235" y="17408"/>
                    <a:pt x="9228" y="17446"/>
                  </a:cubicBezTo>
                  <a:cubicBezTo>
                    <a:pt x="7219" y="17515"/>
                    <a:pt x="7219" y="17515"/>
                    <a:pt x="7219" y="17515"/>
                  </a:cubicBezTo>
                  <a:cubicBezTo>
                    <a:pt x="7211" y="17485"/>
                    <a:pt x="7180" y="17454"/>
                    <a:pt x="7142" y="17454"/>
                  </a:cubicBezTo>
                  <a:cubicBezTo>
                    <a:pt x="7287" y="15170"/>
                    <a:pt x="7287" y="15170"/>
                    <a:pt x="7287" y="15170"/>
                  </a:cubicBezTo>
                  <a:cubicBezTo>
                    <a:pt x="7356" y="15170"/>
                    <a:pt x="7417" y="15117"/>
                    <a:pt x="7432" y="15048"/>
                  </a:cubicBezTo>
                  <a:cubicBezTo>
                    <a:pt x="11174" y="15331"/>
                    <a:pt x="11174" y="15331"/>
                    <a:pt x="11174" y="15331"/>
                  </a:cubicBezTo>
                  <a:cubicBezTo>
                    <a:pt x="11174" y="15392"/>
                    <a:pt x="11197" y="15453"/>
                    <a:pt x="11235" y="15491"/>
                  </a:cubicBezTo>
                  <a:close/>
                  <a:moveTo>
                    <a:pt x="7050" y="17523"/>
                  </a:moveTo>
                  <a:cubicBezTo>
                    <a:pt x="5103" y="17584"/>
                    <a:pt x="5103" y="17584"/>
                    <a:pt x="5103" y="17584"/>
                  </a:cubicBezTo>
                  <a:cubicBezTo>
                    <a:pt x="5095" y="17554"/>
                    <a:pt x="5080" y="17523"/>
                    <a:pt x="5057" y="17500"/>
                  </a:cubicBezTo>
                  <a:cubicBezTo>
                    <a:pt x="7188" y="15140"/>
                    <a:pt x="7188" y="15140"/>
                    <a:pt x="7188" y="15140"/>
                  </a:cubicBezTo>
                  <a:cubicBezTo>
                    <a:pt x="7211" y="15155"/>
                    <a:pt x="7234" y="15170"/>
                    <a:pt x="7257" y="15170"/>
                  </a:cubicBezTo>
                  <a:cubicBezTo>
                    <a:pt x="7119" y="17454"/>
                    <a:pt x="7119" y="17454"/>
                    <a:pt x="7119" y="17454"/>
                  </a:cubicBezTo>
                  <a:cubicBezTo>
                    <a:pt x="7081" y="17462"/>
                    <a:pt x="7058" y="17485"/>
                    <a:pt x="7050" y="17523"/>
                  </a:cubicBezTo>
                  <a:close/>
                  <a:moveTo>
                    <a:pt x="4950" y="17454"/>
                  </a:moveTo>
                  <a:cubicBezTo>
                    <a:pt x="4767" y="15246"/>
                    <a:pt x="4767" y="15246"/>
                    <a:pt x="4767" y="15246"/>
                  </a:cubicBezTo>
                  <a:cubicBezTo>
                    <a:pt x="4797" y="15239"/>
                    <a:pt x="4828" y="15208"/>
                    <a:pt x="4828" y="15170"/>
                  </a:cubicBezTo>
                  <a:cubicBezTo>
                    <a:pt x="7134" y="15040"/>
                    <a:pt x="7134" y="15040"/>
                    <a:pt x="7134" y="15040"/>
                  </a:cubicBezTo>
                  <a:cubicBezTo>
                    <a:pt x="7134" y="15078"/>
                    <a:pt x="7150" y="15101"/>
                    <a:pt x="7173" y="15124"/>
                  </a:cubicBezTo>
                  <a:cubicBezTo>
                    <a:pt x="5042" y="17485"/>
                    <a:pt x="5042" y="17485"/>
                    <a:pt x="5042" y="17485"/>
                  </a:cubicBezTo>
                  <a:cubicBezTo>
                    <a:pt x="5019" y="17462"/>
                    <a:pt x="4980" y="17454"/>
                    <a:pt x="4950" y="17454"/>
                  </a:cubicBezTo>
                  <a:close/>
                  <a:moveTo>
                    <a:pt x="4850" y="17485"/>
                  </a:moveTo>
                  <a:cubicBezTo>
                    <a:pt x="2719" y="15415"/>
                    <a:pt x="2719" y="15415"/>
                    <a:pt x="2719" y="15415"/>
                  </a:cubicBezTo>
                  <a:cubicBezTo>
                    <a:pt x="2750" y="15384"/>
                    <a:pt x="2765" y="15338"/>
                    <a:pt x="2765" y="15292"/>
                  </a:cubicBezTo>
                  <a:cubicBezTo>
                    <a:pt x="4652" y="15185"/>
                    <a:pt x="4652" y="15185"/>
                    <a:pt x="4652" y="15185"/>
                  </a:cubicBezTo>
                  <a:cubicBezTo>
                    <a:pt x="4660" y="15224"/>
                    <a:pt x="4698" y="15254"/>
                    <a:pt x="4744" y="15254"/>
                  </a:cubicBezTo>
                  <a:cubicBezTo>
                    <a:pt x="4927" y="17454"/>
                    <a:pt x="4927" y="17454"/>
                    <a:pt x="4927" y="17454"/>
                  </a:cubicBezTo>
                  <a:cubicBezTo>
                    <a:pt x="4896" y="17454"/>
                    <a:pt x="4873" y="17469"/>
                    <a:pt x="4850" y="17485"/>
                  </a:cubicBezTo>
                  <a:close/>
                  <a:moveTo>
                    <a:pt x="1451" y="9472"/>
                  </a:moveTo>
                  <a:cubicBezTo>
                    <a:pt x="4690" y="7845"/>
                    <a:pt x="4690" y="7845"/>
                    <a:pt x="4690" y="7845"/>
                  </a:cubicBezTo>
                  <a:cubicBezTo>
                    <a:pt x="4744" y="7937"/>
                    <a:pt x="4843" y="8006"/>
                    <a:pt x="4950" y="8021"/>
                  </a:cubicBezTo>
                  <a:cubicBezTo>
                    <a:pt x="4744" y="10839"/>
                    <a:pt x="4744" y="10839"/>
                    <a:pt x="4744" y="10839"/>
                  </a:cubicBezTo>
                  <a:cubicBezTo>
                    <a:pt x="3139" y="11427"/>
                    <a:pt x="3139" y="11427"/>
                    <a:pt x="3139" y="11427"/>
                  </a:cubicBezTo>
                  <a:cubicBezTo>
                    <a:pt x="3132" y="11404"/>
                    <a:pt x="3101" y="11381"/>
                    <a:pt x="3063" y="11381"/>
                  </a:cubicBezTo>
                  <a:cubicBezTo>
                    <a:pt x="3048" y="11381"/>
                    <a:pt x="3033" y="11389"/>
                    <a:pt x="3017" y="11396"/>
                  </a:cubicBezTo>
                  <a:cubicBezTo>
                    <a:pt x="1421" y="9633"/>
                    <a:pt x="1421" y="9633"/>
                    <a:pt x="1421" y="9633"/>
                  </a:cubicBezTo>
                  <a:cubicBezTo>
                    <a:pt x="1451" y="9602"/>
                    <a:pt x="1467" y="9572"/>
                    <a:pt x="1467" y="9526"/>
                  </a:cubicBezTo>
                  <a:cubicBezTo>
                    <a:pt x="1467" y="9511"/>
                    <a:pt x="1459" y="9488"/>
                    <a:pt x="1451" y="9472"/>
                  </a:cubicBezTo>
                  <a:close/>
                  <a:moveTo>
                    <a:pt x="2689" y="5225"/>
                  </a:moveTo>
                  <a:cubicBezTo>
                    <a:pt x="5996" y="4767"/>
                    <a:pt x="5996" y="4767"/>
                    <a:pt x="5996" y="4767"/>
                  </a:cubicBezTo>
                  <a:cubicBezTo>
                    <a:pt x="6004" y="4813"/>
                    <a:pt x="6034" y="4851"/>
                    <a:pt x="6073" y="4874"/>
                  </a:cubicBezTo>
                  <a:cubicBezTo>
                    <a:pt x="5103" y="7349"/>
                    <a:pt x="5103" y="7349"/>
                    <a:pt x="5103" y="7349"/>
                  </a:cubicBezTo>
                  <a:cubicBezTo>
                    <a:pt x="5072" y="7341"/>
                    <a:pt x="5034" y="7333"/>
                    <a:pt x="4988" y="7333"/>
                  </a:cubicBezTo>
                  <a:cubicBezTo>
                    <a:pt x="4904" y="7333"/>
                    <a:pt x="4820" y="7364"/>
                    <a:pt x="4759" y="7425"/>
                  </a:cubicBezTo>
                  <a:cubicBezTo>
                    <a:pt x="2658" y="5332"/>
                    <a:pt x="2658" y="5332"/>
                    <a:pt x="2658" y="5332"/>
                  </a:cubicBezTo>
                  <a:cubicBezTo>
                    <a:pt x="2681" y="5302"/>
                    <a:pt x="2689" y="5271"/>
                    <a:pt x="2689" y="5233"/>
                  </a:cubicBezTo>
                  <a:close/>
                  <a:moveTo>
                    <a:pt x="12442" y="1490"/>
                  </a:moveTo>
                  <a:cubicBezTo>
                    <a:pt x="12527" y="1490"/>
                    <a:pt x="12595" y="1444"/>
                    <a:pt x="12633" y="1367"/>
                  </a:cubicBezTo>
                  <a:cubicBezTo>
                    <a:pt x="14390" y="2025"/>
                    <a:pt x="14390" y="2025"/>
                    <a:pt x="14390" y="2025"/>
                  </a:cubicBezTo>
                  <a:cubicBezTo>
                    <a:pt x="14390" y="2025"/>
                    <a:pt x="14390" y="2032"/>
                    <a:pt x="14390" y="2040"/>
                  </a:cubicBezTo>
                  <a:cubicBezTo>
                    <a:pt x="14390" y="2047"/>
                    <a:pt x="14390" y="2063"/>
                    <a:pt x="14398" y="2070"/>
                  </a:cubicBezTo>
                  <a:cubicBezTo>
                    <a:pt x="11702" y="3499"/>
                    <a:pt x="11702" y="3499"/>
                    <a:pt x="11702" y="3499"/>
                  </a:cubicBezTo>
                  <a:cubicBezTo>
                    <a:pt x="11671" y="3453"/>
                    <a:pt x="11633" y="3415"/>
                    <a:pt x="11579" y="3384"/>
                  </a:cubicBezTo>
                  <a:cubicBezTo>
                    <a:pt x="12374" y="1482"/>
                    <a:pt x="12374" y="1482"/>
                    <a:pt x="12374" y="1482"/>
                  </a:cubicBezTo>
                  <a:cubicBezTo>
                    <a:pt x="12396" y="1490"/>
                    <a:pt x="12419" y="1490"/>
                    <a:pt x="12442" y="1490"/>
                  </a:cubicBezTo>
                  <a:close/>
                  <a:moveTo>
                    <a:pt x="15567" y="3514"/>
                  </a:moveTo>
                  <a:cubicBezTo>
                    <a:pt x="15590" y="4515"/>
                    <a:pt x="15590" y="4515"/>
                    <a:pt x="15590" y="4515"/>
                  </a:cubicBezTo>
                  <a:cubicBezTo>
                    <a:pt x="15551" y="4515"/>
                    <a:pt x="15521" y="4538"/>
                    <a:pt x="15506" y="4568"/>
                  </a:cubicBezTo>
                  <a:cubicBezTo>
                    <a:pt x="11740" y="3690"/>
                    <a:pt x="11740" y="3690"/>
                    <a:pt x="11740" y="3690"/>
                  </a:cubicBezTo>
                  <a:cubicBezTo>
                    <a:pt x="11740" y="3675"/>
                    <a:pt x="11740" y="3652"/>
                    <a:pt x="11740" y="3636"/>
                  </a:cubicBezTo>
                  <a:cubicBezTo>
                    <a:pt x="15498" y="3453"/>
                    <a:pt x="15498" y="3453"/>
                    <a:pt x="15498" y="3453"/>
                  </a:cubicBezTo>
                  <a:cubicBezTo>
                    <a:pt x="15506" y="3491"/>
                    <a:pt x="15536" y="3514"/>
                    <a:pt x="15567" y="3514"/>
                  </a:cubicBezTo>
                  <a:close/>
                  <a:moveTo>
                    <a:pt x="18576" y="8602"/>
                  </a:moveTo>
                  <a:cubicBezTo>
                    <a:pt x="18599" y="8785"/>
                    <a:pt x="18599" y="8785"/>
                    <a:pt x="18599" y="8785"/>
                  </a:cubicBezTo>
                  <a:cubicBezTo>
                    <a:pt x="18553" y="8793"/>
                    <a:pt x="18515" y="8823"/>
                    <a:pt x="18500" y="8861"/>
                  </a:cubicBezTo>
                  <a:cubicBezTo>
                    <a:pt x="16155" y="7800"/>
                    <a:pt x="16155" y="7800"/>
                    <a:pt x="16155" y="7800"/>
                  </a:cubicBezTo>
                  <a:cubicBezTo>
                    <a:pt x="16155" y="7792"/>
                    <a:pt x="16163" y="7777"/>
                    <a:pt x="16163" y="7769"/>
                  </a:cubicBezTo>
                  <a:cubicBezTo>
                    <a:pt x="18492" y="8510"/>
                    <a:pt x="18492" y="8510"/>
                    <a:pt x="18492" y="8510"/>
                  </a:cubicBezTo>
                  <a:cubicBezTo>
                    <a:pt x="18492" y="8563"/>
                    <a:pt x="18530" y="8602"/>
                    <a:pt x="18576" y="8602"/>
                  </a:cubicBezTo>
                  <a:close/>
                  <a:moveTo>
                    <a:pt x="7432" y="15017"/>
                  </a:moveTo>
                  <a:cubicBezTo>
                    <a:pt x="7432" y="14941"/>
                    <a:pt x="7364" y="14872"/>
                    <a:pt x="7280" y="14872"/>
                  </a:cubicBezTo>
                  <a:cubicBezTo>
                    <a:pt x="6913" y="11649"/>
                    <a:pt x="6913" y="11649"/>
                    <a:pt x="6913" y="11649"/>
                  </a:cubicBezTo>
                  <a:cubicBezTo>
                    <a:pt x="7646" y="11167"/>
                    <a:pt x="7646" y="11167"/>
                    <a:pt x="7646" y="11167"/>
                  </a:cubicBezTo>
                  <a:cubicBezTo>
                    <a:pt x="11243" y="15163"/>
                    <a:pt x="11243" y="15163"/>
                    <a:pt x="11243" y="15163"/>
                  </a:cubicBezTo>
                  <a:cubicBezTo>
                    <a:pt x="11205" y="15201"/>
                    <a:pt x="11182" y="15246"/>
                    <a:pt x="11174" y="15300"/>
                  </a:cubicBezTo>
                  <a:close/>
                  <a:moveTo>
                    <a:pt x="6279" y="4790"/>
                  </a:moveTo>
                  <a:cubicBezTo>
                    <a:pt x="8456" y="5447"/>
                    <a:pt x="8456" y="5447"/>
                    <a:pt x="8456" y="5447"/>
                  </a:cubicBezTo>
                  <a:cubicBezTo>
                    <a:pt x="8448" y="5454"/>
                    <a:pt x="8448" y="5462"/>
                    <a:pt x="8448" y="5470"/>
                  </a:cubicBezTo>
                  <a:cubicBezTo>
                    <a:pt x="8448" y="5477"/>
                    <a:pt x="8448" y="5492"/>
                    <a:pt x="8456" y="5500"/>
                  </a:cubicBezTo>
                  <a:cubicBezTo>
                    <a:pt x="7524" y="6081"/>
                    <a:pt x="7524" y="6081"/>
                    <a:pt x="7524" y="6081"/>
                  </a:cubicBezTo>
                  <a:cubicBezTo>
                    <a:pt x="7509" y="6065"/>
                    <a:pt x="7486" y="6050"/>
                    <a:pt x="7463" y="6050"/>
                  </a:cubicBezTo>
                  <a:cubicBezTo>
                    <a:pt x="7440" y="6050"/>
                    <a:pt x="7425" y="6058"/>
                    <a:pt x="7409" y="6065"/>
                  </a:cubicBezTo>
                  <a:cubicBezTo>
                    <a:pt x="6256" y="4836"/>
                    <a:pt x="6256" y="4836"/>
                    <a:pt x="6256" y="4836"/>
                  </a:cubicBezTo>
                  <a:cubicBezTo>
                    <a:pt x="6264" y="4828"/>
                    <a:pt x="6279" y="4813"/>
                    <a:pt x="6279" y="4790"/>
                  </a:cubicBezTo>
                  <a:close/>
                  <a:moveTo>
                    <a:pt x="11404" y="3904"/>
                  </a:moveTo>
                  <a:cubicBezTo>
                    <a:pt x="11014" y="6104"/>
                    <a:pt x="11014" y="6104"/>
                    <a:pt x="11014" y="6104"/>
                  </a:cubicBezTo>
                  <a:cubicBezTo>
                    <a:pt x="11006" y="6104"/>
                    <a:pt x="11006" y="6104"/>
                    <a:pt x="11006" y="6104"/>
                  </a:cubicBezTo>
                  <a:cubicBezTo>
                    <a:pt x="10968" y="6104"/>
                    <a:pt x="10938" y="6127"/>
                    <a:pt x="10922" y="6157"/>
                  </a:cubicBezTo>
                  <a:cubicBezTo>
                    <a:pt x="8624" y="5470"/>
                    <a:pt x="8624" y="5470"/>
                    <a:pt x="8624" y="5470"/>
                  </a:cubicBezTo>
                  <a:cubicBezTo>
                    <a:pt x="8624" y="5454"/>
                    <a:pt x="8624" y="5439"/>
                    <a:pt x="8617" y="5431"/>
                  </a:cubicBezTo>
                  <a:cubicBezTo>
                    <a:pt x="11235" y="3797"/>
                    <a:pt x="11235" y="3797"/>
                    <a:pt x="11235" y="3797"/>
                  </a:cubicBezTo>
                  <a:cubicBezTo>
                    <a:pt x="11274" y="3850"/>
                    <a:pt x="11335" y="3888"/>
                    <a:pt x="11404" y="3904"/>
                  </a:cubicBezTo>
                  <a:close/>
                  <a:moveTo>
                    <a:pt x="14543" y="11251"/>
                  </a:moveTo>
                  <a:cubicBezTo>
                    <a:pt x="10823" y="9480"/>
                    <a:pt x="10823" y="9480"/>
                    <a:pt x="10823" y="9480"/>
                  </a:cubicBezTo>
                  <a:cubicBezTo>
                    <a:pt x="10846" y="9434"/>
                    <a:pt x="10861" y="9381"/>
                    <a:pt x="10861" y="9320"/>
                  </a:cubicBezTo>
                  <a:cubicBezTo>
                    <a:pt x="10861" y="9281"/>
                    <a:pt x="10854" y="9243"/>
                    <a:pt x="10838" y="9205"/>
                  </a:cubicBezTo>
                  <a:cubicBezTo>
                    <a:pt x="15169" y="7777"/>
                    <a:pt x="15169" y="7777"/>
                    <a:pt x="15169" y="7777"/>
                  </a:cubicBezTo>
                  <a:cubicBezTo>
                    <a:pt x="15223" y="7937"/>
                    <a:pt x="15360" y="8059"/>
                    <a:pt x="15529" y="8105"/>
                  </a:cubicBezTo>
                  <a:cubicBezTo>
                    <a:pt x="14803" y="11129"/>
                    <a:pt x="14803" y="11129"/>
                    <a:pt x="14803" y="11129"/>
                  </a:cubicBezTo>
                  <a:cubicBezTo>
                    <a:pt x="14788" y="11129"/>
                    <a:pt x="14772" y="11129"/>
                    <a:pt x="14757" y="11129"/>
                  </a:cubicBezTo>
                  <a:cubicBezTo>
                    <a:pt x="14665" y="11129"/>
                    <a:pt x="14589" y="11175"/>
                    <a:pt x="14543" y="11251"/>
                  </a:cubicBezTo>
                  <a:close/>
                  <a:moveTo>
                    <a:pt x="11266" y="15147"/>
                  </a:moveTo>
                  <a:cubicBezTo>
                    <a:pt x="7669" y="11152"/>
                    <a:pt x="7669" y="11152"/>
                    <a:pt x="7669" y="11152"/>
                  </a:cubicBezTo>
                  <a:cubicBezTo>
                    <a:pt x="10114" y="9549"/>
                    <a:pt x="10114" y="9549"/>
                    <a:pt x="10114" y="9549"/>
                  </a:cubicBezTo>
                  <a:cubicBezTo>
                    <a:pt x="10190" y="9656"/>
                    <a:pt x="10312" y="9725"/>
                    <a:pt x="10450" y="9725"/>
                  </a:cubicBezTo>
                  <a:cubicBezTo>
                    <a:pt x="10464" y="9725"/>
                    <a:pt x="10487" y="9725"/>
                    <a:pt x="10502" y="9725"/>
                  </a:cubicBezTo>
                  <a:cubicBezTo>
                    <a:pt x="11365" y="15101"/>
                    <a:pt x="11365" y="15101"/>
                    <a:pt x="11365" y="15101"/>
                  </a:cubicBezTo>
                  <a:cubicBezTo>
                    <a:pt x="11327" y="15109"/>
                    <a:pt x="11289" y="15124"/>
                    <a:pt x="11266" y="15147"/>
                  </a:cubicBezTo>
                  <a:close/>
                  <a:moveTo>
                    <a:pt x="4858" y="12787"/>
                  </a:moveTo>
                  <a:cubicBezTo>
                    <a:pt x="6615" y="10305"/>
                    <a:pt x="6615" y="10305"/>
                    <a:pt x="6615" y="10305"/>
                  </a:cubicBezTo>
                  <a:cubicBezTo>
                    <a:pt x="6646" y="10320"/>
                    <a:pt x="6684" y="10336"/>
                    <a:pt x="6722" y="10336"/>
                  </a:cubicBezTo>
                  <a:cubicBezTo>
                    <a:pt x="6730" y="10336"/>
                    <a:pt x="6730" y="10336"/>
                    <a:pt x="6737" y="10336"/>
                  </a:cubicBezTo>
                  <a:cubicBezTo>
                    <a:pt x="6882" y="11633"/>
                    <a:pt x="6882" y="11633"/>
                    <a:pt x="6882" y="11633"/>
                  </a:cubicBezTo>
                  <a:cubicBezTo>
                    <a:pt x="4965" y="12894"/>
                    <a:pt x="4965" y="12894"/>
                    <a:pt x="4965" y="12894"/>
                  </a:cubicBezTo>
                  <a:cubicBezTo>
                    <a:pt x="4935" y="12855"/>
                    <a:pt x="4896" y="12817"/>
                    <a:pt x="4858" y="12787"/>
                  </a:cubicBezTo>
                  <a:close/>
                  <a:moveTo>
                    <a:pt x="5317" y="7784"/>
                  </a:moveTo>
                  <a:cubicBezTo>
                    <a:pt x="10060" y="9213"/>
                    <a:pt x="10060" y="9213"/>
                    <a:pt x="10060" y="9213"/>
                  </a:cubicBezTo>
                  <a:cubicBezTo>
                    <a:pt x="10045" y="9251"/>
                    <a:pt x="10045" y="9281"/>
                    <a:pt x="10045" y="9320"/>
                  </a:cubicBezTo>
                  <a:cubicBezTo>
                    <a:pt x="10045" y="9343"/>
                    <a:pt x="10045" y="9366"/>
                    <a:pt x="10053" y="9396"/>
                  </a:cubicBezTo>
                  <a:cubicBezTo>
                    <a:pt x="6921" y="10068"/>
                    <a:pt x="6921" y="10068"/>
                    <a:pt x="6921" y="10068"/>
                  </a:cubicBezTo>
                  <a:cubicBezTo>
                    <a:pt x="6898" y="9984"/>
                    <a:pt x="6821" y="9923"/>
                    <a:pt x="6722" y="9923"/>
                  </a:cubicBezTo>
                  <a:cubicBezTo>
                    <a:pt x="6684" y="9923"/>
                    <a:pt x="6646" y="9931"/>
                    <a:pt x="6615" y="9954"/>
                  </a:cubicBezTo>
                  <a:cubicBezTo>
                    <a:pt x="5202" y="7952"/>
                    <a:pt x="5202" y="7952"/>
                    <a:pt x="5202" y="7952"/>
                  </a:cubicBezTo>
                  <a:cubicBezTo>
                    <a:pt x="5255" y="7906"/>
                    <a:pt x="5294" y="7853"/>
                    <a:pt x="5317" y="7784"/>
                  </a:cubicBezTo>
                  <a:close/>
                  <a:moveTo>
                    <a:pt x="7539" y="6104"/>
                  </a:moveTo>
                  <a:cubicBezTo>
                    <a:pt x="8464" y="5523"/>
                    <a:pt x="8464" y="5523"/>
                    <a:pt x="8464" y="5523"/>
                  </a:cubicBezTo>
                  <a:cubicBezTo>
                    <a:pt x="8486" y="5546"/>
                    <a:pt x="8509" y="5561"/>
                    <a:pt x="8540" y="5561"/>
                  </a:cubicBezTo>
                  <a:cubicBezTo>
                    <a:pt x="8578" y="5561"/>
                    <a:pt x="8609" y="5531"/>
                    <a:pt x="8624" y="5492"/>
                  </a:cubicBezTo>
                  <a:cubicBezTo>
                    <a:pt x="10915" y="6180"/>
                    <a:pt x="10915" y="6180"/>
                    <a:pt x="10915" y="6180"/>
                  </a:cubicBezTo>
                  <a:cubicBezTo>
                    <a:pt x="10915" y="6188"/>
                    <a:pt x="10915" y="6188"/>
                    <a:pt x="10915" y="6188"/>
                  </a:cubicBezTo>
                  <a:cubicBezTo>
                    <a:pt x="10915" y="6233"/>
                    <a:pt x="10945" y="6264"/>
                    <a:pt x="10983" y="6279"/>
                  </a:cubicBezTo>
                  <a:cubicBezTo>
                    <a:pt x="10510" y="8915"/>
                    <a:pt x="10510" y="8915"/>
                    <a:pt x="10510" y="8915"/>
                  </a:cubicBezTo>
                  <a:cubicBezTo>
                    <a:pt x="10487" y="8915"/>
                    <a:pt x="10472" y="8915"/>
                    <a:pt x="10450" y="8915"/>
                  </a:cubicBezTo>
                  <a:cubicBezTo>
                    <a:pt x="10350" y="8915"/>
                    <a:pt x="10251" y="8953"/>
                    <a:pt x="10182" y="9014"/>
                  </a:cubicBezTo>
                  <a:cubicBezTo>
                    <a:pt x="7532" y="6195"/>
                    <a:pt x="7532" y="6195"/>
                    <a:pt x="7532" y="6195"/>
                  </a:cubicBezTo>
                  <a:cubicBezTo>
                    <a:pt x="7539" y="6180"/>
                    <a:pt x="7547" y="6157"/>
                    <a:pt x="7547" y="6142"/>
                  </a:cubicBezTo>
                  <a:cubicBezTo>
                    <a:pt x="7547" y="6127"/>
                    <a:pt x="7547" y="6111"/>
                    <a:pt x="7539" y="6104"/>
                  </a:cubicBezTo>
                  <a:close/>
                  <a:moveTo>
                    <a:pt x="6760" y="10336"/>
                  </a:moveTo>
                  <a:cubicBezTo>
                    <a:pt x="6798" y="10328"/>
                    <a:pt x="6829" y="10313"/>
                    <a:pt x="6852" y="10290"/>
                  </a:cubicBezTo>
                  <a:cubicBezTo>
                    <a:pt x="7631" y="11152"/>
                    <a:pt x="7631" y="11152"/>
                    <a:pt x="7631" y="11152"/>
                  </a:cubicBezTo>
                  <a:cubicBezTo>
                    <a:pt x="6905" y="11618"/>
                    <a:pt x="6905" y="11618"/>
                    <a:pt x="6905" y="11618"/>
                  </a:cubicBezTo>
                  <a:close/>
                  <a:moveTo>
                    <a:pt x="6875" y="10274"/>
                  </a:moveTo>
                  <a:cubicBezTo>
                    <a:pt x="6905" y="10236"/>
                    <a:pt x="6928" y="10183"/>
                    <a:pt x="6928" y="10129"/>
                  </a:cubicBezTo>
                  <a:cubicBezTo>
                    <a:pt x="6928" y="10114"/>
                    <a:pt x="6928" y="10106"/>
                    <a:pt x="6928" y="10099"/>
                  </a:cubicBezTo>
                  <a:cubicBezTo>
                    <a:pt x="10053" y="9419"/>
                    <a:pt x="10053" y="9419"/>
                    <a:pt x="10053" y="9419"/>
                  </a:cubicBezTo>
                  <a:cubicBezTo>
                    <a:pt x="10068" y="9457"/>
                    <a:pt x="10083" y="9495"/>
                    <a:pt x="10106" y="9533"/>
                  </a:cubicBezTo>
                  <a:cubicBezTo>
                    <a:pt x="7646" y="11137"/>
                    <a:pt x="7646" y="11137"/>
                    <a:pt x="7646" y="11137"/>
                  </a:cubicBezTo>
                  <a:close/>
                  <a:moveTo>
                    <a:pt x="15162" y="7746"/>
                  </a:moveTo>
                  <a:cubicBezTo>
                    <a:pt x="10831" y="9182"/>
                    <a:pt x="10831" y="9182"/>
                    <a:pt x="10831" y="9182"/>
                  </a:cubicBezTo>
                  <a:cubicBezTo>
                    <a:pt x="10785" y="9045"/>
                    <a:pt x="10670" y="8945"/>
                    <a:pt x="10533" y="8922"/>
                  </a:cubicBezTo>
                  <a:cubicBezTo>
                    <a:pt x="11006" y="6279"/>
                    <a:pt x="11006" y="6279"/>
                    <a:pt x="11006" y="6279"/>
                  </a:cubicBezTo>
                  <a:cubicBezTo>
                    <a:pt x="11037" y="6279"/>
                    <a:pt x="11067" y="6264"/>
                    <a:pt x="11083" y="6233"/>
                  </a:cubicBezTo>
                  <a:cubicBezTo>
                    <a:pt x="15154" y="7456"/>
                    <a:pt x="15154" y="7456"/>
                    <a:pt x="15154" y="7456"/>
                  </a:cubicBezTo>
                  <a:cubicBezTo>
                    <a:pt x="15139" y="7502"/>
                    <a:pt x="15139" y="7547"/>
                    <a:pt x="15139" y="7593"/>
                  </a:cubicBezTo>
                  <a:cubicBezTo>
                    <a:pt x="15139" y="7647"/>
                    <a:pt x="15146" y="7700"/>
                    <a:pt x="15162" y="7746"/>
                  </a:cubicBezTo>
                  <a:close/>
                  <a:moveTo>
                    <a:pt x="7463" y="6226"/>
                  </a:moveTo>
                  <a:cubicBezTo>
                    <a:pt x="7478" y="6226"/>
                    <a:pt x="7494" y="6218"/>
                    <a:pt x="7509" y="6211"/>
                  </a:cubicBezTo>
                  <a:cubicBezTo>
                    <a:pt x="10159" y="9029"/>
                    <a:pt x="10159" y="9029"/>
                    <a:pt x="10159" y="9029"/>
                  </a:cubicBezTo>
                  <a:cubicBezTo>
                    <a:pt x="10121" y="9075"/>
                    <a:pt x="10083" y="9129"/>
                    <a:pt x="10068" y="9190"/>
                  </a:cubicBezTo>
                  <a:cubicBezTo>
                    <a:pt x="5324" y="7761"/>
                    <a:pt x="5324" y="7761"/>
                    <a:pt x="5324" y="7761"/>
                  </a:cubicBezTo>
                  <a:cubicBezTo>
                    <a:pt x="5332" y="7738"/>
                    <a:pt x="5339" y="7708"/>
                    <a:pt x="5339" y="7677"/>
                  </a:cubicBezTo>
                  <a:cubicBezTo>
                    <a:pt x="5339" y="7616"/>
                    <a:pt x="5317" y="7555"/>
                    <a:pt x="5286" y="7502"/>
                  </a:cubicBezTo>
                  <a:cubicBezTo>
                    <a:pt x="7394" y="6195"/>
                    <a:pt x="7394" y="6195"/>
                    <a:pt x="7394" y="6195"/>
                  </a:cubicBezTo>
                  <a:cubicBezTo>
                    <a:pt x="7409" y="6211"/>
                    <a:pt x="7432" y="6226"/>
                    <a:pt x="7463" y="6226"/>
                  </a:cubicBezTo>
                  <a:close/>
                  <a:moveTo>
                    <a:pt x="4988" y="8021"/>
                  </a:moveTo>
                  <a:cubicBezTo>
                    <a:pt x="5064" y="8021"/>
                    <a:pt x="5125" y="7998"/>
                    <a:pt x="5179" y="7968"/>
                  </a:cubicBezTo>
                  <a:cubicBezTo>
                    <a:pt x="6592" y="9969"/>
                    <a:pt x="6592" y="9969"/>
                    <a:pt x="6592" y="9969"/>
                  </a:cubicBezTo>
                  <a:cubicBezTo>
                    <a:pt x="6546" y="10007"/>
                    <a:pt x="6516" y="10061"/>
                    <a:pt x="6516" y="10129"/>
                  </a:cubicBezTo>
                  <a:cubicBezTo>
                    <a:pt x="6516" y="10152"/>
                    <a:pt x="6523" y="10168"/>
                    <a:pt x="6523" y="10191"/>
                  </a:cubicBezTo>
                  <a:cubicBezTo>
                    <a:pt x="4767" y="10831"/>
                    <a:pt x="4767" y="10831"/>
                    <a:pt x="4767" y="10831"/>
                  </a:cubicBezTo>
                  <a:cubicBezTo>
                    <a:pt x="4980" y="8021"/>
                    <a:pt x="4980" y="8021"/>
                    <a:pt x="4980" y="8021"/>
                  </a:cubicBezTo>
                  <a:close/>
                  <a:moveTo>
                    <a:pt x="6531" y="10214"/>
                  </a:moveTo>
                  <a:cubicBezTo>
                    <a:pt x="6546" y="10244"/>
                    <a:pt x="6569" y="10267"/>
                    <a:pt x="6592" y="10290"/>
                  </a:cubicBezTo>
                  <a:cubicBezTo>
                    <a:pt x="4835" y="12771"/>
                    <a:pt x="4835" y="12771"/>
                    <a:pt x="4835" y="12771"/>
                  </a:cubicBezTo>
                  <a:cubicBezTo>
                    <a:pt x="4774" y="12733"/>
                    <a:pt x="4705" y="12703"/>
                    <a:pt x="4629" y="12695"/>
                  </a:cubicBezTo>
                  <a:cubicBezTo>
                    <a:pt x="4767" y="10862"/>
                    <a:pt x="4767" y="10862"/>
                    <a:pt x="4767" y="10862"/>
                  </a:cubicBezTo>
                  <a:close/>
                  <a:moveTo>
                    <a:pt x="4973" y="12917"/>
                  </a:moveTo>
                  <a:cubicBezTo>
                    <a:pt x="6890" y="11664"/>
                    <a:pt x="6890" y="11664"/>
                    <a:pt x="6890" y="11664"/>
                  </a:cubicBezTo>
                  <a:cubicBezTo>
                    <a:pt x="7249" y="14872"/>
                    <a:pt x="7249" y="14872"/>
                    <a:pt x="7249" y="14872"/>
                  </a:cubicBezTo>
                  <a:cubicBezTo>
                    <a:pt x="7219" y="14880"/>
                    <a:pt x="7188" y="14903"/>
                    <a:pt x="7165" y="14926"/>
                  </a:cubicBezTo>
                  <a:cubicBezTo>
                    <a:pt x="4973" y="13405"/>
                    <a:pt x="4973" y="13405"/>
                    <a:pt x="4973" y="13405"/>
                  </a:cubicBezTo>
                  <a:cubicBezTo>
                    <a:pt x="5019" y="13337"/>
                    <a:pt x="5042" y="13253"/>
                    <a:pt x="5042" y="13153"/>
                  </a:cubicBezTo>
                  <a:cubicBezTo>
                    <a:pt x="5042" y="13069"/>
                    <a:pt x="5019" y="12985"/>
                    <a:pt x="4973" y="12917"/>
                  </a:cubicBezTo>
                  <a:close/>
                  <a:moveTo>
                    <a:pt x="11411" y="15094"/>
                  </a:moveTo>
                  <a:cubicBezTo>
                    <a:pt x="11404" y="15094"/>
                    <a:pt x="11396" y="15094"/>
                    <a:pt x="11388" y="15094"/>
                  </a:cubicBezTo>
                  <a:cubicBezTo>
                    <a:pt x="10525" y="9717"/>
                    <a:pt x="10525" y="9717"/>
                    <a:pt x="10525" y="9717"/>
                  </a:cubicBezTo>
                  <a:cubicBezTo>
                    <a:pt x="10655" y="9694"/>
                    <a:pt x="10754" y="9618"/>
                    <a:pt x="10815" y="9503"/>
                  </a:cubicBezTo>
                  <a:cubicBezTo>
                    <a:pt x="14535" y="11274"/>
                    <a:pt x="14535" y="11274"/>
                    <a:pt x="14535" y="11274"/>
                  </a:cubicBezTo>
                  <a:cubicBezTo>
                    <a:pt x="14520" y="11305"/>
                    <a:pt x="14513" y="11335"/>
                    <a:pt x="14513" y="11366"/>
                  </a:cubicBezTo>
                  <a:cubicBezTo>
                    <a:pt x="14513" y="11435"/>
                    <a:pt x="14543" y="11503"/>
                    <a:pt x="14589" y="11542"/>
                  </a:cubicBezTo>
                  <a:cubicBezTo>
                    <a:pt x="11556" y="15140"/>
                    <a:pt x="11556" y="15140"/>
                    <a:pt x="11556" y="15140"/>
                  </a:cubicBezTo>
                  <a:cubicBezTo>
                    <a:pt x="11518" y="15109"/>
                    <a:pt x="11465" y="15094"/>
                    <a:pt x="11411" y="15094"/>
                  </a:cubicBezTo>
                  <a:close/>
                  <a:moveTo>
                    <a:pt x="14826" y="11137"/>
                  </a:moveTo>
                  <a:cubicBezTo>
                    <a:pt x="15551" y="8113"/>
                    <a:pt x="15551" y="8113"/>
                    <a:pt x="15551" y="8113"/>
                  </a:cubicBezTo>
                  <a:cubicBezTo>
                    <a:pt x="15590" y="8120"/>
                    <a:pt x="15628" y="8128"/>
                    <a:pt x="15666" y="8128"/>
                  </a:cubicBezTo>
                  <a:cubicBezTo>
                    <a:pt x="15735" y="8128"/>
                    <a:pt x="15803" y="8113"/>
                    <a:pt x="15872" y="8082"/>
                  </a:cubicBezTo>
                  <a:cubicBezTo>
                    <a:pt x="16728" y="10015"/>
                    <a:pt x="16728" y="10015"/>
                    <a:pt x="16728" y="10015"/>
                  </a:cubicBezTo>
                  <a:cubicBezTo>
                    <a:pt x="16713" y="10030"/>
                    <a:pt x="16697" y="10053"/>
                    <a:pt x="16697" y="10083"/>
                  </a:cubicBezTo>
                  <a:cubicBezTo>
                    <a:pt x="16697" y="10099"/>
                    <a:pt x="16705" y="10114"/>
                    <a:pt x="16713" y="10122"/>
                  </a:cubicBezTo>
                  <a:cubicBezTo>
                    <a:pt x="14956" y="11228"/>
                    <a:pt x="14956" y="11228"/>
                    <a:pt x="14956" y="11228"/>
                  </a:cubicBezTo>
                  <a:cubicBezTo>
                    <a:pt x="14925" y="11182"/>
                    <a:pt x="14879" y="11152"/>
                    <a:pt x="14826" y="11137"/>
                  </a:cubicBezTo>
                  <a:close/>
                  <a:moveTo>
                    <a:pt x="16789" y="9992"/>
                  </a:moveTo>
                  <a:cubicBezTo>
                    <a:pt x="16774" y="9992"/>
                    <a:pt x="16766" y="10000"/>
                    <a:pt x="16751" y="10000"/>
                  </a:cubicBezTo>
                  <a:cubicBezTo>
                    <a:pt x="15895" y="8075"/>
                    <a:pt x="15895" y="8075"/>
                    <a:pt x="15895" y="8075"/>
                  </a:cubicBezTo>
                  <a:cubicBezTo>
                    <a:pt x="16002" y="8021"/>
                    <a:pt x="16094" y="7937"/>
                    <a:pt x="16140" y="7822"/>
                  </a:cubicBezTo>
                  <a:cubicBezTo>
                    <a:pt x="18485" y="8884"/>
                    <a:pt x="18485" y="8884"/>
                    <a:pt x="18485" y="8884"/>
                  </a:cubicBezTo>
                  <a:cubicBezTo>
                    <a:pt x="18485" y="8900"/>
                    <a:pt x="18477" y="8915"/>
                    <a:pt x="18477" y="8930"/>
                  </a:cubicBezTo>
                  <a:cubicBezTo>
                    <a:pt x="18477" y="8961"/>
                    <a:pt x="18485" y="8983"/>
                    <a:pt x="18492" y="8999"/>
                  </a:cubicBezTo>
                  <a:cubicBezTo>
                    <a:pt x="16858" y="10030"/>
                    <a:pt x="16858" y="10030"/>
                    <a:pt x="16858" y="10030"/>
                  </a:cubicBezTo>
                  <a:cubicBezTo>
                    <a:pt x="16842" y="10007"/>
                    <a:pt x="16819" y="9992"/>
                    <a:pt x="16789" y="9992"/>
                  </a:cubicBezTo>
                  <a:close/>
                  <a:moveTo>
                    <a:pt x="15162" y="7433"/>
                  </a:moveTo>
                  <a:cubicBezTo>
                    <a:pt x="11090" y="6211"/>
                    <a:pt x="11090" y="6211"/>
                    <a:pt x="11090" y="6211"/>
                  </a:cubicBezTo>
                  <a:cubicBezTo>
                    <a:pt x="11090" y="6203"/>
                    <a:pt x="11090" y="6195"/>
                    <a:pt x="11090" y="6188"/>
                  </a:cubicBezTo>
                  <a:cubicBezTo>
                    <a:pt x="11090" y="6157"/>
                    <a:pt x="11067" y="6119"/>
                    <a:pt x="11037" y="6111"/>
                  </a:cubicBezTo>
                  <a:cubicBezTo>
                    <a:pt x="11427" y="3911"/>
                    <a:pt x="11427" y="3911"/>
                    <a:pt x="11427" y="3911"/>
                  </a:cubicBezTo>
                  <a:cubicBezTo>
                    <a:pt x="11442" y="3911"/>
                    <a:pt x="11449" y="3911"/>
                    <a:pt x="11465" y="3911"/>
                  </a:cubicBezTo>
                  <a:cubicBezTo>
                    <a:pt x="11541" y="3911"/>
                    <a:pt x="11610" y="3881"/>
                    <a:pt x="11656" y="3835"/>
                  </a:cubicBezTo>
                  <a:cubicBezTo>
                    <a:pt x="15269" y="7242"/>
                    <a:pt x="15269" y="7242"/>
                    <a:pt x="15269" y="7242"/>
                  </a:cubicBezTo>
                  <a:cubicBezTo>
                    <a:pt x="15223" y="7295"/>
                    <a:pt x="15185" y="7356"/>
                    <a:pt x="15162" y="7433"/>
                  </a:cubicBezTo>
                  <a:close/>
                  <a:moveTo>
                    <a:pt x="11228" y="3774"/>
                  </a:moveTo>
                  <a:cubicBezTo>
                    <a:pt x="8601" y="5408"/>
                    <a:pt x="8601" y="5408"/>
                    <a:pt x="8601" y="5408"/>
                  </a:cubicBezTo>
                  <a:cubicBezTo>
                    <a:pt x="8586" y="5393"/>
                    <a:pt x="8563" y="5378"/>
                    <a:pt x="8540" y="5378"/>
                  </a:cubicBezTo>
                  <a:cubicBezTo>
                    <a:pt x="8509" y="5378"/>
                    <a:pt x="8479" y="5401"/>
                    <a:pt x="8464" y="5424"/>
                  </a:cubicBezTo>
                  <a:cubicBezTo>
                    <a:pt x="6287" y="4767"/>
                    <a:pt x="6287" y="4767"/>
                    <a:pt x="6287" y="4767"/>
                  </a:cubicBezTo>
                  <a:cubicBezTo>
                    <a:pt x="6294" y="4759"/>
                    <a:pt x="6294" y="4752"/>
                    <a:pt x="6294" y="4736"/>
                  </a:cubicBezTo>
                  <a:cubicBezTo>
                    <a:pt x="6294" y="4729"/>
                    <a:pt x="6294" y="4729"/>
                    <a:pt x="6294" y="4721"/>
                  </a:cubicBezTo>
                  <a:cubicBezTo>
                    <a:pt x="11197" y="3705"/>
                    <a:pt x="11197" y="3705"/>
                    <a:pt x="11197" y="3705"/>
                  </a:cubicBezTo>
                  <a:cubicBezTo>
                    <a:pt x="11205" y="3728"/>
                    <a:pt x="11213" y="3751"/>
                    <a:pt x="11228" y="3774"/>
                  </a:cubicBezTo>
                  <a:close/>
                  <a:moveTo>
                    <a:pt x="6142" y="4889"/>
                  </a:moveTo>
                  <a:cubicBezTo>
                    <a:pt x="6180" y="4889"/>
                    <a:pt x="6210" y="4874"/>
                    <a:pt x="6233" y="4858"/>
                  </a:cubicBezTo>
                  <a:cubicBezTo>
                    <a:pt x="7394" y="6081"/>
                    <a:pt x="7394" y="6081"/>
                    <a:pt x="7394" y="6081"/>
                  </a:cubicBezTo>
                  <a:cubicBezTo>
                    <a:pt x="7379" y="6096"/>
                    <a:pt x="7371" y="6119"/>
                    <a:pt x="7371" y="6142"/>
                  </a:cubicBezTo>
                  <a:cubicBezTo>
                    <a:pt x="7371" y="6149"/>
                    <a:pt x="7371" y="6165"/>
                    <a:pt x="7379" y="6172"/>
                  </a:cubicBezTo>
                  <a:cubicBezTo>
                    <a:pt x="5278" y="7486"/>
                    <a:pt x="5278" y="7486"/>
                    <a:pt x="5278" y="7486"/>
                  </a:cubicBezTo>
                  <a:cubicBezTo>
                    <a:pt x="5240" y="7433"/>
                    <a:pt x="5187" y="7387"/>
                    <a:pt x="5125" y="7364"/>
                  </a:cubicBezTo>
                  <a:cubicBezTo>
                    <a:pt x="6096" y="4881"/>
                    <a:pt x="6096" y="4881"/>
                    <a:pt x="6096" y="4881"/>
                  </a:cubicBezTo>
                  <a:cubicBezTo>
                    <a:pt x="6111" y="4889"/>
                    <a:pt x="6126" y="4889"/>
                    <a:pt x="6142" y="4889"/>
                  </a:cubicBezTo>
                  <a:close/>
                  <a:moveTo>
                    <a:pt x="3155" y="11450"/>
                  </a:moveTo>
                  <a:cubicBezTo>
                    <a:pt x="4744" y="10869"/>
                    <a:pt x="4744" y="10869"/>
                    <a:pt x="4744" y="10869"/>
                  </a:cubicBezTo>
                  <a:cubicBezTo>
                    <a:pt x="4606" y="12695"/>
                    <a:pt x="4606" y="12695"/>
                    <a:pt x="4606" y="12695"/>
                  </a:cubicBezTo>
                  <a:cubicBezTo>
                    <a:pt x="4598" y="12695"/>
                    <a:pt x="4591" y="12695"/>
                    <a:pt x="4583" y="12695"/>
                  </a:cubicBezTo>
                  <a:cubicBezTo>
                    <a:pt x="4469" y="12695"/>
                    <a:pt x="4362" y="12741"/>
                    <a:pt x="4285" y="12810"/>
                  </a:cubicBezTo>
                  <a:cubicBezTo>
                    <a:pt x="3132" y="11526"/>
                    <a:pt x="3132" y="11526"/>
                    <a:pt x="3132" y="11526"/>
                  </a:cubicBezTo>
                  <a:cubicBezTo>
                    <a:pt x="3147" y="11511"/>
                    <a:pt x="3155" y="11496"/>
                    <a:pt x="3155" y="11473"/>
                  </a:cubicBezTo>
                  <a:cubicBezTo>
                    <a:pt x="3155" y="11465"/>
                    <a:pt x="3155" y="11457"/>
                    <a:pt x="3155" y="11450"/>
                  </a:cubicBezTo>
                  <a:close/>
                  <a:moveTo>
                    <a:pt x="4957" y="13428"/>
                  </a:moveTo>
                  <a:cubicBezTo>
                    <a:pt x="7150" y="14949"/>
                    <a:pt x="7150" y="14949"/>
                    <a:pt x="7150" y="14949"/>
                  </a:cubicBezTo>
                  <a:cubicBezTo>
                    <a:pt x="7142" y="14971"/>
                    <a:pt x="7134" y="14994"/>
                    <a:pt x="7127" y="15017"/>
                  </a:cubicBezTo>
                  <a:cubicBezTo>
                    <a:pt x="4828" y="15147"/>
                    <a:pt x="4828" y="15147"/>
                    <a:pt x="4828" y="15147"/>
                  </a:cubicBezTo>
                  <a:cubicBezTo>
                    <a:pt x="4820" y="15109"/>
                    <a:pt x="4789" y="15086"/>
                    <a:pt x="4751" y="15078"/>
                  </a:cubicBezTo>
                  <a:cubicBezTo>
                    <a:pt x="4637" y="13612"/>
                    <a:pt x="4637" y="13612"/>
                    <a:pt x="4637" y="13612"/>
                  </a:cubicBezTo>
                  <a:cubicBezTo>
                    <a:pt x="4767" y="13604"/>
                    <a:pt x="4881" y="13528"/>
                    <a:pt x="4957" y="13428"/>
                  </a:cubicBezTo>
                  <a:close/>
                  <a:moveTo>
                    <a:pt x="14994" y="14613"/>
                  </a:moveTo>
                  <a:cubicBezTo>
                    <a:pt x="11640" y="15277"/>
                    <a:pt x="11640" y="15277"/>
                    <a:pt x="11640" y="15277"/>
                  </a:cubicBezTo>
                  <a:cubicBezTo>
                    <a:pt x="11633" y="15231"/>
                    <a:pt x="11610" y="15193"/>
                    <a:pt x="11572" y="15163"/>
                  </a:cubicBezTo>
                  <a:cubicBezTo>
                    <a:pt x="14612" y="11557"/>
                    <a:pt x="14612" y="11557"/>
                    <a:pt x="14612" y="11557"/>
                  </a:cubicBezTo>
                  <a:cubicBezTo>
                    <a:pt x="14650" y="11588"/>
                    <a:pt x="14704" y="11610"/>
                    <a:pt x="14757" y="11610"/>
                  </a:cubicBezTo>
                  <a:lnTo>
                    <a:pt x="14765" y="11610"/>
                  </a:lnTo>
                  <a:cubicBezTo>
                    <a:pt x="15055" y="14551"/>
                    <a:pt x="15055" y="14551"/>
                    <a:pt x="15055" y="14551"/>
                  </a:cubicBezTo>
                  <a:cubicBezTo>
                    <a:pt x="15024" y="14559"/>
                    <a:pt x="15001" y="14582"/>
                    <a:pt x="14994" y="14613"/>
                  </a:cubicBezTo>
                  <a:close/>
                  <a:moveTo>
                    <a:pt x="14963" y="11251"/>
                  </a:moveTo>
                  <a:cubicBezTo>
                    <a:pt x="16728" y="10145"/>
                    <a:pt x="16728" y="10145"/>
                    <a:pt x="16728" y="10145"/>
                  </a:cubicBezTo>
                  <a:cubicBezTo>
                    <a:pt x="16743" y="10160"/>
                    <a:pt x="16766" y="10168"/>
                    <a:pt x="16789" y="10168"/>
                  </a:cubicBezTo>
                  <a:lnTo>
                    <a:pt x="16796" y="10168"/>
                  </a:lnTo>
                  <a:cubicBezTo>
                    <a:pt x="17522" y="11786"/>
                    <a:pt x="17522" y="11786"/>
                    <a:pt x="17522" y="11786"/>
                  </a:cubicBezTo>
                  <a:cubicBezTo>
                    <a:pt x="17469" y="11817"/>
                    <a:pt x="17430" y="11863"/>
                    <a:pt x="17415" y="11916"/>
                  </a:cubicBezTo>
                  <a:cubicBezTo>
                    <a:pt x="14994" y="11404"/>
                    <a:pt x="14994" y="11404"/>
                    <a:pt x="14994" y="11404"/>
                  </a:cubicBezTo>
                  <a:cubicBezTo>
                    <a:pt x="14994" y="11396"/>
                    <a:pt x="15001" y="11381"/>
                    <a:pt x="15001" y="11366"/>
                  </a:cubicBezTo>
                  <a:cubicBezTo>
                    <a:pt x="15001" y="11328"/>
                    <a:pt x="14986" y="11282"/>
                    <a:pt x="14963" y="11251"/>
                  </a:cubicBezTo>
                  <a:close/>
                  <a:moveTo>
                    <a:pt x="17614" y="11763"/>
                  </a:moveTo>
                  <a:cubicBezTo>
                    <a:pt x="17591" y="11763"/>
                    <a:pt x="17568" y="11771"/>
                    <a:pt x="17545" y="11778"/>
                  </a:cubicBezTo>
                  <a:cubicBezTo>
                    <a:pt x="16827" y="10160"/>
                    <a:pt x="16827" y="10160"/>
                    <a:pt x="16827" y="10160"/>
                  </a:cubicBezTo>
                  <a:cubicBezTo>
                    <a:pt x="16858" y="10152"/>
                    <a:pt x="16880" y="10122"/>
                    <a:pt x="16880" y="10083"/>
                  </a:cubicBezTo>
                  <a:cubicBezTo>
                    <a:pt x="16880" y="10076"/>
                    <a:pt x="16873" y="10061"/>
                    <a:pt x="16873" y="10053"/>
                  </a:cubicBezTo>
                  <a:cubicBezTo>
                    <a:pt x="18507" y="9022"/>
                    <a:pt x="18507" y="9022"/>
                    <a:pt x="18507" y="9022"/>
                  </a:cubicBezTo>
                  <a:cubicBezTo>
                    <a:pt x="18523" y="9045"/>
                    <a:pt x="18546" y="9060"/>
                    <a:pt x="18569" y="9075"/>
                  </a:cubicBezTo>
                  <a:cubicBezTo>
                    <a:pt x="17667" y="11771"/>
                    <a:pt x="17667" y="11771"/>
                    <a:pt x="17667" y="11771"/>
                  </a:cubicBezTo>
                  <a:cubicBezTo>
                    <a:pt x="17652" y="11763"/>
                    <a:pt x="17637" y="11763"/>
                    <a:pt x="17614" y="11763"/>
                  </a:cubicBezTo>
                  <a:close/>
                  <a:moveTo>
                    <a:pt x="15643" y="7066"/>
                  </a:moveTo>
                  <a:cubicBezTo>
                    <a:pt x="15506" y="7074"/>
                    <a:pt x="15376" y="7127"/>
                    <a:pt x="15292" y="7219"/>
                  </a:cubicBezTo>
                  <a:cubicBezTo>
                    <a:pt x="11671" y="3819"/>
                    <a:pt x="11671" y="3819"/>
                    <a:pt x="11671" y="3819"/>
                  </a:cubicBezTo>
                  <a:cubicBezTo>
                    <a:pt x="11702" y="3789"/>
                    <a:pt x="11717" y="3751"/>
                    <a:pt x="11732" y="3713"/>
                  </a:cubicBezTo>
                  <a:cubicBezTo>
                    <a:pt x="15506" y="4591"/>
                    <a:pt x="15506" y="4591"/>
                    <a:pt x="15506" y="4591"/>
                  </a:cubicBezTo>
                  <a:cubicBezTo>
                    <a:pt x="15506" y="4599"/>
                    <a:pt x="15506" y="4599"/>
                    <a:pt x="15506" y="4599"/>
                  </a:cubicBezTo>
                  <a:cubicBezTo>
                    <a:pt x="15506" y="4652"/>
                    <a:pt x="15544" y="4690"/>
                    <a:pt x="15590" y="4690"/>
                  </a:cubicBezTo>
                  <a:close/>
                  <a:moveTo>
                    <a:pt x="14482" y="1948"/>
                  </a:moveTo>
                  <a:cubicBezTo>
                    <a:pt x="14444" y="1948"/>
                    <a:pt x="14413" y="1971"/>
                    <a:pt x="14398" y="2002"/>
                  </a:cubicBezTo>
                  <a:cubicBezTo>
                    <a:pt x="12641" y="1344"/>
                    <a:pt x="12641" y="1344"/>
                    <a:pt x="12641" y="1344"/>
                  </a:cubicBezTo>
                  <a:cubicBezTo>
                    <a:pt x="12641" y="1337"/>
                    <a:pt x="12641" y="1322"/>
                    <a:pt x="12649" y="1314"/>
                  </a:cubicBezTo>
                  <a:cubicBezTo>
                    <a:pt x="15307" y="1475"/>
                    <a:pt x="15307" y="1475"/>
                    <a:pt x="15307" y="1475"/>
                  </a:cubicBezTo>
                  <a:cubicBezTo>
                    <a:pt x="15307" y="1513"/>
                    <a:pt x="15315" y="1543"/>
                    <a:pt x="15330" y="1574"/>
                  </a:cubicBezTo>
                  <a:cubicBezTo>
                    <a:pt x="14551" y="1986"/>
                    <a:pt x="14551" y="1986"/>
                    <a:pt x="14551" y="1986"/>
                  </a:cubicBezTo>
                  <a:cubicBezTo>
                    <a:pt x="14535" y="1963"/>
                    <a:pt x="14513" y="1948"/>
                    <a:pt x="14482" y="1948"/>
                  </a:cubicBezTo>
                  <a:close/>
                  <a:moveTo>
                    <a:pt x="11190" y="3682"/>
                  </a:moveTo>
                  <a:cubicBezTo>
                    <a:pt x="6287" y="4698"/>
                    <a:pt x="6287" y="4698"/>
                    <a:pt x="6287" y="4698"/>
                  </a:cubicBezTo>
                  <a:cubicBezTo>
                    <a:pt x="6279" y="4660"/>
                    <a:pt x="6248" y="4622"/>
                    <a:pt x="6218" y="4606"/>
                  </a:cubicBezTo>
                  <a:cubicBezTo>
                    <a:pt x="7394" y="2025"/>
                    <a:pt x="7394" y="2025"/>
                    <a:pt x="7394" y="2025"/>
                  </a:cubicBezTo>
                  <a:cubicBezTo>
                    <a:pt x="7402" y="2025"/>
                    <a:pt x="7409" y="2025"/>
                    <a:pt x="7417" y="2025"/>
                  </a:cubicBezTo>
                  <a:cubicBezTo>
                    <a:pt x="7448" y="2025"/>
                    <a:pt x="7478" y="2009"/>
                    <a:pt x="7494" y="1986"/>
                  </a:cubicBezTo>
                  <a:cubicBezTo>
                    <a:pt x="11205" y="3544"/>
                    <a:pt x="11205" y="3544"/>
                    <a:pt x="11205" y="3544"/>
                  </a:cubicBezTo>
                  <a:cubicBezTo>
                    <a:pt x="11197" y="3575"/>
                    <a:pt x="11190" y="3606"/>
                    <a:pt x="11190" y="3636"/>
                  </a:cubicBezTo>
                  <a:cubicBezTo>
                    <a:pt x="11190" y="3652"/>
                    <a:pt x="11190" y="3667"/>
                    <a:pt x="11190" y="3682"/>
                  </a:cubicBezTo>
                  <a:close/>
                  <a:moveTo>
                    <a:pt x="7371" y="2017"/>
                  </a:moveTo>
                  <a:cubicBezTo>
                    <a:pt x="6195" y="4599"/>
                    <a:pt x="6195" y="4599"/>
                    <a:pt x="6195" y="4599"/>
                  </a:cubicBezTo>
                  <a:cubicBezTo>
                    <a:pt x="6180" y="4591"/>
                    <a:pt x="6157" y="4583"/>
                    <a:pt x="6142" y="4583"/>
                  </a:cubicBezTo>
                  <a:cubicBezTo>
                    <a:pt x="5874" y="2032"/>
                    <a:pt x="5874" y="2032"/>
                    <a:pt x="5874" y="2032"/>
                  </a:cubicBezTo>
                  <a:cubicBezTo>
                    <a:pt x="5912" y="2025"/>
                    <a:pt x="5950" y="1986"/>
                    <a:pt x="5950" y="1948"/>
                  </a:cubicBezTo>
                  <a:cubicBezTo>
                    <a:pt x="5950" y="1917"/>
                    <a:pt x="5935" y="1902"/>
                    <a:pt x="5920" y="1879"/>
                  </a:cubicBezTo>
                  <a:cubicBezTo>
                    <a:pt x="6271" y="1558"/>
                    <a:pt x="6271" y="1558"/>
                    <a:pt x="6271" y="1558"/>
                  </a:cubicBezTo>
                  <a:cubicBezTo>
                    <a:pt x="6287" y="1581"/>
                    <a:pt x="6309" y="1597"/>
                    <a:pt x="6340" y="1597"/>
                  </a:cubicBezTo>
                  <a:cubicBezTo>
                    <a:pt x="6378" y="1597"/>
                    <a:pt x="6409" y="1566"/>
                    <a:pt x="6424" y="1536"/>
                  </a:cubicBezTo>
                  <a:cubicBezTo>
                    <a:pt x="7333" y="1917"/>
                    <a:pt x="7333" y="1917"/>
                    <a:pt x="7333" y="1917"/>
                  </a:cubicBezTo>
                  <a:cubicBezTo>
                    <a:pt x="7333" y="1925"/>
                    <a:pt x="7333" y="1933"/>
                    <a:pt x="7333" y="1940"/>
                  </a:cubicBezTo>
                  <a:cubicBezTo>
                    <a:pt x="7333" y="1971"/>
                    <a:pt x="7348" y="2002"/>
                    <a:pt x="7371" y="2017"/>
                  </a:cubicBezTo>
                  <a:close/>
                  <a:moveTo>
                    <a:pt x="5844" y="2032"/>
                  </a:moveTo>
                  <a:cubicBezTo>
                    <a:pt x="6111" y="4591"/>
                    <a:pt x="6111" y="4591"/>
                    <a:pt x="6111" y="4591"/>
                  </a:cubicBezTo>
                  <a:cubicBezTo>
                    <a:pt x="6080" y="4599"/>
                    <a:pt x="6042" y="4614"/>
                    <a:pt x="6027" y="4645"/>
                  </a:cubicBezTo>
                  <a:cubicBezTo>
                    <a:pt x="4278" y="3476"/>
                    <a:pt x="4278" y="3476"/>
                    <a:pt x="4278" y="3476"/>
                  </a:cubicBezTo>
                  <a:cubicBezTo>
                    <a:pt x="4285" y="3468"/>
                    <a:pt x="4285" y="3461"/>
                    <a:pt x="4285" y="3453"/>
                  </a:cubicBezTo>
                  <a:cubicBezTo>
                    <a:pt x="4285" y="3430"/>
                    <a:pt x="4278" y="3415"/>
                    <a:pt x="4270" y="3400"/>
                  </a:cubicBezTo>
                  <a:cubicBezTo>
                    <a:pt x="5790" y="2002"/>
                    <a:pt x="5790" y="2002"/>
                    <a:pt x="5790" y="2002"/>
                  </a:cubicBezTo>
                  <a:cubicBezTo>
                    <a:pt x="5805" y="2017"/>
                    <a:pt x="5821" y="2025"/>
                    <a:pt x="5844" y="2032"/>
                  </a:cubicBezTo>
                  <a:close/>
                  <a:moveTo>
                    <a:pt x="2628" y="5111"/>
                  </a:moveTo>
                  <a:cubicBezTo>
                    <a:pt x="2620" y="5103"/>
                    <a:pt x="2612" y="5095"/>
                    <a:pt x="2605" y="5095"/>
                  </a:cubicBezTo>
                  <a:cubicBezTo>
                    <a:pt x="2666" y="4927"/>
                    <a:pt x="2666" y="4927"/>
                    <a:pt x="2666" y="4927"/>
                  </a:cubicBezTo>
                  <a:cubicBezTo>
                    <a:pt x="2673" y="4927"/>
                    <a:pt x="2681" y="4927"/>
                    <a:pt x="2689" y="4927"/>
                  </a:cubicBezTo>
                  <a:cubicBezTo>
                    <a:pt x="2742" y="4927"/>
                    <a:pt x="2781" y="4889"/>
                    <a:pt x="2781" y="4843"/>
                  </a:cubicBezTo>
                  <a:cubicBezTo>
                    <a:pt x="2781" y="4820"/>
                    <a:pt x="2773" y="4797"/>
                    <a:pt x="2758" y="4782"/>
                  </a:cubicBezTo>
                  <a:cubicBezTo>
                    <a:pt x="3269" y="4316"/>
                    <a:pt x="3269" y="4316"/>
                    <a:pt x="3269" y="4316"/>
                  </a:cubicBezTo>
                  <a:close/>
                  <a:moveTo>
                    <a:pt x="2643" y="4920"/>
                  </a:moveTo>
                  <a:cubicBezTo>
                    <a:pt x="2582" y="5088"/>
                    <a:pt x="2582" y="5088"/>
                    <a:pt x="2582" y="5088"/>
                  </a:cubicBezTo>
                  <a:cubicBezTo>
                    <a:pt x="2567" y="5080"/>
                    <a:pt x="2551" y="5080"/>
                    <a:pt x="2544" y="5080"/>
                  </a:cubicBezTo>
                  <a:cubicBezTo>
                    <a:pt x="2483" y="5080"/>
                    <a:pt x="2429" y="5111"/>
                    <a:pt x="2406" y="5164"/>
                  </a:cubicBezTo>
                  <a:cubicBezTo>
                    <a:pt x="2368" y="5141"/>
                    <a:pt x="2368" y="5141"/>
                    <a:pt x="2368" y="5141"/>
                  </a:cubicBezTo>
                  <a:cubicBezTo>
                    <a:pt x="2628" y="4904"/>
                    <a:pt x="2628" y="4904"/>
                    <a:pt x="2628" y="4904"/>
                  </a:cubicBezTo>
                  <a:cubicBezTo>
                    <a:pt x="2635" y="4912"/>
                    <a:pt x="2635" y="4912"/>
                    <a:pt x="2643" y="4920"/>
                  </a:cubicBezTo>
                  <a:close/>
                  <a:moveTo>
                    <a:pt x="2429" y="5332"/>
                  </a:moveTo>
                  <a:cubicBezTo>
                    <a:pt x="2460" y="5363"/>
                    <a:pt x="2498" y="5386"/>
                    <a:pt x="2544" y="5386"/>
                  </a:cubicBezTo>
                  <a:cubicBezTo>
                    <a:pt x="2574" y="5386"/>
                    <a:pt x="2612" y="5370"/>
                    <a:pt x="2635" y="5347"/>
                  </a:cubicBezTo>
                  <a:cubicBezTo>
                    <a:pt x="4736" y="7440"/>
                    <a:pt x="4736" y="7440"/>
                    <a:pt x="4736" y="7440"/>
                  </a:cubicBezTo>
                  <a:cubicBezTo>
                    <a:pt x="4705" y="7479"/>
                    <a:pt x="4675" y="7532"/>
                    <a:pt x="4660" y="7586"/>
                  </a:cubicBezTo>
                  <a:cubicBezTo>
                    <a:pt x="1658" y="6845"/>
                    <a:pt x="1658" y="6845"/>
                    <a:pt x="1658" y="6845"/>
                  </a:cubicBezTo>
                  <a:cubicBezTo>
                    <a:pt x="1658" y="6791"/>
                    <a:pt x="1619" y="6753"/>
                    <a:pt x="1573" y="6753"/>
                  </a:cubicBezTo>
                  <a:cubicBezTo>
                    <a:pt x="1642" y="5936"/>
                    <a:pt x="1642" y="5936"/>
                    <a:pt x="1642" y="5936"/>
                  </a:cubicBezTo>
                  <a:close/>
                  <a:moveTo>
                    <a:pt x="1566" y="6929"/>
                  </a:moveTo>
                  <a:cubicBezTo>
                    <a:pt x="1612" y="6929"/>
                    <a:pt x="1642" y="6906"/>
                    <a:pt x="1658" y="6868"/>
                  </a:cubicBezTo>
                  <a:cubicBezTo>
                    <a:pt x="4652" y="7608"/>
                    <a:pt x="4652" y="7608"/>
                    <a:pt x="4652" y="7608"/>
                  </a:cubicBezTo>
                  <a:cubicBezTo>
                    <a:pt x="4652" y="7631"/>
                    <a:pt x="4644" y="7654"/>
                    <a:pt x="4644" y="7677"/>
                  </a:cubicBezTo>
                  <a:cubicBezTo>
                    <a:pt x="4644" y="7731"/>
                    <a:pt x="4660" y="7777"/>
                    <a:pt x="4675" y="7822"/>
                  </a:cubicBezTo>
                  <a:cubicBezTo>
                    <a:pt x="1444" y="9450"/>
                    <a:pt x="1444" y="9450"/>
                    <a:pt x="1444" y="9450"/>
                  </a:cubicBezTo>
                  <a:cubicBezTo>
                    <a:pt x="1421" y="9411"/>
                    <a:pt x="1383" y="9388"/>
                    <a:pt x="1337" y="9381"/>
                  </a:cubicBezTo>
                  <a:cubicBezTo>
                    <a:pt x="1558" y="6929"/>
                    <a:pt x="1558" y="6929"/>
                    <a:pt x="1558" y="6929"/>
                  </a:cubicBezTo>
                  <a:close/>
                  <a:moveTo>
                    <a:pt x="4583" y="13619"/>
                  </a:moveTo>
                  <a:cubicBezTo>
                    <a:pt x="4591" y="13619"/>
                    <a:pt x="4598" y="13619"/>
                    <a:pt x="4606" y="13619"/>
                  </a:cubicBezTo>
                  <a:cubicBezTo>
                    <a:pt x="4728" y="15078"/>
                    <a:pt x="4728" y="15078"/>
                    <a:pt x="4728" y="15078"/>
                  </a:cubicBezTo>
                  <a:cubicBezTo>
                    <a:pt x="4690" y="15086"/>
                    <a:pt x="4660" y="15117"/>
                    <a:pt x="4652" y="15155"/>
                  </a:cubicBezTo>
                  <a:cubicBezTo>
                    <a:pt x="2765" y="15262"/>
                    <a:pt x="2765" y="15262"/>
                    <a:pt x="2765" y="15262"/>
                  </a:cubicBezTo>
                  <a:cubicBezTo>
                    <a:pt x="2758" y="15224"/>
                    <a:pt x="2742" y="15185"/>
                    <a:pt x="2712" y="15155"/>
                  </a:cubicBezTo>
                  <a:cubicBezTo>
                    <a:pt x="4278" y="13497"/>
                    <a:pt x="4278" y="13497"/>
                    <a:pt x="4278" y="13497"/>
                  </a:cubicBezTo>
                  <a:cubicBezTo>
                    <a:pt x="4354" y="13574"/>
                    <a:pt x="4469" y="13619"/>
                    <a:pt x="4583" y="13619"/>
                  </a:cubicBezTo>
                  <a:close/>
                  <a:moveTo>
                    <a:pt x="5103" y="17607"/>
                  </a:moveTo>
                  <a:cubicBezTo>
                    <a:pt x="7050" y="17546"/>
                    <a:pt x="7050" y="17546"/>
                    <a:pt x="7050" y="17546"/>
                  </a:cubicBezTo>
                  <a:cubicBezTo>
                    <a:pt x="7050" y="17584"/>
                    <a:pt x="7073" y="17615"/>
                    <a:pt x="7111" y="17622"/>
                  </a:cubicBezTo>
                  <a:cubicBezTo>
                    <a:pt x="7035" y="18768"/>
                    <a:pt x="7035" y="18768"/>
                    <a:pt x="7035" y="18768"/>
                  </a:cubicBezTo>
                  <a:cubicBezTo>
                    <a:pt x="5087" y="17668"/>
                    <a:pt x="5087" y="17668"/>
                    <a:pt x="5087" y="17668"/>
                  </a:cubicBezTo>
                  <a:cubicBezTo>
                    <a:pt x="5095" y="17645"/>
                    <a:pt x="5103" y="17630"/>
                    <a:pt x="5103" y="17607"/>
                  </a:cubicBezTo>
                  <a:close/>
                  <a:moveTo>
                    <a:pt x="15338" y="17026"/>
                  </a:moveTo>
                  <a:cubicBezTo>
                    <a:pt x="15330" y="17026"/>
                    <a:pt x="15330" y="17026"/>
                    <a:pt x="15322" y="17026"/>
                  </a:cubicBezTo>
                  <a:cubicBezTo>
                    <a:pt x="15101" y="14719"/>
                    <a:pt x="15101" y="14719"/>
                    <a:pt x="15101" y="14719"/>
                  </a:cubicBezTo>
                  <a:cubicBezTo>
                    <a:pt x="15139" y="14712"/>
                    <a:pt x="15169" y="14674"/>
                    <a:pt x="15169" y="14635"/>
                  </a:cubicBezTo>
                  <a:cubicBezTo>
                    <a:pt x="15169" y="14620"/>
                    <a:pt x="15169" y="14613"/>
                    <a:pt x="15169" y="14605"/>
                  </a:cubicBezTo>
                  <a:cubicBezTo>
                    <a:pt x="16544" y="14337"/>
                    <a:pt x="16544" y="14337"/>
                    <a:pt x="16544" y="14337"/>
                  </a:cubicBezTo>
                  <a:cubicBezTo>
                    <a:pt x="16552" y="14345"/>
                    <a:pt x="16560" y="14360"/>
                    <a:pt x="16567" y="14368"/>
                  </a:cubicBezTo>
                  <a:cubicBezTo>
                    <a:pt x="15414" y="17042"/>
                    <a:pt x="15414" y="17042"/>
                    <a:pt x="15414" y="17042"/>
                  </a:cubicBezTo>
                  <a:cubicBezTo>
                    <a:pt x="15391" y="17034"/>
                    <a:pt x="15360" y="17026"/>
                    <a:pt x="15338" y="17026"/>
                  </a:cubicBezTo>
                  <a:close/>
                  <a:moveTo>
                    <a:pt x="16621" y="14208"/>
                  </a:moveTo>
                  <a:cubicBezTo>
                    <a:pt x="16575" y="14208"/>
                    <a:pt x="16537" y="14246"/>
                    <a:pt x="16537" y="14299"/>
                  </a:cubicBezTo>
                  <a:cubicBezTo>
                    <a:pt x="16537" y="14299"/>
                    <a:pt x="16537" y="14307"/>
                    <a:pt x="16537" y="14315"/>
                  </a:cubicBezTo>
                  <a:cubicBezTo>
                    <a:pt x="15154" y="14582"/>
                    <a:pt x="15154" y="14582"/>
                    <a:pt x="15154" y="14582"/>
                  </a:cubicBezTo>
                  <a:cubicBezTo>
                    <a:pt x="15139" y="14559"/>
                    <a:pt x="15116" y="14544"/>
                    <a:pt x="15085" y="14544"/>
                  </a:cubicBezTo>
                  <a:lnTo>
                    <a:pt x="15078" y="14544"/>
                  </a:lnTo>
                  <a:cubicBezTo>
                    <a:pt x="14795" y="11610"/>
                    <a:pt x="14795" y="11610"/>
                    <a:pt x="14795" y="11610"/>
                  </a:cubicBezTo>
                  <a:cubicBezTo>
                    <a:pt x="14887" y="11595"/>
                    <a:pt x="14963" y="11519"/>
                    <a:pt x="14986" y="11427"/>
                  </a:cubicBezTo>
                  <a:cubicBezTo>
                    <a:pt x="17415" y="11939"/>
                    <a:pt x="17415" y="11939"/>
                    <a:pt x="17415" y="11939"/>
                  </a:cubicBezTo>
                  <a:cubicBezTo>
                    <a:pt x="17415" y="11946"/>
                    <a:pt x="17408" y="11954"/>
                    <a:pt x="17408" y="11969"/>
                  </a:cubicBezTo>
                  <a:cubicBezTo>
                    <a:pt x="17408" y="12046"/>
                    <a:pt x="17453" y="12115"/>
                    <a:pt x="17522" y="12153"/>
                  </a:cubicBezTo>
                  <a:cubicBezTo>
                    <a:pt x="16636" y="14208"/>
                    <a:pt x="16636" y="14208"/>
                    <a:pt x="16636" y="14208"/>
                  </a:cubicBezTo>
                  <a:cubicBezTo>
                    <a:pt x="16628" y="14208"/>
                    <a:pt x="16628" y="14208"/>
                    <a:pt x="16621" y="14208"/>
                  </a:cubicBezTo>
                  <a:close/>
                  <a:moveTo>
                    <a:pt x="18683" y="8793"/>
                  </a:moveTo>
                  <a:cubicBezTo>
                    <a:pt x="18737" y="8586"/>
                    <a:pt x="18737" y="8586"/>
                    <a:pt x="18737" y="8586"/>
                  </a:cubicBezTo>
                  <a:cubicBezTo>
                    <a:pt x="19004" y="8678"/>
                    <a:pt x="19004" y="8678"/>
                    <a:pt x="19004" y="8678"/>
                  </a:cubicBezTo>
                  <a:cubicBezTo>
                    <a:pt x="19004" y="8678"/>
                    <a:pt x="19004" y="8686"/>
                    <a:pt x="19004" y="8693"/>
                  </a:cubicBezTo>
                  <a:cubicBezTo>
                    <a:pt x="19004" y="8701"/>
                    <a:pt x="19004" y="8708"/>
                    <a:pt x="19004" y="8716"/>
                  </a:cubicBezTo>
                  <a:cubicBezTo>
                    <a:pt x="18760" y="8846"/>
                    <a:pt x="18760" y="8846"/>
                    <a:pt x="18760" y="8846"/>
                  </a:cubicBezTo>
                  <a:cubicBezTo>
                    <a:pt x="18737" y="8823"/>
                    <a:pt x="18714" y="8800"/>
                    <a:pt x="18683" y="8793"/>
                  </a:cubicBezTo>
                  <a:close/>
                  <a:moveTo>
                    <a:pt x="19485" y="5668"/>
                  </a:moveTo>
                  <a:cubicBezTo>
                    <a:pt x="18714" y="8556"/>
                    <a:pt x="18714" y="8556"/>
                    <a:pt x="18714" y="8556"/>
                  </a:cubicBezTo>
                  <a:cubicBezTo>
                    <a:pt x="18660" y="8541"/>
                    <a:pt x="18660" y="8541"/>
                    <a:pt x="18660" y="8541"/>
                  </a:cubicBezTo>
                  <a:cubicBezTo>
                    <a:pt x="18660" y="8533"/>
                    <a:pt x="18668" y="8525"/>
                    <a:pt x="18668" y="8510"/>
                  </a:cubicBezTo>
                  <a:cubicBezTo>
                    <a:pt x="18668" y="8464"/>
                    <a:pt x="18630" y="8426"/>
                    <a:pt x="18584" y="8426"/>
                  </a:cubicBezTo>
                  <a:cubicBezTo>
                    <a:pt x="18324" y="6272"/>
                    <a:pt x="18324" y="6272"/>
                    <a:pt x="18324" y="6272"/>
                  </a:cubicBezTo>
                  <a:cubicBezTo>
                    <a:pt x="18363" y="6264"/>
                    <a:pt x="18393" y="6233"/>
                    <a:pt x="18393" y="6188"/>
                  </a:cubicBezTo>
                  <a:cubicBezTo>
                    <a:pt x="18393" y="6172"/>
                    <a:pt x="18393" y="6165"/>
                    <a:pt x="18385" y="6157"/>
                  </a:cubicBezTo>
                  <a:cubicBezTo>
                    <a:pt x="19409" y="5607"/>
                    <a:pt x="19409" y="5607"/>
                    <a:pt x="19409" y="5607"/>
                  </a:cubicBezTo>
                  <a:cubicBezTo>
                    <a:pt x="19424" y="5638"/>
                    <a:pt x="19455" y="5653"/>
                    <a:pt x="19485" y="5668"/>
                  </a:cubicBezTo>
                  <a:close/>
                  <a:moveTo>
                    <a:pt x="18278" y="6104"/>
                  </a:moveTo>
                  <a:cubicBezTo>
                    <a:pt x="18240" y="6119"/>
                    <a:pt x="18217" y="6149"/>
                    <a:pt x="18217" y="6188"/>
                  </a:cubicBezTo>
                  <a:cubicBezTo>
                    <a:pt x="18217" y="6195"/>
                    <a:pt x="18217" y="6203"/>
                    <a:pt x="18225" y="6211"/>
                  </a:cubicBezTo>
                  <a:cubicBezTo>
                    <a:pt x="16124" y="7333"/>
                    <a:pt x="16124" y="7333"/>
                    <a:pt x="16124" y="7333"/>
                  </a:cubicBezTo>
                  <a:cubicBezTo>
                    <a:pt x="16078" y="7250"/>
                    <a:pt x="16010" y="7181"/>
                    <a:pt x="15926" y="7135"/>
                  </a:cubicBezTo>
                  <a:cubicBezTo>
                    <a:pt x="17049" y="5034"/>
                    <a:pt x="17049" y="5034"/>
                    <a:pt x="17049" y="5034"/>
                  </a:cubicBezTo>
                  <a:cubicBezTo>
                    <a:pt x="17056" y="5042"/>
                    <a:pt x="17064" y="5042"/>
                    <a:pt x="17071" y="5042"/>
                  </a:cubicBezTo>
                  <a:cubicBezTo>
                    <a:pt x="17110" y="5042"/>
                    <a:pt x="17140" y="5011"/>
                    <a:pt x="17155" y="4981"/>
                  </a:cubicBezTo>
                  <a:cubicBezTo>
                    <a:pt x="18088" y="5195"/>
                    <a:pt x="18088" y="5195"/>
                    <a:pt x="18088" y="5195"/>
                  </a:cubicBezTo>
                  <a:lnTo>
                    <a:pt x="18088" y="5202"/>
                  </a:lnTo>
                  <a:cubicBezTo>
                    <a:pt x="18088" y="5248"/>
                    <a:pt x="18126" y="5286"/>
                    <a:pt x="18171" y="5286"/>
                  </a:cubicBezTo>
                  <a:lnTo>
                    <a:pt x="18179" y="5286"/>
                  </a:lnTo>
                  <a:close/>
                  <a:moveTo>
                    <a:pt x="17881" y="3422"/>
                  </a:moveTo>
                  <a:cubicBezTo>
                    <a:pt x="17110" y="4874"/>
                    <a:pt x="17110" y="4874"/>
                    <a:pt x="17110" y="4874"/>
                  </a:cubicBezTo>
                  <a:cubicBezTo>
                    <a:pt x="17094" y="4866"/>
                    <a:pt x="17087" y="4866"/>
                    <a:pt x="17071" y="4866"/>
                  </a:cubicBezTo>
                  <a:cubicBezTo>
                    <a:pt x="17033" y="4866"/>
                    <a:pt x="17003" y="4889"/>
                    <a:pt x="16988" y="4920"/>
                  </a:cubicBezTo>
                  <a:cubicBezTo>
                    <a:pt x="15681" y="4606"/>
                    <a:pt x="15681" y="4606"/>
                    <a:pt x="15681" y="4606"/>
                  </a:cubicBezTo>
                  <a:lnTo>
                    <a:pt x="15681" y="4599"/>
                  </a:lnTo>
                  <a:cubicBezTo>
                    <a:pt x="15681" y="4561"/>
                    <a:pt x="15651" y="4530"/>
                    <a:pt x="15613" y="4515"/>
                  </a:cubicBezTo>
                  <a:cubicBezTo>
                    <a:pt x="15597" y="3514"/>
                    <a:pt x="15597" y="3514"/>
                    <a:pt x="15597" y="3514"/>
                  </a:cubicBezTo>
                  <a:cubicBezTo>
                    <a:pt x="15628" y="3514"/>
                    <a:pt x="15658" y="3483"/>
                    <a:pt x="15666" y="3445"/>
                  </a:cubicBezTo>
                  <a:cubicBezTo>
                    <a:pt x="17835" y="3346"/>
                    <a:pt x="17835" y="3346"/>
                    <a:pt x="17835" y="3346"/>
                  </a:cubicBezTo>
                  <a:cubicBezTo>
                    <a:pt x="17835" y="3377"/>
                    <a:pt x="17858" y="3407"/>
                    <a:pt x="17881" y="3422"/>
                  </a:cubicBezTo>
                  <a:close/>
                  <a:moveTo>
                    <a:pt x="15483" y="2399"/>
                  </a:moveTo>
                  <a:cubicBezTo>
                    <a:pt x="14574" y="2063"/>
                    <a:pt x="14574" y="2063"/>
                    <a:pt x="14574" y="2063"/>
                  </a:cubicBezTo>
                  <a:cubicBezTo>
                    <a:pt x="14574" y="2055"/>
                    <a:pt x="14574" y="2047"/>
                    <a:pt x="14574" y="2040"/>
                  </a:cubicBezTo>
                  <a:cubicBezTo>
                    <a:pt x="14574" y="2032"/>
                    <a:pt x="14574" y="2017"/>
                    <a:pt x="14566" y="2009"/>
                  </a:cubicBezTo>
                  <a:cubicBezTo>
                    <a:pt x="15345" y="1597"/>
                    <a:pt x="15345" y="1597"/>
                    <a:pt x="15345" y="1597"/>
                  </a:cubicBezTo>
                  <a:cubicBezTo>
                    <a:pt x="15383" y="1658"/>
                    <a:pt x="15452" y="1704"/>
                    <a:pt x="15529" y="1711"/>
                  </a:cubicBezTo>
                  <a:cubicBezTo>
                    <a:pt x="15544" y="2353"/>
                    <a:pt x="15544" y="2353"/>
                    <a:pt x="15544" y="2353"/>
                  </a:cubicBezTo>
                  <a:cubicBezTo>
                    <a:pt x="15521" y="2361"/>
                    <a:pt x="15498" y="2376"/>
                    <a:pt x="15483" y="2399"/>
                  </a:cubicBezTo>
                  <a:close/>
                  <a:moveTo>
                    <a:pt x="7684" y="1329"/>
                  </a:moveTo>
                  <a:cubicBezTo>
                    <a:pt x="7440" y="1856"/>
                    <a:pt x="7440" y="1856"/>
                    <a:pt x="7440" y="1856"/>
                  </a:cubicBezTo>
                  <a:cubicBezTo>
                    <a:pt x="7432" y="1849"/>
                    <a:pt x="7425" y="1849"/>
                    <a:pt x="7417" y="1849"/>
                  </a:cubicBezTo>
                  <a:cubicBezTo>
                    <a:pt x="7386" y="1849"/>
                    <a:pt x="7356" y="1864"/>
                    <a:pt x="7341" y="1894"/>
                  </a:cubicBezTo>
                  <a:cubicBezTo>
                    <a:pt x="6432" y="1513"/>
                    <a:pt x="6432" y="1513"/>
                    <a:pt x="6432" y="1513"/>
                  </a:cubicBezTo>
                  <a:cubicBezTo>
                    <a:pt x="6432" y="1505"/>
                    <a:pt x="6432" y="1505"/>
                    <a:pt x="6432" y="1505"/>
                  </a:cubicBezTo>
                  <a:cubicBezTo>
                    <a:pt x="6432" y="1482"/>
                    <a:pt x="6417" y="1459"/>
                    <a:pt x="6401" y="1444"/>
                  </a:cubicBezTo>
                  <a:cubicBezTo>
                    <a:pt x="6554" y="1306"/>
                    <a:pt x="6554" y="1306"/>
                    <a:pt x="6554" y="1306"/>
                  </a:cubicBezTo>
                  <a:cubicBezTo>
                    <a:pt x="6569" y="1322"/>
                    <a:pt x="6584" y="1329"/>
                    <a:pt x="6615" y="1329"/>
                  </a:cubicBezTo>
                  <a:cubicBezTo>
                    <a:pt x="6653" y="1329"/>
                    <a:pt x="6684" y="1306"/>
                    <a:pt x="6699" y="1268"/>
                  </a:cubicBezTo>
                  <a:cubicBezTo>
                    <a:pt x="7646" y="1268"/>
                    <a:pt x="7646" y="1268"/>
                    <a:pt x="7646" y="1268"/>
                  </a:cubicBezTo>
                  <a:cubicBezTo>
                    <a:pt x="7646" y="1299"/>
                    <a:pt x="7661" y="1314"/>
                    <a:pt x="7684" y="1329"/>
                  </a:cubicBezTo>
                  <a:close/>
                  <a:moveTo>
                    <a:pt x="5775" y="1467"/>
                  </a:moveTo>
                  <a:cubicBezTo>
                    <a:pt x="5782" y="1467"/>
                    <a:pt x="5782" y="1467"/>
                    <a:pt x="5790" y="1467"/>
                  </a:cubicBezTo>
                  <a:cubicBezTo>
                    <a:pt x="5828" y="1864"/>
                    <a:pt x="5828" y="1864"/>
                    <a:pt x="5828" y="1864"/>
                  </a:cubicBezTo>
                  <a:cubicBezTo>
                    <a:pt x="5798" y="1872"/>
                    <a:pt x="5775" y="1910"/>
                    <a:pt x="5775" y="1948"/>
                  </a:cubicBezTo>
                  <a:cubicBezTo>
                    <a:pt x="5775" y="1956"/>
                    <a:pt x="5775" y="1971"/>
                    <a:pt x="5775" y="1979"/>
                  </a:cubicBezTo>
                  <a:cubicBezTo>
                    <a:pt x="4247" y="3384"/>
                    <a:pt x="4247" y="3384"/>
                    <a:pt x="4247" y="3384"/>
                  </a:cubicBezTo>
                  <a:cubicBezTo>
                    <a:pt x="4232" y="3369"/>
                    <a:pt x="4217" y="3361"/>
                    <a:pt x="4194" y="3361"/>
                  </a:cubicBezTo>
                  <a:cubicBezTo>
                    <a:pt x="4178" y="3361"/>
                    <a:pt x="4155" y="3369"/>
                    <a:pt x="4140" y="3384"/>
                  </a:cubicBezTo>
                  <a:cubicBezTo>
                    <a:pt x="4087" y="3346"/>
                    <a:pt x="4087" y="3346"/>
                    <a:pt x="4087" y="3346"/>
                  </a:cubicBezTo>
                  <a:cubicBezTo>
                    <a:pt x="5653" y="1429"/>
                    <a:pt x="5653" y="1429"/>
                    <a:pt x="5653" y="1429"/>
                  </a:cubicBezTo>
                  <a:cubicBezTo>
                    <a:pt x="5683" y="1452"/>
                    <a:pt x="5729" y="1467"/>
                    <a:pt x="5775" y="1467"/>
                  </a:cubicBezTo>
                  <a:close/>
                  <a:moveTo>
                    <a:pt x="4125" y="3400"/>
                  </a:moveTo>
                  <a:cubicBezTo>
                    <a:pt x="4117" y="3415"/>
                    <a:pt x="4110" y="3430"/>
                    <a:pt x="4110" y="3453"/>
                  </a:cubicBezTo>
                  <a:cubicBezTo>
                    <a:pt x="4110" y="3468"/>
                    <a:pt x="4110" y="3483"/>
                    <a:pt x="4125" y="3499"/>
                  </a:cubicBezTo>
                  <a:cubicBezTo>
                    <a:pt x="3506" y="4064"/>
                    <a:pt x="3506" y="4064"/>
                    <a:pt x="3506" y="4064"/>
                  </a:cubicBezTo>
                  <a:cubicBezTo>
                    <a:pt x="4071" y="3369"/>
                    <a:pt x="4071" y="3369"/>
                    <a:pt x="4071" y="3369"/>
                  </a:cubicBezTo>
                  <a:close/>
                  <a:moveTo>
                    <a:pt x="3346" y="2994"/>
                  </a:moveTo>
                  <a:cubicBezTo>
                    <a:pt x="2704" y="4752"/>
                    <a:pt x="2704" y="4752"/>
                    <a:pt x="2704" y="4752"/>
                  </a:cubicBezTo>
                  <a:cubicBezTo>
                    <a:pt x="2696" y="4752"/>
                    <a:pt x="2696" y="4752"/>
                    <a:pt x="2689" y="4752"/>
                  </a:cubicBezTo>
                  <a:cubicBezTo>
                    <a:pt x="2643" y="4752"/>
                    <a:pt x="2605" y="4790"/>
                    <a:pt x="2605" y="4843"/>
                  </a:cubicBezTo>
                  <a:cubicBezTo>
                    <a:pt x="2605" y="4858"/>
                    <a:pt x="2605" y="4874"/>
                    <a:pt x="2612" y="4881"/>
                  </a:cubicBezTo>
                  <a:cubicBezTo>
                    <a:pt x="2337" y="5133"/>
                    <a:pt x="2337" y="5133"/>
                    <a:pt x="2337" y="5133"/>
                  </a:cubicBezTo>
                  <a:cubicBezTo>
                    <a:pt x="1841" y="4912"/>
                    <a:pt x="1841" y="4912"/>
                    <a:pt x="1841" y="4912"/>
                  </a:cubicBezTo>
                  <a:cubicBezTo>
                    <a:pt x="1848" y="4904"/>
                    <a:pt x="1848" y="4889"/>
                    <a:pt x="1848" y="4881"/>
                  </a:cubicBezTo>
                  <a:cubicBezTo>
                    <a:pt x="1848" y="4843"/>
                    <a:pt x="1833" y="4820"/>
                    <a:pt x="1810" y="4797"/>
                  </a:cubicBezTo>
                  <a:cubicBezTo>
                    <a:pt x="3338" y="2987"/>
                    <a:pt x="3338" y="2987"/>
                    <a:pt x="3338" y="2987"/>
                  </a:cubicBezTo>
                  <a:cubicBezTo>
                    <a:pt x="3338" y="2987"/>
                    <a:pt x="3346" y="2987"/>
                    <a:pt x="3346" y="2994"/>
                  </a:cubicBezTo>
                  <a:close/>
                  <a:moveTo>
                    <a:pt x="1589" y="5852"/>
                  </a:moveTo>
                  <a:cubicBezTo>
                    <a:pt x="1604" y="5859"/>
                    <a:pt x="1612" y="5867"/>
                    <a:pt x="1627" y="5867"/>
                  </a:cubicBezTo>
                  <a:cubicBezTo>
                    <a:pt x="1619" y="5920"/>
                    <a:pt x="1619" y="5920"/>
                    <a:pt x="1619" y="5920"/>
                  </a:cubicBezTo>
                  <a:cubicBezTo>
                    <a:pt x="955" y="6440"/>
                    <a:pt x="955" y="6440"/>
                    <a:pt x="955" y="6440"/>
                  </a:cubicBezTo>
                  <a:close/>
                  <a:moveTo>
                    <a:pt x="1619" y="5958"/>
                  </a:moveTo>
                  <a:cubicBezTo>
                    <a:pt x="1550" y="6761"/>
                    <a:pt x="1550" y="6761"/>
                    <a:pt x="1550" y="6761"/>
                  </a:cubicBezTo>
                  <a:cubicBezTo>
                    <a:pt x="1520" y="6761"/>
                    <a:pt x="1505" y="6776"/>
                    <a:pt x="1489" y="6799"/>
                  </a:cubicBezTo>
                  <a:cubicBezTo>
                    <a:pt x="878" y="6646"/>
                    <a:pt x="878" y="6646"/>
                    <a:pt x="878" y="6646"/>
                  </a:cubicBezTo>
                  <a:cubicBezTo>
                    <a:pt x="878" y="6638"/>
                    <a:pt x="886" y="6631"/>
                    <a:pt x="886" y="6623"/>
                  </a:cubicBezTo>
                  <a:cubicBezTo>
                    <a:pt x="886" y="6593"/>
                    <a:pt x="871" y="6570"/>
                    <a:pt x="856" y="6547"/>
                  </a:cubicBezTo>
                  <a:close/>
                  <a:moveTo>
                    <a:pt x="871" y="6677"/>
                  </a:moveTo>
                  <a:cubicBezTo>
                    <a:pt x="1482" y="6822"/>
                    <a:pt x="1482" y="6822"/>
                    <a:pt x="1482" y="6822"/>
                  </a:cubicBezTo>
                  <a:cubicBezTo>
                    <a:pt x="1482" y="6829"/>
                    <a:pt x="1482" y="6837"/>
                    <a:pt x="1482" y="6845"/>
                  </a:cubicBezTo>
                  <a:cubicBezTo>
                    <a:pt x="1482" y="6875"/>
                    <a:pt x="1505" y="6906"/>
                    <a:pt x="1535" y="6921"/>
                  </a:cubicBezTo>
                  <a:cubicBezTo>
                    <a:pt x="1314" y="9373"/>
                    <a:pt x="1314" y="9373"/>
                    <a:pt x="1314" y="9373"/>
                  </a:cubicBezTo>
                  <a:cubicBezTo>
                    <a:pt x="1306" y="9373"/>
                    <a:pt x="1298" y="9381"/>
                    <a:pt x="1298" y="9381"/>
                  </a:cubicBezTo>
                  <a:cubicBezTo>
                    <a:pt x="771" y="6768"/>
                    <a:pt x="771" y="6768"/>
                    <a:pt x="771" y="6768"/>
                  </a:cubicBezTo>
                  <a:cubicBezTo>
                    <a:pt x="817" y="6761"/>
                    <a:pt x="856" y="6722"/>
                    <a:pt x="871" y="6677"/>
                  </a:cubicBezTo>
                  <a:close/>
                  <a:moveTo>
                    <a:pt x="1253" y="9664"/>
                  </a:moveTo>
                  <a:cubicBezTo>
                    <a:pt x="794" y="10923"/>
                    <a:pt x="794" y="10923"/>
                    <a:pt x="794" y="10923"/>
                  </a:cubicBezTo>
                  <a:lnTo>
                    <a:pt x="787" y="10923"/>
                  </a:lnTo>
                  <a:cubicBezTo>
                    <a:pt x="771" y="10923"/>
                    <a:pt x="764" y="10930"/>
                    <a:pt x="748" y="10930"/>
                  </a:cubicBezTo>
                  <a:cubicBezTo>
                    <a:pt x="214" y="9304"/>
                    <a:pt x="214" y="9304"/>
                    <a:pt x="214" y="9304"/>
                  </a:cubicBezTo>
                  <a:cubicBezTo>
                    <a:pt x="252" y="9289"/>
                    <a:pt x="275" y="9258"/>
                    <a:pt x="290" y="9220"/>
                  </a:cubicBezTo>
                  <a:cubicBezTo>
                    <a:pt x="1169" y="9495"/>
                    <a:pt x="1169" y="9495"/>
                    <a:pt x="1169" y="9495"/>
                  </a:cubicBezTo>
                  <a:cubicBezTo>
                    <a:pt x="1161" y="9503"/>
                    <a:pt x="1161" y="9518"/>
                    <a:pt x="1161" y="9526"/>
                  </a:cubicBezTo>
                  <a:cubicBezTo>
                    <a:pt x="1161" y="9587"/>
                    <a:pt x="1199" y="9641"/>
                    <a:pt x="1253" y="9664"/>
                  </a:cubicBezTo>
                  <a:close/>
                  <a:moveTo>
                    <a:pt x="306" y="12374"/>
                  </a:moveTo>
                  <a:cubicBezTo>
                    <a:pt x="764" y="11099"/>
                    <a:pt x="764" y="11099"/>
                    <a:pt x="764" y="11099"/>
                  </a:cubicBezTo>
                  <a:cubicBezTo>
                    <a:pt x="771" y="11099"/>
                    <a:pt x="771" y="11099"/>
                    <a:pt x="779" y="11099"/>
                  </a:cubicBezTo>
                  <a:cubicBezTo>
                    <a:pt x="1108" y="12092"/>
                    <a:pt x="1108" y="12092"/>
                    <a:pt x="1108" y="12092"/>
                  </a:cubicBezTo>
                  <a:cubicBezTo>
                    <a:pt x="1085" y="12107"/>
                    <a:pt x="1062" y="12130"/>
                    <a:pt x="1062" y="12160"/>
                  </a:cubicBezTo>
                  <a:cubicBezTo>
                    <a:pt x="1062" y="12176"/>
                    <a:pt x="1069" y="12183"/>
                    <a:pt x="1069" y="12191"/>
                  </a:cubicBezTo>
                  <a:cubicBezTo>
                    <a:pt x="374" y="12451"/>
                    <a:pt x="374" y="12451"/>
                    <a:pt x="374" y="12451"/>
                  </a:cubicBezTo>
                  <a:cubicBezTo>
                    <a:pt x="359" y="12413"/>
                    <a:pt x="336" y="12390"/>
                    <a:pt x="306" y="12374"/>
                  </a:cubicBezTo>
                  <a:close/>
                  <a:moveTo>
                    <a:pt x="389" y="12542"/>
                  </a:moveTo>
                  <a:cubicBezTo>
                    <a:pt x="1222" y="12672"/>
                    <a:pt x="1222" y="12672"/>
                    <a:pt x="1222" y="12672"/>
                  </a:cubicBezTo>
                  <a:cubicBezTo>
                    <a:pt x="1222" y="12726"/>
                    <a:pt x="1260" y="12764"/>
                    <a:pt x="1306" y="12764"/>
                  </a:cubicBezTo>
                  <a:cubicBezTo>
                    <a:pt x="1314" y="12764"/>
                    <a:pt x="1321" y="12764"/>
                    <a:pt x="1329" y="12764"/>
                  </a:cubicBezTo>
                  <a:cubicBezTo>
                    <a:pt x="1887" y="14452"/>
                    <a:pt x="1887" y="14452"/>
                    <a:pt x="1887" y="14452"/>
                  </a:cubicBezTo>
                  <a:cubicBezTo>
                    <a:pt x="344" y="12619"/>
                    <a:pt x="344" y="12619"/>
                    <a:pt x="344" y="12619"/>
                  </a:cubicBezTo>
                  <a:cubicBezTo>
                    <a:pt x="367" y="12596"/>
                    <a:pt x="382" y="12573"/>
                    <a:pt x="389" y="12542"/>
                  </a:cubicBezTo>
                  <a:close/>
                  <a:moveTo>
                    <a:pt x="1917" y="14452"/>
                  </a:moveTo>
                  <a:lnTo>
                    <a:pt x="1910" y="14452"/>
                  </a:lnTo>
                  <a:cubicBezTo>
                    <a:pt x="1352" y="12756"/>
                    <a:pt x="1352" y="12756"/>
                    <a:pt x="1352" y="12756"/>
                  </a:cubicBezTo>
                  <a:cubicBezTo>
                    <a:pt x="1375" y="12741"/>
                    <a:pt x="1390" y="12718"/>
                    <a:pt x="1398" y="12695"/>
                  </a:cubicBezTo>
                  <a:cubicBezTo>
                    <a:pt x="4125" y="13100"/>
                    <a:pt x="4125" y="13100"/>
                    <a:pt x="4125" y="13100"/>
                  </a:cubicBezTo>
                  <a:cubicBezTo>
                    <a:pt x="4125" y="13123"/>
                    <a:pt x="4125" y="13138"/>
                    <a:pt x="4125" y="13153"/>
                  </a:cubicBezTo>
                  <a:cubicBezTo>
                    <a:pt x="4125" y="13283"/>
                    <a:pt x="4171" y="13398"/>
                    <a:pt x="4255" y="13482"/>
                  </a:cubicBezTo>
                  <a:cubicBezTo>
                    <a:pt x="2696" y="15132"/>
                    <a:pt x="2696" y="15132"/>
                    <a:pt x="2696" y="15132"/>
                  </a:cubicBezTo>
                  <a:cubicBezTo>
                    <a:pt x="2658" y="15109"/>
                    <a:pt x="2620" y="15086"/>
                    <a:pt x="2567" y="15086"/>
                  </a:cubicBezTo>
                  <a:cubicBezTo>
                    <a:pt x="2521" y="15086"/>
                    <a:pt x="2483" y="15101"/>
                    <a:pt x="2452" y="15124"/>
                  </a:cubicBezTo>
                  <a:cubicBezTo>
                    <a:pt x="1994" y="14582"/>
                    <a:pt x="1994" y="14582"/>
                    <a:pt x="1994" y="14582"/>
                  </a:cubicBezTo>
                  <a:cubicBezTo>
                    <a:pt x="2001" y="14567"/>
                    <a:pt x="2001" y="14551"/>
                    <a:pt x="2001" y="14536"/>
                  </a:cubicBezTo>
                  <a:cubicBezTo>
                    <a:pt x="2001" y="14490"/>
                    <a:pt x="1963" y="14452"/>
                    <a:pt x="1917" y="14452"/>
                  </a:cubicBezTo>
                  <a:close/>
                  <a:moveTo>
                    <a:pt x="1978" y="14605"/>
                  </a:moveTo>
                  <a:cubicBezTo>
                    <a:pt x="2429" y="15147"/>
                    <a:pt x="2429" y="15147"/>
                    <a:pt x="2429" y="15147"/>
                  </a:cubicBezTo>
                  <a:cubicBezTo>
                    <a:pt x="2391" y="15178"/>
                    <a:pt x="2368" y="15231"/>
                    <a:pt x="2368" y="15285"/>
                  </a:cubicBezTo>
                  <a:cubicBezTo>
                    <a:pt x="2261" y="15292"/>
                    <a:pt x="2261" y="15292"/>
                    <a:pt x="2261" y="15292"/>
                  </a:cubicBezTo>
                  <a:cubicBezTo>
                    <a:pt x="2253" y="15254"/>
                    <a:pt x="2223" y="15224"/>
                    <a:pt x="2177" y="15224"/>
                  </a:cubicBezTo>
                  <a:lnTo>
                    <a:pt x="2169" y="15224"/>
                  </a:lnTo>
                  <a:cubicBezTo>
                    <a:pt x="1963" y="14613"/>
                    <a:pt x="1963" y="14613"/>
                    <a:pt x="1963" y="14613"/>
                  </a:cubicBezTo>
                  <a:cubicBezTo>
                    <a:pt x="1971" y="14605"/>
                    <a:pt x="1971" y="14605"/>
                    <a:pt x="1978" y="14605"/>
                  </a:cubicBezTo>
                  <a:close/>
                  <a:moveTo>
                    <a:pt x="2429" y="15988"/>
                  </a:moveTo>
                  <a:cubicBezTo>
                    <a:pt x="2421" y="15988"/>
                    <a:pt x="2421" y="15988"/>
                    <a:pt x="2421" y="15988"/>
                  </a:cubicBezTo>
                  <a:cubicBezTo>
                    <a:pt x="2223" y="15392"/>
                    <a:pt x="2223" y="15392"/>
                    <a:pt x="2223" y="15392"/>
                  </a:cubicBezTo>
                  <a:cubicBezTo>
                    <a:pt x="2246" y="15376"/>
                    <a:pt x="2261" y="15346"/>
                    <a:pt x="2269" y="15315"/>
                  </a:cubicBezTo>
                  <a:cubicBezTo>
                    <a:pt x="2368" y="15308"/>
                    <a:pt x="2368" y="15308"/>
                    <a:pt x="2368" y="15308"/>
                  </a:cubicBezTo>
                  <a:cubicBezTo>
                    <a:pt x="2383" y="15407"/>
                    <a:pt x="2467" y="15483"/>
                    <a:pt x="2567" y="15483"/>
                  </a:cubicBezTo>
                  <a:cubicBezTo>
                    <a:pt x="2574" y="15483"/>
                    <a:pt x="2582" y="15483"/>
                    <a:pt x="2589" y="15483"/>
                  </a:cubicBezTo>
                  <a:cubicBezTo>
                    <a:pt x="2712" y="16178"/>
                    <a:pt x="2712" y="16178"/>
                    <a:pt x="2712" y="16178"/>
                  </a:cubicBezTo>
                  <a:cubicBezTo>
                    <a:pt x="2704" y="16186"/>
                    <a:pt x="2696" y="16201"/>
                    <a:pt x="2689" y="16209"/>
                  </a:cubicBezTo>
                  <a:cubicBezTo>
                    <a:pt x="2513" y="16102"/>
                    <a:pt x="2513" y="16102"/>
                    <a:pt x="2513" y="16102"/>
                  </a:cubicBezTo>
                  <a:cubicBezTo>
                    <a:pt x="2513" y="16094"/>
                    <a:pt x="2513" y="16087"/>
                    <a:pt x="2513" y="16071"/>
                  </a:cubicBezTo>
                  <a:cubicBezTo>
                    <a:pt x="2513" y="16026"/>
                    <a:pt x="2475" y="15988"/>
                    <a:pt x="2429" y="15988"/>
                  </a:cubicBezTo>
                  <a:close/>
                  <a:moveTo>
                    <a:pt x="2498" y="16125"/>
                  </a:moveTo>
                  <a:cubicBezTo>
                    <a:pt x="2689" y="16240"/>
                    <a:pt x="2689" y="16240"/>
                    <a:pt x="2689" y="16240"/>
                  </a:cubicBezTo>
                  <a:cubicBezTo>
                    <a:pt x="2689" y="16278"/>
                    <a:pt x="2704" y="16308"/>
                    <a:pt x="2735" y="16324"/>
                  </a:cubicBezTo>
                  <a:cubicBezTo>
                    <a:pt x="2979" y="17683"/>
                    <a:pt x="2979" y="17683"/>
                    <a:pt x="2979" y="17683"/>
                  </a:cubicBezTo>
                  <a:cubicBezTo>
                    <a:pt x="2475" y="16148"/>
                    <a:pt x="2475" y="16148"/>
                    <a:pt x="2475" y="16148"/>
                  </a:cubicBezTo>
                  <a:cubicBezTo>
                    <a:pt x="2483" y="16148"/>
                    <a:pt x="2490" y="16133"/>
                    <a:pt x="2498" y="16125"/>
                  </a:cubicBezTo>
                  <a:close/>
                  <a:moveTo>
                    <a:pt x="3170" y="17844"/>
                  </a:moveTo>
                  <a:cubicBezTo>
                    <a:pt x="4797" y="17638"/>
                    <a:pt x="4797" y="17638"/>
                    <a:pt x="4797" y="17638"/>
                  </a:cubicBezTo>
                  <a:cubicBezTo>
                    <a:pt x="4812" y="17706"/>
                    <a:pt x="4873" y="17752"/>
                    <a:pt x="4950" y="17752"/>
                  </a:cubicBezTo>
                  <a:cubicBezTo>
                    <a:pt x="4980" y="17752"/>
                    <a:pt x="5003" y="17744"/>
                    <a:pt x="5026" y="17729"/>
                  </a:cubicBezTo>
                  <a:cubicBezTo>
                    <a:pt x="5630" y="18531"/>
                    <a:pt x="5630" y="18531"/>
                    <a:pt x="5630" y="18531"/>
                  </a:cubicBezTo>
                  <a:cubicBezTo>
                    <a:pt x="5622" y="18539"/>
                    <a:pt x="5614" y="18546"/>
                    <a:pt x="5614" y="18554"/>
                  </a:cubicBezTo>
                  <a:cubicBezTo>
                    <a:pt x="3170" y="17874"/>
                    <a:pt x="3170" y="17874"/>
                    <a:pt x="3170" y="17874"/>
                  </a:cubicBezTo>
                  <a:cubicBezTo>
                    <a:pt x="3170" y="17867"/>
                    <a:pt x="3170" y="17859"/>
                    <a:pt x="3170" y="17851"/>
                  </a:cubicBezTo>
                  <a:cubicBezTo>
                    <a:pt x="3170" y="17844"/>
                    <a:pt x="3170" y="17844"/>
                    <a:pt x="3170" y="17844"/>
                  </a:cubicBezTo>
                  <a:close/>
                  <a:moveTo>
                    <a:pt x="7028" y="18883"/>
                  </a:moveTo>
                  <a:cubicBezTo>
                    <a:pt x="6997" y="18883"/>
                    <a:pt x="6967" y="18906"/>
                    <a:pt x="6951" y="18929"/>
                  </a:cubicBezTo>
                  <a:cubicBezTo>
                    <a:pt x="5782" y="18600"/>
                    <a:pt x="5782" y="18600"/>
                    <a:pt x="5782" y="18600"/>
                  </a:cubicBezTo>
                  <a:lnTo>
                    <a:pt x="5782" y="18592"/>
                  </a:lnTo>
                  <a:cubicBezTo>
                    <a:pt x="5782" y="18546"/>
                    <a:pt x="5744" y="18508"/>
                    <a:pt x="5691" y="18508"/>
                  </a:cubicBezTo>
                  <a:cubicBezTo>
                    <a:pt x="5675" y="18508"/>
                    <a:pt x="5660" y="18508"/>
                    <a:pt x="5653" y="18516"/>
                  </a:cubicBezTo>
                  <a:cubicBezTo>
                    <a:pt x="5049" y="17714"/>
                    <a:pt x="5049" y="17714"/>
                    <a:pt x="5049" y="17714"/>
                  </a:cubicBezTo>
                  <a:cubicBezTo>
                    <a:pt x="5057" y="17706"/>
                    <a:pt x="5064" y="17699"/>
                    <a:pt x="5072" y="17691"/>
                  </a:cubicBezTo>
                  <a:cubicBezTo>
                    <a:pt x="7035" y="18799"/>
                    <a:pt x="7035" y="18799"/>
                    <a:pt x="7035" y="18799"/>
                  </a:cubicBezTo>
                  <a:cubicBezTo>
                    <a:pt x="7028" y="18883"/>
                    <a:pt x="7028" y="18883"/>
                    <a:pt x="7028" y="18883"/>
                  </a:cubicBezTo>
                  <a:close/>
                  <a:moveTo>
                    <a:pt x="7058" y="18890"/>
                  </a:moveTo>
                  <a:cubicBezTo>
                    <a:pt x="7058" y="18814"/>
                    <a:pt x="7058" y="18814"/>
                    <a:pt x="7058" y="18814"/>
                  </a:cubicBezTo>
                  <a:cubicBezTo>
                    <a:pt x="7432" y="19020"/>
                    <a:pt x="7432" y="19020"/>
                    <a:pt x="7432" y="19020"/>
                  </a:cubicBezTo>
                  <a:cubicBezTo>
                    <a:pt x="7425" y="19035"/>
                    <a:pt x="7417" y="19043"/>
                    <a:pt x="7417" y="19058"/>
                  </a:cubicBezTo>
                  <a:cubicBezTo>
                    <a:pt x="7119" y="18974"/>
                    <a:pt x="7119" y="18974"/>
                    <a:pt x="7119" y="18974"/>
                  </a:cubicBezTo>
                  <a:cubicBezTo>
                    <a:pt x="7119" y="18936"/>
                    <a:pt x="7089" y="18898"/>
                    <a:pt x="7058" y="18890"/>
                  </a:cubicBezTo>
                  <a:close/>
                  <a:moveTo>
                    <a:pt x="12297" y="18501"/>
                  </a:moveTo>
                  <a:cubicBezTo>
                    <a:pt x="12282" y="18478"/>
                    <a:pt x="12252" y="18455"/>
                    <a:pt x="12221" y="18455"/>
                  </a:cubicBezTo>
                  <a:cubicBezTo>
                    <a:pt x="12213" y="18455"/>
                    <a:pt x="12213" y="18455"/>
                    <a:pt x="12206" y="18455"/>
                  </a:cubicBezTo>
                  <a:cubicBezTo>
                    <a:pt x="11954" y="17446"/>
                    <a:pt x="11954" y="17446"/>
                    <a:pt x="11954" y="17446"/>
                  </a:cubicBezTo>
                  <a:cubicBezTo>
                    <a:pt x="11984" y="17439"/>
                    <a:pt x="11999" y="17408"/>
                    <a:pt x="11999" y="17378"/>
                  </a:cubicBezTo>
                  <a:cubicBezTo>
                    <a:pt x="15108" y="17279"/>
                    <a:pt x="15108" y="17279"/>
                    <a:pt x="15108" y="17279"/>
                  </a:cubicBezTo>
                  <a:cubicBezTo>
                    <a:pt x="15108" y="17340"/>
                    <a:pt x="15139" y="17393"/>
                    <a:pt x="15185" y="17431"/>
                  </a:cubicBezTo>
                  <a:cubicBezTo>
                    <a:pt x="14596" y="18195"/>
                    <a:pt x="14596" y="18195"/>
                    <a:pt x="14596" y="18195"/>
                  </a:cubicBezTo>
                  <a:close/>
                  <a:moveTo>
                    <a:pt x="15208" y="17446"/>
                  </a:moveTo>
                  <a:cubicBezTo>
                    <a:pt x="15238" y="17469"/>
                    <a:pt x="15276" y="17485"/>
                    <a:pt x="15315" y="17485"/>
                  </a:cubicBezTo>
                  <a:cubicBezTo>
                    <a:pt x="15292" y="18104"/>
                    <a:pt x="15292" y="18104"/>
                    <a:pt x="15292" y="18104"/>
                  </a:cubicBezTo>
                  <a:cubicBezTo>
                    <a:pt x="14627" y="18195"/>
                    <a:pt x="14627" y="18195"/>
                    <a:pt x="14627" y="18195"/>
                  </a:cubicBezTo>
                  <a:close/>
                  <a:moveTo>
                    <a:pt x="15338" y="17485"/>
                  </a:moveTo>
                  <a:cubicBezTo>
                    <a:pt x="15444" y="17485"/>
                    <a:pt x="15529" y="17416"/>
                    <a:pt x="15559" y="17317"/>
                  </a:cubicBezTo>
                  <a:cubicBezTo>
                    <a:pt x="17690" y="17760"/>
                    <a:pt x="17690" y="17760"/>
                    <a:pt x="17690" y="17760"/>
                  </a:cubicBezTo>
                  <a:cubicBezTo>
                    <a:pt x="17690" y="17760"/>
                    <a:pt x="17690" y="17767"/>
                    <a:pt x="17690" y="17775"/>
                  </a:cubicBezTo>
                  <a:lnTo>
                    <a:pt x="17690" y="17783"/>
                  </a:lnTo>
                  <a:cubicBezTo>
                    <a:pt x="15322" y="18104"/>
                    <a:pt x="15322" y="18104"/>
                    <a:pt x="15322" y="18104"/>
                  </a:cubicBezTo>
                  <a:close/>
                  <a:moveTo>
                    <a:pt x="17843" y="17622"/>
                  </a:moveTo>
                  <a:cubicBezTo>
                    <a:pt x="17774" y="17622"/>
                    <a:pt x="17713" y="17668"/>
                    <a:pt x="17698" y="17729"/>
                  </a:cubicBezTo>
                  <a:cubicBezTo>
                    <a:pt x="15559" y="17294"/>
                    <a:pt x="15559" y="17294"/>
                    <a:pt x="15559" y="17294"/>
                  </a:cubicBezTo>
                  <a:cubicBezTo>
                    <a:pt x="15567" y="17279"/>
                    <a:pt x="15567" y="17271"/>
                    <a:pt x="15567" y="17256"/>
                  </a:cubicBezTo>
                  <a:cubicBezTo>
                    <a:pt x="15567" y="17233"/>
                    <a:pt x="15559" y="17202"/>
                    <a:pt x="15551" y="17179"/>
                  </a:cubicBezTo>
                  <a:cubicBezTo>
                    <a:pt x="18530" y="15881"/>
                    <a:pt x="18530" y="15881"/>
                    <a:pt x="18530" y="15881"/>
                  </a:cubicBezTo>
                  <a:cubicBezTo>
                    <a:pt x="17881" y="17630"/>
                    <a:pt x="17881" y="17630"/>
                    <a:pt x="17881" y="17630"/>
                  </a:cubicBezTo>
                  <a:cubicBezTo>
                    <a:pt x="17874" y="17630"/>
                    <a:pt x="17858" y="17622"/>
                    <a:pt x="17843" y="17622"/>
                  </a:cubicBezTo>
                  <a:close/>
                  <a:moveTo>
                    <a:pt x="15544" y="17156"/>
                  </a:moveTo>
                  <a:cubicBezTo>
                    <a:pt x="15521" y="17110"/>
                    <a:pt x="15483" y="17072"/>
                    <a:pt x="15437" y="17049"/>
                  </a:cubicBezTo>
                  <a:cubicBezTo>
                    <a:pt x="16590" y="14376"/>
                    <a:pt x="16590" y="14376"/>
                    <a:pt x="16590" y="14376"/>
                  </a:cubicBezTo>
                  <a:cubicBezTo>
                    <a:pt x="16598" y="14383"/>
                    <a:pt x="16613" y="14383"/>
                    <a:pt x="16621" y="14383"/>
                  </a:cubicBezTo>
                  <a:cubicBezTo>
                    <a:pt x="16667" y="14383"/>
                    <a:pt x="16705" y="14345"/>
                    <a:pt x="16713" y="14299"/>
                  </a:cubicBezTo>
                  <a:cubicBezTo>
                    <a:pt x="19188" y="13818"/>
                    <a:pt x="19188" y="13818"/>
                    <a:pt x="19188" y="13818"/>
                  </a:cubicBezTo>
                  <a:cubicBezTo>
                    <a:pt x="19195" y="13856"/>
                    <a:pt x="19226" y="13894"/>
                    <a:pt x="19264" y="13910"/>
                  </a:cubicBezTo>
                  <a:cubicBezTo>
                    <a:pt x="18546" y="15850"/>
                    <a:pt x="18546" y="15850"/>
                    <a:pt x="18546" y="15850"/>
                  </a:cubicBezTo>
                  <a:close/>
                  <a:moveTo>
                    <a:pt x="19180" y="13772"/>
                  </a:moveTo>
                  <a:cubicBezTo>
                    <a:pt x="19180" y="13780"/>
                    <a:pt x="19180" y="13788"/>
                    <a:pt x="19180" y="13788"/>
                  </a:cubicBezTo>
                  <a:cubicBezTo>
                    <a:pt x="16705" y="14276"/>
                    <a:pt x="16705" y="14276"/>
                    <a:pt x="16705" y="14276"/>
                  </a:cubicBezTo>
                  <a:cubicBezTo>
                    <a:pt x="16705" y="14253"/>
                    <a:pt x="16682" y="14230"/>
                    <a:pt x="16659" y="14215"/>
                  </a:cubicBezTo>
                  <a:cubicBezTo>
                    <a:pt x="17545" y="12160"/>
                    <a:pt x="17545" y="12160"/>
                    <a:pt x="17545" y="12160"/>
                  </a:cubicBezTo>
                  <a:cubicBezTo>
                    <a:pt x="17568" y="12168"/>
                    <a:pt x="17591" y="12176"/>
                    <a:pt x="17614" y="12176"/>
                  </a:cubicBezTo>
                  <a:cubicBezTo>
                    <a:pt x="17683" y="12176"/>
                    <a:pt x="17744" y="12138"/>
                    <a:pt x="17782" y="12084"/>
                  </a:cubicBezTo>
                  <a:cubicBezTo>
                    <a:pt x="19126" y="12886"/>
                    <a:pt x="19126" y="12886"/>
                    <a:pt x="19126" y="12886"/>
                  </a:cubicBezTo>
                  <a:cubicBezTo>
                    <a:pt x="19119" y="12901"/>
                    <a:pt x="19119" y="12917"/>
                    <a:pt x="19119" y="12924"/>
                  </a:cubicBezTo>
                  <a:cubicBezTo>
                    <a:pt x="19119" y="12978"/>
                    <a:pt x="19157" y="13016"/>
                    <a:pt x="19203" y="13016"/>
                  </a:cubicBezTo>
                  <a:lnTo>
                    <a:pt x="19210" y="13016"/>
                  </a:lnTo>
                  <a:cubicBezTo>
                    <a:pt x="19294" y="13627"/>
                    <a:pt x="19294" y="13627"/>
                    <a:pt x="19294" y="13627"/>
                  </a:cubicBezTo>
                  <a:cubicBezTo>
                    <a:pt x="19226" y="13642"/>
                    <a:pt x="19180" y="13703"/>
                    <a:pt x="19180" y="13772"/>
                  </a:cubicBezTo>
                  <a:close/>
                  <a:moveTo>
                    <a:pt x="19142" y="12871"/>
                  </a:moveTo>
                  <a:cubicBezTo>
                    <a:pt x="17797" y="12061"/>
                    <a:pt x="17797" y="12061"/>
                    <a:pt x="17797" y="12061"/>
                  </a:cubicBezTo>
                  <a:cubicBezTo>
                    <a:pt x="17813" y="12030"/>
                    <a:pt x="17820" y="12000"/>
                    <a:pt x="17820" y="11969"/>
                  </a:cubicBezTo>
                  <a:cubicBezTo>
                    <a:pt x="17820" y="11962"/>
                    <a:pt x="17820" y="11954"/>
                    <a:pt x="17820" y="11946"/>
                  </a:cubicBezTo>
                  <a:cubicBezTo>
                    <a:pt x="18951" y="11778"/>
                    <a:pt x="18951" y="11778"/>
                    <a:pt x="18951" y="11778"/>
                  </a:cubicBezTo>
                  <a:cubicBezTo>
                    <a:pt x="18966" y="11817"/>
                    <a:pt x="18996" y="11847"/>
                    <a:pt x="19035" y="11847"/>
                  </a:cubicBezTo>
                  <a:lnTo>
                    <a:pt x="19035" y="11840"/>
                  </a:lnTo>
                  <a:cubicBezTo>
                    <a:pt x="19180" y="12840"/>
                    <a:pt x="19180" y="12840"/>
                    <a:pt x="19180" y="12840"/>
                  </a:cubicBezTo>
                  <a:cubicBezTo>
                    <a:pt x="19165" y="12848"/>
                    <a:pt x="19149" y="12855"/>
                    <a:pt x="19142" y="12871"/>
                  </a:cubicBezTo>
                  <a:close/>
                  <a:moveTo>
                    <a:pt x="19035" y="11664"/>
                  </a:moveTo>
                  <a:cubicBezTo>
                    <a:pt x="18660" y="9083"/>
                    <a:pt x="18660" y="9083"/>
                    <a:pt x="18660" y="9083"/>
                  </a:cubicBezTo>
                  <a:cubicBezTo>
                    <a:pt x="18683" y="9075"/>
                    <a:pt x="18699" y="9068"/>
                    <a:pt x="18714" y="9060"/>
                  </a:cubicBezTo>
                  <a:cubicBezTo>
                    <a:pt x="20654" y="11381"/>
                    <a:pt x="20654" y="11381"/>
                    <a:pt x="20654" y="11381"/>
                  </a:cubicBezTo>
                  <a:cubicBezTo>
                    <a:pt x="20631" y="11412"/>
                    <a:pt x="20608" y="11450"/>
                    <a:pt x="20608" y="11488"/>
                  </a:cubicBezTo>
                  <a:cubicBezTo>
                    <a:pt x="20608" y="11496"/>
                    <a:pt x="20608" y="11496"/>
                    <a:pt x="20608" y="11503"/>
                  </a:cubicBezTo>
                  <a:cubicBezTo>
                    <a:pt x="19119" y="11725"/>
                    <a:pt x="19119" y="11725"/>
                    <a:pt x="19119" y="11725"/>
                  </a:cubicBezTo>
                  <a:cubicBezTo>
                    <a:pt x="19111" y="11694"/>
                    <a:pt x="19073" y="11664"/>
                    <a:pt x="19035" y="11664"/>
                  </a:cubicBezTo>
                  <a:close/>
                  <a:moveTo>
                    <a:pt x="20646" y="9197"/>
                  </a:moveTo>
                  <a:cubicBezTo>
                    <a:pt x="20646" y="9205"/>
                    <a:pt x="20639" y="9213"/>
                    <a:pt x="20639" y="9213"/>
                  </a:cubicBezTo>
                  <a:cubicBezTo>
                    <a:pt x="20639" y="9266"/>
                    <a:pt x="20677" y="9304"/>
                    <a:pt x="20723" y="9304"/>
                  </a:cubicBezTo>
                  <a:cubicBezTo>
                    <a:pt x="20746" y="11343"/>
                    <a:pt x="20746" y="11343"/>
                    <a:pt x="20746" y="11343"/>
                  </a:cubicBezTo>
                  <a:cubicBezTo>
                    <a:pt x="20280" y="9083"/>
                    <a:pt x="20280" y="9083"/>
                    <a:pt x="20280" y="9083"/>
                  </a:cubicBezTo>
                  <a:close/>
                  <a:moveTo>
                    <a:pt x="20723" y="11343"/>
                  </a:moveTo>
                  <a:cubicBezTo>
                    <a:pt x="20700" y="11351"/>
                    <a:pt x="20685" y="11358"/>
                    <a:pt x="20677" y="11366"/>
                  </a:cubicBezTo>
                  <a:cubicBezTo>
                    <a:pt x="18737" y="9037"/>
                    <a:pt x="18737" y="9037"/>
                    <a:pt x="18737" y="9037"/>
                  </a:cubicBezTo>
                  <a:cubicBezTo>
                    <a:pt x="18767" y="9014"/>
                    <a:pt x="18782" y="8976"/>
                    <a:pt x="18782" y="8930"/>
                  </a:cubicBezTo>
                  <a:cubicBezTo>
                    <a:pt x="18782" y="8907"/>
                    <a:pt x="18775" y="8892"/>
                    <a:pt x="18767" y="8869"/>
                  </a:cubicBezTo>
                  <a:cubicBezTo>
                    <a:pt x="19019" y="8739"/>
                    <a:pt x="19019" y="8739"/>
                    <a:pt x="19019" y="8739"/>
                  </a:cubicBezTo>
                  <a:cubicBezTo>
                    <a:pt x="19035" y="8762"/>
                    <a:pt x="19057" y="8777"/>
                    <a:pt x="19088" y="8777"/>
                  </a:cubicBezTo>
                  <a:cubicBezTo>
                    <a:pt x="19126" y="8777"/>
                    <a:pt x="19157" y="8762"/>
                    <a:pt x="19172" y="8731"/>
                  </a:cubicBezTo>
                  <a:cubicBezTo>
                    <a:pt x="20257" y="9075"/>
                    <a:pt x="20257" y="9075"/>
                    <a:pt x="20257" y="9075"/>
                  </a:cubicBezTo>
                  <a:close/>
                  <a:moveTo>
                    <a:pt x="20249" y="9045"/>
                  </a:moveTo>
                  <a:cubicBezTo>
                    <a:pt x="19180" y="8701"/>
                    <a:pt x="19180" y="8701"/>
                    <a:pt x="19180" y="8701"/>
                  </a:cubicBezTo>
                  <a:lnTo>
                    <a:pt x="19180" y="8693"/>
                  </a:lnTo>
                  <a:cubicBezTo>
                    <a:pt x="19180" y="8678"/>
                    <a:pt x="19172" y="8663"/>
                    <a:pt x="19172" y="8655"/>
                  </a:cubicBezTo>
                  <a:cubicBezTo>
                    <a:pt x="20066" y="8174"/>
                    <a:pt x="20066" y="8174"/>
                    <a:pt x="20066" y="8174"/>
                  </a:cubicBezTo>
                  <a:close/>
                  <a:moveTo>
                    <a:pt x="20425" y="7792"/>
                  </a:moveTo>
                  <a:cubicBezTo>
                    <a:pt x="20371" y="7822"/>
                    <a:pt x="20341" y="7868"/>
                    <a:pt x="20341" y="7929"/>
                  </a:cubicBezTo>
                  <a:cubicBezTo>
                    <a:pt x="20341" y="7952"/>
                    <a:pt x="20349" y="7975"/>
                    <a:pt x="20356" y="7991"/>
                  </a:cubicBezTo>
                  <a:cubicBezTo>
                    <a:pt x="20089" y="8136"/>
                    <a:pt x="20089" y="8136"/>
                    <a:pt x="20089" y="8136"/>
                  </a:cubicBezTo>
                  <a:cubicBezTo>
                    <a:pt x="19577" y="5668"/>
                    <a:pt x="19577" y="5668"/>
                    <a:pt x="19577" y="5668"/>
                  </a:cubicBezTo>
                  <a:lnTo>
                    <a:pt x="19585" y="5668"/>
                  </a:lnTo>
                  <a:close/>
                  <a:moveTo>
                    <a:pt x="19440" y="5408"/>
                  </a:moveTo>
                  <a:cubicBezTo>
                    <a:pt x="19417" y="5424"/>
                    <a:pt x="19401" y="5454"/>
                    <a:pt x="19394" y="5477"/>
                  </a:cubicBezTo>
                  <a:cubicBezTo>
                    <a:pt x="18263" y="5210"/>
                    <a:pt x="18263" y="5210"/>
                    <a:pt x="18263" y="5210"/>
                  </a:cubicBezTo>
                  <a:lnTo>
                    <a:pt x="18263" y="5202"/>
                  </a:lnTo>
                  <a:cubicBezTo>
                    <a:pt x="18263" y="5156"/>
                    <a:pt x="18225" y="5118"/>
                    <a:pt x="18179" y="5111"/>
                  </a:cubicBezTo>
                  <a:cubicBezTo>
                    <a:pt x="17980" y="3445"/>
                    <a:pt x="17980" y="3445"/>
                    <a:pt x="17980" y="3445"/>
                  </a:cubicBezTo>
                  <a:cubicBezTo>
                    <a:pt x="17988" y="3438"/>
                    <a:pt x="18003" y="3438"/>
                    <a:pt x="18011" y="3430"/>
                  </a:cubicBezTo>
                  <a:close/>
                  <a:moveTo>
                    <a:pt x="17851" y="3262"/>
                  </a:moveTo>
                  <a:cubicBezTo>
                    <a:pt x="17851" y="3269"/>
                    <a:pt x="17843" y="3269"/>
                    <a:pt x="17843" y="3269"/>
                  </a:cubicBezTo>
                  <a:cubicBezTo>
                    <a:pt x="15651" y="2460"/>
                    <a:pt x="15651" y="2460"/>
                    <a:pt x="15651" y="2460"/>
                  </a:cubicBezTo>
                  <a:cubicBezTo>
                    <a:pt x="15651" y="2452"/>
                    <a:pt x="15651" y="2452"/>
                    <a:pt x="15651" y="2444"/>
                  </a:cubicBezTo>
                  <a:cubicBezTo>
                    <a:pt x="15651" y="2399"/>
                    <a:pt x="15613" y="2361"/>
                    <a:pt x="15567" y="2353"/>
                  </a:cubicBezTo>
                  <a:cubicBezTo>
                    <a:pt x="15559" y="1704"/>
                    <a:pt x="15559" y="1704"/>
                    <a:pt x="15559" y="1704"/>
                  </a:cubicBezTo>
                  <a:cubicBezTo>
                    <a:pt x="15620" y="1704"/>
                    <a:pt x="15674" y="1673"/>
                    <a:pt x="15712" y="1627"/>
                  </a:cubicBezTo>
                  <a:close/>
                  <a:moveTo>
                    <a:pt x="12840" y="565"/>
                  </a:moveTo>
                  <a:cubicBezTo>
                    <a:pt x="12863" y="581"/>
                    <a:pt x="12878" y="581"/>
                    <a:pt x="12901" y="581"/>
                  </a:cubicBezTo>
                  <a:cubicBezTo>
                    <a:pt x="12962" y="581"/>
                    <a:pt x="13015" y="550"/>
                    <a:pt x="13038" y="497"/>
                  </a:cubicBezTo>
                  <a:cubicBezTo>
                    <a:pt x="15322" y="1406"/>
                    <a:pt x="15322" y="1406"/>
                    <a:pt x="15322" y="1406"/>
                  </a:cubicBezTo>
                  <a:lnTo>
                    <a:pt x="15322" y="1413"/>
                  </a:lnTo>
                  <a:cubicBezTo>
                    <a:pt x="12786" y="810"/>
                    <a:pt x="12786" y="810"/>
                    <a:pt x="12786" y="810"/>
                  </a:cubicBezTo>
                  <a:lnTo>
                    <a:pt x="12786" y="802"/>
                  </a:lnTo>
                  <a:cubicBezTo>
                    <a:pt x="12786" y="779"/>
                    <a:pt x="12771" y="749"/>
                    <a:pt x="12756" y="733"/>
                  </a:cubicBezTo>
                  <a:close/>
                  <a:moveTo>
                    <a:pt x="12610" y="794"/>
                  </a:moveTo>
                  <a:cubicBezTo>
                    <a:pt x="12610" y="802"/>
                    <a:pt x="12610" y="802"/>
                    <a:pt x="12610" y="802"/>
                  </a:cubicBezTo>
                  <a:cubicBezTo>
                    <a:pt x="12610" y="833"/>
                    <a:pt x="12626" y="863"/>
                    <a:pt x="12649" y="879"/>
                  </a:cubicBezTo>
                  <a:cubicBezTo>
                    <a:pt x="12527" y="1100"/>
                    <a:pt x="12527" y="1100"/>
                    <a:pt x="12527" y="1100"/>
                  </a:cubicBezTo>
                  <a:cubicBezTo>
                    <a:pt x="12504" y="1085"/>
                    <a:pt x="12473" y="1077"/>
                    <a:pt x="12442" y="1077"/>
                  </a:cubicBezTo>
                  <a:cubicBezTo>
                    <a:pt x="12358" y="1077"/>
                    <a:pt x="12290" y="1123"/>
                    <a:pt x="12259" y="1192"/>
                  </a:cubicBezTo>
                  <a:cubicBezTo>
                    <a:pt x="10083" y="199"/>
                    <a:pt x="10083" y="199"/>
                    <a:pt x="10083" y="199"/>
                  </a:cubicBezTo>
                  <a:close/>
                  <a:moveTo>
                    <a:pt x="8074" y="535"/>
                  </a:moveTo>
                  <a:cubicBezTo>
                    <a:pt x="8089" y="542"/>
                    <a:pt x="8105" y="550"/>
                    <a:pt x="8128" y="550"/>
                  </a:cubicBezTo>
                  <a:cubicBezTo>
                    <a:pt x="8211" y="550"/>
                    <a:pt x="8273" y="481"/>
                    <a:pt x="8273" y="397"/>
                  </a:cubicBezTo>
                  <a:cubicBezTo>
                    <a:pt x="8273" y="390"/>
                    <a:pt x="8273" y="390"/>
                    <a:pt x="8273" y="390"/>
                  </a:cubicBezTo>
                  <a:cubicBezTo>
                    <a:pt x="9793" y="183"/>
                    <a:pt x="9793" y="183"/>
                    <a:pt x="9793" y="183"/>
                  </a:cubicBezTo>
                  <a:cubicBezTo>
                    <a:pt x="9808" y="252"/>
                    <a:pt x="9869" y="298"/>
                    <a:pt x="9938" y="298"/>
                  </a:cubicBezTo>
                  <a:cubicBezTo>
                    <a:pt x="9953" y="298"/>
                    <a:pt x="9976" y="298"/>
                    <a:pt x="9991" y="290"/>
                  </a:cubicBezTo>
                  <a:cubicBezTo>
                    <a:pt x="10381" y="1192"/>
                    <a:pt x="10381" y="1192"/>
                    <a:pt x="10381" y="1192"/>
                  </a:cubicBezTo>
                  <a:cubicBezTo>
                    <a:pt x="10358" y="1207"/>
                    <a:pt x="10343" y="1230"/>
                    <a:pt x="10343" y="1261"/>
                  </a:cubicBezTo>
                  <a:cubicBezTo>
                    <a:pt x="7822" y="1245"/>
                    <a:pt x="7822" y="1245"/>
                    <a:pt x="7822" y="1245"/>
                  </a:cubicBezTo>
                  <a:cubicBezTo>
                    <a:pt x="7814" y="1222"/>
                    <a:pt x="7799" y="1192"/>
                    <a:pt x="7776" y="1177"/>
                  </a:cubicBezTo>
                  <a:close/>
                  <a:moveTo>
                    <a:pt x="7096" y="749"/>
                  </a:moveTo>
                  <a:cubicBezTo>
                    <a:pt x="7104" y="749"/>
                    <a:pt x="7104" y="756"/>
                    <a:pt x="7111" y="764"/>
                  </a:cubicBezTo>
                  <a:cubicBezTo>
                    <a:pt x="6661" y="1169"/>
                    <a:pt x="6661" y="1169"/>
                    <a:pt x="6661" y="1169"/>
                  </a:cubicBezTo>
                  <a:cubicBezTo>
                    <a:pt x="6646" y="1161"/>
                    <a:pt x="6630" y="1154"/>
                    <a:pt x="6615" y="1154"/>
                  </a:cubicBezTo>
                  <a:cubicBezTo>
                    <a:pt x="6561" y="1154"/>
                    <a:pt x="6523" y="1192"/>
                    <a:pt x="6523" y="1238"/>
                  </a:cubicBezTo>
                  <a:cubicBezTo>
                    <a:pt x="5996" y="1238"/>
                    <a:pt x="5996" y="1238"/>
                    <a:pt x="5996" y="1238"/>
                  </a:cubicBezTo>
                  <a:cubicBezTo>
                    <a:pt x="5989" y="1215"/>
                    <a:pt x="5989" y="1200"/>
                    <a:pt x="5981" y="1184"/>
                  </a:cubicBezTo>
                  <a:close/>
                  <a:moveTo>
                    <a:pt x="5607" y="1383"/>
                  </a:moveTo>
                  <a:cubicBezTo>
                    <a:pt x="5614" y="1390"/>
                    <a:pt x="5622" y="1398"/>
                    <a:pt x="5630" y="1406"/>
                  </a:cubicBezTo>
                  <a:cubicBezTo>
                    <a:pt x="4064" y="3331"/>
                    <a:pt x="4064" y="3331"/>
                    <a:pt x="4064" y="3331"/>
                  </a:cubicBezTo>
                  <a:cubicBezTo>
                    <a:pt x="3483" y="2949"/>
                    <a:pt x="3483" y="2949"/>
                    <a:pt x="3483" y="2949"/>
                  </a:cubicBezTo>
                  <a:cubicBezTo>
                    <a:pt x="3491" y="2933"/>
                    <a:pt x="3498" y="2918"/>
                    <a:pt x="3498" y="2903"/>
                  </a:cubicBezTo>
                  <a:cubicBezTo>
                    <a:pt x="3498" y="2880"/>
                    <a:pt x="3491" y="2865"/>
                    <a:pt x="3483" y="2850"/>
                  </a:cubicBezTo>
                  <a:close/>
                  <a:moveTo>
                    <a:pt x="1681" y="4988"/>
                  </a:moveTo>
                  <a:cubicBezTo>
                    <a:pt x="1688" y="4988"/>
                    <a:pt x="1696" y="4996"/>
                    <a:pt x="1703" y="4996"/>
                  </a:cubicBezTo>
                  <a:cubicBezTo>
                    <a:pt x="1642" y="5699"/>
                    <a:pt x="1642" y="5699"/>
                    <a:pt x="1642" y="5699"/>
                  </a:cubicBezTo>
                  <a:cubicBezTo>
                    <a:pt x="1596" y="5699"/>
                    <a:pt x="1558" y="5737"/>
                    <a:pt x="1558" y="5783"/>
                  </a:cubicBezTo>
                  <a:cubicBezTo>
                    <a:pt x="1558" y="5806"/>
                    <a:pt x="1566" y="5821"/>
                    <a:pt x="1573" y="5836"/>
                  </a:cubicBezTo>
                  <a:cubicBezTo>
                    <a:pt x="833" y="6516"/>
                    <a:pt x="833" y="6516"/>
                    <a:pt x="833" y="6516"/>
                  </a:cubicBezTo>
                  <a:cubicBezTo>
                    <a:pt x="825" y="6508"/>
                    <a:pt x="825" y="6501"/>
                    <a:pt x="817" y="6501"/>
                  </a:cubicBezTo>
                  <a:close/>
                  <a:moveTo>
                    <a:pt x="710" y="6776"/>
                  </a:moveTo>
                  <a:cubicBezTo>
                    <a:pt x="718" y="6776"/>
                    <a:pt x="725" y="6776"/>
                    <a:pt x="733" y="6776"/>
                  </a:cubicBezTo>
                  <a:cubicBezTo>
                    <a:pt x="733" y="6776"/>
                    <a:pt x="741" y="6776"/>
                    <a:pt x="748" y="6776"/>
                  </a:cubicBezTo>
                  <a:cubicBezTo>
                    <a:pt x="1268" y="9381"/>
                    <a:pt x="1268" y="9381"/>
                    <a:pt x="1268" y="9381"/>
                  </a:cubicBezTo>
                  <a:cubicBezTo>
                    <a:pt x="1230" y="9396"/>
                    <a:pt x="1192" y="9427"/>
                    <a:pt x="1169" y="9472"/>
                  </a:cubicBezTo>
                  <a:cubicBezTo>
                    <a:pt x="298" y="9197"/>
                    <a:pt x="298" y="9197"/>
                    <a:pt x="298" y="9197"/>
                  </a:cubicBezTo>
                  <a:cubicBezTo>
                    <a:pt x="306" y="9182"/>
                    <a:pt x="306" y="9175"/>
                    <a:pt x="306" y="9159"/>
                  </a:cubicBezTo>
                  <a:cubicBezTo>
                    <a:pt x="306" y="9091"/>
                    <a:pt x="260" y="9037"/>
                    <a:pt x="198" y="9014"/>
                  </a:cubicBezTo>
                  <a:close/>
                  <a:moveTo>
                    <a:pt x="306" y="12649"/>
                  </a:moveTo>
                  <a:cubicBezTo>
                    <a:pt x="313" y="12642"/>
                    <a:pt x="321" y="12642"/>
                    <a:pt x="328" y="12634"/>
                  </a:cubicBezTo>
                  <a:cubicBezTo>
                    <a:pt x="1864" y="14467"/>
                    <a:pt x="1864" y="14467"/>
                    <a:pt x="1864" y="14467"/>
                  </a:cubicBezTo>
                  <a:cubicBezTo>
                    <a:pt x="1841" y="14483"/>
                    <a:pt x="1825" y="14505"/>
                    <a:pt x="1825" y="14536"/>
                  </a:cubicBezTo>
                  <a:cubicBezTo>
                    <a:pt x="1825" y="14590"/>
                    <a:pt x="1864" y="14628"/>
                    <a:pt x="1917" y="14628"/>
                  </a:cubicBezTo>
                  <a:cubicBezTo>
                    <a:pt x="1925" y="14628"/>
                    <a:pt x="1933" y="14628"/>
                    <a:pt x="1940" y="14620"/>
                  </a:cubicBezTo>
                  <a:cubicBezTo>
                    <a:pt x="2146" y="15231"/>
                    <a:pt x="2146" y="15231"/>
                    <a:pt x="2146" y="15231"/>
                  </a:cubicBezTo>
                  <a:cubicBezTo>
                    <a:pt x="2116" y="15246"/>
                    <a:pt x="2093" y="15269"/>
                    <a:pt x="2093" y="15300"/>
                  </a:cubicBezTo>
                  <a:cubicBezTo>
                    <a:pt x="1421" y="15338"/>
                    <a:pt x="1421" y="15338"/>
                    <a:pt x="1421" y="15338"/>
                  </a:cubicBezTo>
                  <a:cubicBezTo>
                    <a:pt x="1406" y="15269"/>
                    <a:pt x="1344" y="15208"/>
                    <a:pt x="1268" y="15208"/>
                  </a:cubicBezTo>
                  <a:cubicBezTo>
                    <a:pt x="1253" y="15208"/>
                    <a:pt x="1245" y="15208"/>
                    <a:pt x="1230" y="15216"/>
                  </a:cubicBezTo>
                  <a:close/>
                  <a:moveTo>
                    <a:pt x="1367" y="15476"/>
                  </a:moveTo>
                  <a:cubicBezTo>
                    <a:pt x="1375" y="15468"/>
                    <a:pt x="1383" y="15460"/>
                    <a:pt x="1390" y="15453"/>
                  </a:cubicBezTo>
                  <a:cubicBezTo>
                    <a:pt x="2353" y="16033"/>
                    <a:pt x="2353" y="16033"/>
                    <a:pt x="2353" y="16033"/>
                  </a:cubicBezTo>
                  <a:cubicBezTo>
                    <a:pt x="2345" y="16049"/>
                    <a:pt x="2337" y="16064"/>
                    <a:pt x="2337" y="16071"/>
                  </a:cubicBezTo>
                  <a:cubicBezTo>
                    <a:pt x="2337" y="16125"/>
                    <a:pt x="2383" y="16163"/>
                    <a:pt x="2429" y="16163"/>
                  </a:cubicBezTo>
                  <a:cubicBezTo>
                    <a:pt x="2437" y="16163"/>
                    <a:pt x="2444" y="16163"/>
                    <a:pt x="2452" y="16163"/>
                  </a:cubicBezTo>
                  <a:cubicBezTo>
                    <a:pt x="2964" y="17706"/>
                    <a:pt x="2964" y="17706"/>
                    <a:pt x="2964" y="17706"/>
                  </a:cubicBezTo>
                  <a:cubicBezTo>
                    <a:pt x="2956" y="17714"/>
                    <a:pt x="2948" y="17714"/>
                    <a:pt x="2941" y="17721"/>
                  </a:cubicBezTo>
                  <a:close/>
                  <a:moveTo>
                    <a:pt x="3155" y="17920"/>
                  </a:moveTo>
                  <a:cubicBezTo>
                    <a:pt x="3155" y="17913"/>
                    <a:pt x="3162" y="17905"/>
                    <a:pt x="3162" y="17905"/>
                  </a:cubicBezTo>
                  <a:cubicBezTo>
                    <a:pt x="5607" y="18577"/>
                    <a:pt x="5607" y="18577"/>
                    <a:pt x="5607" y="18577"/>
                  </a:cubicBezTo>
                  <a:cubicBezTo>
                    <a:pt x="5607" y="18585"/>
                    <a:pt x="5607" y="18592"/>
                    <a:pt x="5607" y="18592"/>
                  </a:cubicBezTo>
                  <a:cubicBezTo>
                    <a:pt x="5607" y="18646"/>
                    <a:pt x="5645" y="18684"/>
                    <a:pt x="5691" y="18684"/>
                  </a:cubicBezTo>
                  <a:cubicBezTo>
                    <a:pt x="5706" y="18684"/>
                    <a:pt x="5721" y="18677"/>
                    <a:pt x="5737" y="18677"/>
                  </a:cubicBezTo>
                  <a:cubicBezTo>
                    <a:pt x="6836" y="20143"/>
                    <a:pt x="6836" y="20143"/>
                    <a:pt x="6836" y="20143"/>
                  </a:cubicBezTo>
                  <a:cubicBezTo>
                    <a:pt x="6829" y="20158"/>
                    <a:pt x="6814" y="20166"/>
                    <a:pt x="6806" y="20181"/>
                  </a:cubicBezTo>
                  <a:close/>
                  <a:moveTo>
                    <a:pt x="7142" y="20311"/>
                  </a:moveTo>
                  <a:cubicBezTo>
                    <a:pt x="7142" y="20304"/>
                    <a:pt x="7142" y="20296"/>
                    <a:pt x="7142" y="20288"/>
                  </a:cubicBezTo>
                  <a:cubicBezTo>
                    <a:pt x="7142" y="20189"/>
                    <a:pt x="7073" y="20113"/>
                    <a:pt x="6982" y="20105"/>
                  </a:cubicBezTo>
                  <a:cubicBezTo>
                    <a:pt x="7043" y="19058"/>
                    <a:pt x="7043" y="19058"/>
                    <a:pt x="7043" y="19058"/>
                  </a:cubicBezTo>
                  <a:cubicBezTo>
                    <a:pt x="7081" y="19051"/>
                    <a:pt x="7104" y="19028"/>
                    <a:pt x="7111" y="18997"/>
                  </a:cubicBezTo>
                  <a:cubicBezTo>
                    <a:pt x="7409" y="19081"/>
                    <a:pt x="7409" y="19081"/>
                    <a:pt x="7409" y="19081"/>
                  </a:cubicBezTo>
                  <a:cubicBezTo>
                    <a:pt x="7402" y="19096"/>
                    <a:pt x="7402" y="19119"/>
                    <a:pt x="7402" y="19135"/>
                  </a:cubicBezTo>
                  <a:cubicBezTo>
                    <a:pt x="7402" y="19280"/>
                    <a:pt x="7517" y="19394"/>
                    <a:pt x="7661" y="19394"/>
                  </a:cubicBezTo>
                  <a:cubicBezTo>
                    <a:pt x="7730" y="19394"/>
                    <a:pt x="7792" y="19364"/>
                    <a:pt x="7837" y="19318"/>
                  </a:cubicBezTo>
                  <a:cubicBezTo>
                    <a:pt x="9373" y="20746"/>
                    <a:pt x="9373" y="20746"/>
                    <a:pt x="9373" y="20746"/>
                  </a:cubicBezTo>
                  <a:cubicBezTo>
                    <a:pt x="9365" y="20762"/>
                    <a:pt x="9357" y="20785"/>
                    <a:pt x="9350" y="20800"/>
                  </a:cubicBezTo>
                  <a:close/>
                  <a:moveTo>
                    <a:pt x="7906" y="19196"/>
                  </a:moveTo>
                  <a:cubicBezTo>
                    <a:pt x="7914" y="19181"/>
                    <a:pt x="7914" y="19158"/>
                    <a:pt x="7914" y="19135"/>
                  </a:cubicBezTo>
                  <a:cubicBezTo>
                    <a:pt x="7914" y="19127"/>
                    <a:pt x="7914" y="19119"/>
                    <a:pt x="7914" y="19112"/>
                  </a:cubicBezTo>
                  <a:cubicBezTo>
                    <a:pt x="12129" y="18554"/>
                    <a:pt x="12129" y="18554"/>
                    <a:pt x="12129" y="18554"/>
                  </a:cubicBezTo>
                  <a:cubicBezTo>
                    <a:pt x="12137" y="18600"/>
                    <a:pt x="12175" y="18631"/>
                    <a:pt x="12221" y="18631"/>
                  </a:cubicBezTo>
                  <a:lnTo>
                    <a:pt x="12229" y="18631"/>
                  </a:lnTo>
                  <a:cubicBezTo>
                    <a:pt x="12687" y="20487"/>
                    <a:pt x="12687" y="20487"/>
                    <a:pt x="12687" y="20487"/>
                  </a:cubicBezTo>
                  <a:cubicBezTo>
                    <a:pt x="12649" y="20502"/>
                    <a:pt x="12610" y="20533"/>
                    <a:pt x="12595" y="20579"/>
                  </a:cubicBezTo>
                  <a:close/>
                  <a:moveTo>
                    <a:pt x="12863" y="20548"/>
                  </a:moveTo>
                  <a:cubicBezTo>
                    <a:pt x="12855" y="20533"/>
                    <a:pt x="12847" y="20525"/>
                    <a:pt x="12840" y="20517"/>
                  </a:cubicBezTo>
                  <a:cubicBezTo>
                    <a:pt x="14612" y="18218"/>
                    <a:pt x="14612" y="18218"/>
                    <a:pt x="14612" y="18218"/>
                  </a:cubicBezTo>
                  <a:cubicBezTo>
                    <a:pt x="15292" y="18126"/>
                    <a:pt x="15292" y="18126"/>
                    <a:pt x="15292" y="18126"/>
                  </a:cubicBezTo>
                  <a:cubicBezTo>
                    <a:pt x="15254" y="19204"/>
                    <a:pt x="15254" y="19204"/>
                    <a:pt x="15254" y="19204"/>
                  </a:cubicBezTo>
                  <a:close/>
                  <a:moveTo>
                    <a:pt x="15391" y="19585"/>
                  </a:moveTo>
                  <a:cubicBezTo>
                    <a:pt x="15360" y="19555"/>
                    <a:pt x="15322" y="19532"/>
                    <a:pt x="15269" y="19524"/>
                  </a:cubicBezTo>
                  <a:cubicBezTo>
                    <a:pt x="15284" y="19219"/>
                    <a:pt x="15284" y="19219"/>
                    <a:pt x="15284" y="19219"/>
                  </a:cubicBezTo>
                  <a:cubicBezTo>
                    <a:pt x="17683" y="17882"/>
                    <a:pt x="17683" y="17882"/>
                    <a:pt x="17683" y="17882"/>
                  </a:cubicBezTo>
                  <a:close/>
                  <a:moveTo>
                    <a:pt x="15284" y="19196"/>
                  </a:moveTo>
                  <a:cubicBezTo>
                    <a:pt x="15322" y="18126"/>
                    <a:pt x="15322" y="18126"/>
                    <a:pt x="15322" y="18126"/>
                  </a:cubicBezTo>
                  <a:cubicBezTo>
                    <a:pt x="17698" y="17806"/>
                    <a:pt x="17698" y="17806"/>
                    <a:pt x="17698" y="17806"/>
                  </a:cubicBezTo>
                  <a:cubicBezTo>
                    <a:pt x="17698" y="17821"/>
                    <a:pt x="17698" y="17829"/>
                    <a:pt x="17705" y="17836"/>
                  </a:cubicBezTo>
                  <a:close/>
                  <a:moveTo>
                    <a:pt x="17919" y="17645"/>
                  </a:moveTo>
                  <a:cubicBezTo>
                    <a:pt x="17919" y="17645"/>
                    <a:pt x="17912" y="17638"/>
                    <a:pt x="17904" y="17638"/>
                  </a:cubicBezTo>
                  <a:cubicBezTo>
                    <a:pt x="18569" y="15865"/>
                    <a:pt x="18569" y="15865"/>
                    <a:pt x="18569" y="15865"/>
                  </a:cubicBezTo>
                  <a:cubicBezTo>
                    <a:pt x="19432" y="15491"/>
                    <a:pt x="19432" y="15491"/>
                    <a:pt x="19432" y="15491"/>
                  </a:cubicBezTo>
                  <a:cubicBezTo>
                    <a:pt x="19447" y="15506"/>
                    <a:pt x="19463" y="15529"/>
                    <a:pt x="19478" y="15537"/>
                  </a:cubicBezTo>
                  <a:close/>
                  <a:moveTo>
                    <a:pt x="19623" y="15246"/>
                  </a:moveTo>
                  <a:cubicBezTo>
                    <a:pt x="19607" y="15246"/>
                    <a:pt x="19600" y="15246"/>
                    <a:pt x="19585" y="15246"/>
                  </a:cubicBezTo>
                  <a:cubicBezTo>
                    <a:pt x="19577" y="15246"/>
                    <a:pt x="19577" y="15246"/>
                    <a:pt x="19569" y="15246"/>
                  </a:cubicBezTo>
                  <a:cubicBezTo>
                    <a:pt x="19363" y="13925"/>
                    <a:pt x="19363" y="13925"/>
                    <a:pt x="19363" y="13925"/>
                  </a:cubicBezTo>
                  <a:cubicBezTo>
                    <a:pt x="19432" y="13902"/>
                    <a:pt x="19485" y="13848"/>
                    <a:pt x="19485" y="13772"/>
                  </a:cubicBezTo>
                  <a:cubicBezTo>
                    <a:pt x="19485" y="13688"/>
                    <a:pt x="19417" y="13619"/>
                    <a:pt x="19332" y="13619"/>
                  </a:cubicBezTo>
                  <a:cubicBezTo>
                    <a:pt x="19325" y="13619"/>
                    <a:pt x="19325" y="13619"/>
                    <a:pt x="19325" y="13619"/>
                  </a:cubicBezTo>
                  <a:cubicBezTo>
                    <a:pt x="19233" y="13008"/>
                    <a:pt x="19233" y="13008"/>
                    <a:pt x="19233" y="13008"/>
                  </a:cubicBezTo>
                  <a:cubicBezTo>
                    <a:pt x="19249" y="13001"/>
                    <a:pt x="19264" y="12993"/>
                    <a:pt x="19279" y="12978"/>
                  </a:cubicBezTo>
                  <a:cubicBezTo>
                    <a:pt x="20142" y="13505"/>
                    <a:pt x="20142" y="13505"/>
                    <a:pt x="20142" y="13505"/>
                  </a:cubicBezTo>
                  <a:close/>
                  <a:moveTo>
                    <a:pt x="20356" y="13490"/>
                  </a:moveTo>
                  <a:cubicBezTo>
                    <a:pt x="20349" y="13490"/>
                    <a:pt x="20349" y="13490"/>
                    <a:pt x="20349" y="13490"/>
                  </a:cubicBezTo>
                  <a:cubicBezTo>
                    <a:pt x="20310" y="13490"/>
                    <a:pt x="20272" y="13513"/>
                    <a:pt x="20257" y="13535"/>
                  </a:cubicBezTo>
                  <a:cubicBezTo>
                    <a:pt x="20173" y="13490"/>
                    <a:pt x="20173" y="13490"/>
                    <a:pt x="20173" y="13490"/>
                  </a:cubicBezTo>
                  <a:cubicBezTo>
                    <a:pt x="20700" y="11740"/>
                    <a:pt x="20700" y="11740"/>
                    <a:pt x="20700" y="11740"/>
                  </a:cubicBezTo>
                  <a:close/>
                  <a:moveTo>
                    <a:pt x="20150" y="13474"/>
                  </a:moveTo>
                  <a:cubicBezTo>
                    <a:pt x="19287" y="12955"/>
                    <a:pt x="19287" y="12955"/>
                    <a:pt x="19287" y="12955"/>
                  </a:cubicBezTo>
                  <a:cubicBezTo>
                    <a:pt x="19294" y="12947"/>
                    <a:pt x="19294" y="12940"/>
                    <a:pt x="19294" y="12924"/>
                  </a:cubicBezTo>
                  <a:cubicBezTo>
                    <a:pt x="19294" y="12878"/>
                    <a:pt x="19256" y="12840"/>
                    <a:pt x="19210" y="12840"/>
                  </a:cubicBezTo>
                  <a:cubicBezTo>
                    <a:pt x="19065" y="11840"/>
                    <a:pt x="19065" y="11840"/>
                    <a:pt x="19065" y="11840"/>
                  </a:cubicBezTo>
                  <a:cubicBezTo>
                    <a:pt x="19096" y="11832"/>
                    <a:pt x="19126" y="11794"/>
                    <a:pt x="19126" y="11755"/>
                  </a:cubicBezTo>
                  <a:lnTo>
                    <a:pt x="19126" y="11748"/>
                  </a:lnTo>
                  <a:cubicBezTo>
                    <a:pt x="20616" y="11526"/>
                    <a:pt x="20616" y="11526"/>
                    <a:pt x="20616" y="11526"/>
                  </a:cubicBezTo>
                  <a:cubicBezTo>
                    <a:pt x="20624" y="11572"/>
                    <a:pt x="20662" y="11610"/>
                    <a:pt x="20707" y="11633"/>
                  </a:cubicBezTo>
                  <a:close/>
                </a:path>
              </a:pathLst>
            </a:custGeom>
            <a:solidFill>
              <a:schemeClr val="tx1">
                <a:lumMod val="25000"/>
                <a:lumOff val="75000"/>
              </a:schemeClr>
            </a:solidFill>
            <a:ln cap="flat">
              <a:noFill/>
              <a:prstDash val="solid"/>
            </a:ln>
          </p:spPr>
          <p:txBody>
            <a:bodyPr vert="horz" wrap="none" lIns="160000" tIns="80000" rIns="160000" bIns="80000" anchor="ctr" anchorCtr="1" compatLnSpc="0"/>
            <a:lstStyle/>
            <a:p>
              <a:pPr marL="0" marR="0" lvl="0" indent="0" algn="l" defTabSz="812698" rtl="0" eaLnBrk="1" fontAlgn="base" latinLnBrk="0" hangingPunct="0">
                <a:lnSpc>
                  <a:spcPct val="100000"/>
                </a:lnSpc>
                <a:spcBef>
                  <a:spcPct val="0"/>
                </a:spcBef>
                <a:spcAft>
                  <a:spcPct val="0"/>
                </a:spcAft>
                <a:buClrTx/>
                <a:buSzTx/>
                <a:buFontTx/>
                <a:buNone/>
                <a:tabLst/>
                <a:defRPr/>
              </a:pPr>
              <a:endParaRPr kumimoji="0" lang="en-US" sz="1956" b="0" i="0" u="none" strike="noStrike" kern="1200" cap="none" spc="0" normalizeH="0" baseline="0" noProof="0">
                <a:ln>
                  <a:noFill/>
                </a:ln>
                <a:solidFill>
                  <a:srgbClr val="282828"/>
                </a:solidFill>
                <a:effectLst/>
                <a:uLnTx/>
                <a:uFillTx/>
                <a:latin typeface="CiscoSansTT Light"/>
                <a:ea typeface="Arial Unicode MS" pitchFamily="2"/>
                <a:cs typeface="Arial Unicode MS" pitchFamily="2"/>
              </a:endParaRPr>
            </a:p>
          </p:txBody>
        </p:sp>
        <p:sp>
          <p:nvSpPr>
            <p:cNvPr id="22" name="TextBox 21">
              <a:extLst>
                <a:ext uri="{FF2B5EF4-FFF2-40B4-BE49-F238E27FC236}">
                  <a16:creationId xmlns:a16="http://schemas.microsoft.com/office/drawing/2014/main" id="{DD0B4684-8896-4435-8579-899078276950}"/>
                </a:ext>
              </a:extLst>
            </p:cNvPr>
            <p:cNvSpPr txBox="1"/>
            <p:nvPr/>
          </p:nvSpPr>
          <p:spPr>
            <a:xfrm>
              <a:off x="7624343" y="3346503"/>
              <a:ext cx="1770677" cy="646331"/>
            </a:xfrm>
            <a:prstGeom prst="rect">
              <a:avLst/>
            </a:prstGeom>
            <a:noFill/>
          </p:spPr>
          <p:txBody>
            <a:bodyPr wrap="none" lIns="121920" tIns="60960" rIns="121920" bIns="60960" rtlCol="0" anchor="ctr">
              <a:spAutoFit/>
            </a:bodyPr>
            <a:lstStyle/>
            <a:p>
              <a:pPr marL="0" marR="0" lvl="0" indent="0" algn="ctr" defTabSz="609559"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D274D"/>
                  </a:solidFill>
                  <a:effectLst/>
                  <a:uLnTx/>
                  <a:uFillTx/>
                  <a:latin typeface="CiscoSansTT Light"/>
                  <a:ea typeface="ＭＳ Ｐゴシック"/>
                  <a:cs typeface="CiscoSansTT" panose="020B0503020201020303" pitchFamily="34" charset="0"/>
                </a:rPr>
                <a:t>Cisco+</a:t>
              </a:r>
              <a:br>
                <a:rPr kumimoji="0" lang="en-US" sz="1800" b="1" i="0" u="none" strike="noStrike" kern="1200" cap="none" spc="0" normalizeH="0" baseline="0" noProof="0">
                  <a:ln>
                    <a:noFill/>
                  </a:ln>
                  <a:solidFill>
                    <a:srgbClr val="414244"/>
                  </a:solidFill>
                  <a:effectLst/>
                  <a:uLnTx/>
                  <a:uFillTx/>
                  <a:latin typeface="CiscoSansTT Light"/>
                  <a:ea typeface="ＭＳ Ｐゴシック" charset="0"/>
                  <a:cs typeface="CiscoSansTT" panose="020B0503020201020303" pitchFamily="34" charset="0"/>
                </a:rPr>
              </a:br>
              <a:r>
                <a:rPr kumimoji="0" lang="en-US" sz="1600" b="0" i="0" u="none" strike="noStrike" kern="1200" cap="none" spc="0" normalizeH="0" baseline="0" noProof="0">
                  <a:ln>
                    <a:noFill/>
                  </a:ln>
                  <a:solidFill>
                    <a:srgbClr val="0D274D"/>
                  </a:solidFill>
                  <a:effectLst/>
                  <a:uLnTx/>
                  <a:uFillTx/>
                  <a:latin typeface="CiscoSansTT Light"/>
                  <a:ea typeface="ＭＳ Ｐゴシック"/>
                  <a:cs typeface="CiscoSansTT" panose="020B0503020201020303" pitchFamily="34" charset="0"/>
                </a:rPr>
                <a:t>Secure Connect</a:t>
              </a:r>
              <a:endParaRPr kumimoji="0" lang="en-US" sz="1800"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endParaRPr>
            </a:p>
          </p:txBody>
        </p:sp>
      </p:grpSp>
      <p:sp>
        <p:nvSpPr>
          <p:cNvPr id="2" name="Title 1">
            <a:extLst>
              <a:ext uri="{FF2B5EF4-FFF2-40B4-BE49-F238E27FC236}">
                <a16:creationId xmlns:a16="http://schemas.microsoft.com/office/drawing/2014/main" id="{23B6FECB-C565-EEBD-C85D-A144B626DAEE}"/>
              </a:ext>
            </a:extLst>
          </p:cNvPr>
          <p:cNvSpPr>
            <a:spLocks noGrp="1"/>
          </p:cNvSpPr>
          <p:nvPr>
            <p:ph type="title"/>
          </p:nvPr>
        </p:nvSpPr>
        <p:spPr>
          <a:xfrm>
            <a:off x="583688" y="286270"/>
            <a:ext cx="11127317" cy="975783"/>
          </a:xfrm>
        </p:spPr>
        <p:txBody>
          <a:bodyPr/>
          <a:lstStyle/>
          <a:p>
            <a:r>
              <a:rPr lang="en-US" dirty="0"/>
              <a:t>Cisco+ Secure Connect</a:t>
            </a:r>
            <a:br>
              <a:rPr lang="en-US" dirty="0"/>
            </a:br>
            <a:r>
              <a:rPr lang="en-US" sz="2667" dirty="0"/>
              <a:t>Your blueprint for SASE made easy</a:t>
            </a:r>
          </a:p>
        </p:txBody>
      </p:sp>
      <p:grpSp>
        <p:nvGrpSpPr>
          <p:cNvPr id="14" name="Group 13">
            <a:extLst>
              <a:ext uri="{FF2B5EF4-FFF2-40B4-BE49-F238E27FC236}">
                <a16:creationId xmlns:a16="http://schemas.microsoft.com/office/drawing/2014/main" id="{2E568435-D82C-DD84-C706-D6FB9409F536}"/>
              </a:ext>
            </a:extLst>
          </p:cNvPr>
          <p:cNvGrpSpPr/>
          <p:nvPr/>
        </p:nvGrpSpPr>
        <p:grpSpPr>
          <a:xfrm>
            <a:off x="1204365" y="1460860"/>
            <a:ext cx="4031466" cy="4815233"/>
            <a:chOff x="538533" y="1461600"/>
            <a:chExt cx="4504536" cy="5213165"/>
          </a:xfrm>
        </p:grpSpPr>
        <p:grpSp>
          <p:nvGrpSpPr>
            <p:cNvPr id="7" name="Group 6">
              <a:extLst>
                <a:ext uri="{FF2B5EF4-FFF2-40B4-BE49-F238E27FC236}">
                  <a16:creationId xmlns:a16="http://schemas.microsoft.com/office/drawing/2014/main" id="{E667B764-A4C1-1A2B-044D-02905A657A7C}"/>
                </a:ext>
              </a:extLst>
            </p:cNvPr>
            <p:cNvGrpSpPr/>
            <p:nvPr/>
          </p:nvGrpSpPr>
          <p:grpSpPr>
            <a:xfrm>
              <a:off x="542023" y="1461600"/>
              <a:ext cx="4500032" cy="1369098"/>
              <a:chOff x="544456" y="1697864"/>
              <a:chExt cx="4500032" cy="1369098"/>
            </a:xfrm>
          </p:grpSpPr>
          <p:grpSp>
            <p:nvGrpSpPr>
              <p:cNvPr id="5" name="Group 4">
                <a:extLst>
                  <a:ext uri="{FF2B5EF4-FFF2-40B4-BE49-F238E27FC236}">
                    <a16:creationId xmlns:a16="http://schemas.microsoft.com/office/drawing/2014/main" id="{D6EA65A8-EA2F-6FF8-06D8-A39BC760CE57}"/>
                  </a:ext>
                </a:extLst>
              </p:cNvPr>
              <p:cNvGrpSpPr/>
              <p:nvPr/>
            </p:nvGrpSpPr>
            <p:grpSpPr>
              <a:xfrm>
                <a:off x="544456" y="1697864"/>
                <a:ext cx="4463469" cy="1369098"/>
                <a:chOff x="544456" y="1697864"/>
                <a:chExt cx="4463469" cy="1369098"/>
              </a:xfrm>
            </p:grpSpPr>
            <p:sp>
              <p:nvSpPr>
                <p:cNvPr id="28" name="Rectangle: Rounded Corners 249">
                  <a:extLst>
                    <a:ext uri="{FF2B5EF4-FFF2-40B4-BE49-F238E27FC236}">
                      <a16:creationId xmlns:a16="http://schemas.microsoft.com/office/drawing/2014/main" id="{0DDDCFA8-A71F-46DB-BAC7-7DF2EA830F51}"/>
                    </a:ext>
                  </a:extLst>
                </p:cNvPr>
                <p:cNvSpPr/>
                <p:nvPr/>
              </p:nvSpPr>
              <p:spPr>
                <a:xfrm>
                  <a:off x="544456" y="1857755"/>
                  <a:ext cx="4463469" cy="1209207"/>
                </a:xfrm>
                <a:prstGeom prst="roundRect">
                  <a:avLst>
                    <a:gd name="adj" fmla="val 4262"/>
                  </a:avLst>
                </a:prstGeom>
                <a:solidFill>
                  <a:schemeClr val="bg2">
                    <a:lumMod val="95000"/>
                  </a:schemeClr>
                </a:solidFill>
                <a:ln w="952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sp>
              <p:nvSpPr>
                <p:cNvPr id="30" name="TextBox 29">
                  <a:extLst>
                    <a:ext uri="{FF2B5EF4-FFF2-40B4-BE49-F238E27FC236}">
                      <a16:creationId xmlns:a16="http://schemas.microsoft.com/office/drawing/2014/main" id="{50180D71-30CD-43F0-AD35-CE5422A55A8E}"/>
                    </a:ext>
                  </a:extLst>
                </p:cNvPr>
                <p:cNvSpPr txBox="1"/>
                <p:nvPr/>
              </p:nvSpPr>
              <p:spPr>
                <a:xfrm>
                  <a:off x="544456" y="1697864"/>
                  <a:ext cx="4463469" cy="437131"/>
                </a:xfrm>
                <a:prstGeom prst="round2SameRect">
                  <a:avLst/>
                </a:prstGeom>
                <a:solidFill>
                  <a:schemeClr val="accent1"/>
                </a:solidFill>
                <a:ln>
                  <a:solidFill>
                    <a:schemeClr val="accent1"/>
                  </a:solidFill>
                </a:ln>
              </p:spPr>
              <p:txBody>
                <a:bodyPr wrap="none" lIns="0" tIns="0" rIns="0" bIns="0" anchor="ctr">
                  <a:noAutofit/>
                </a:bodyPr>
                <a:lstStyle/>
                <a:p>
                  <a:pPr marL="0" marR="0" lvl="0" indent="0" algn="ctr" defTabSz="609559"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D274D"/>
                      </a:solidFill>
                      <a:effectLst/>
                      <a:uLnTx/>
                      <a:uFillTx/>
                      <a:latin typeface="CiscoSansTT Light"/>
                      <a:ea typeface="ＭＳ Ｐゴシック"/>
                      <a:cs typeface="CiscoSansTT" panose="020B0503020201020303" pitchFamily="34" charset="0"/>
                    </a:rPr>
                    <a:t>Resilient Network Security</a:t>
                  </a:r>
                  <a:endParaRPr kumimoji="0" lang="en-US" sz="1400" b="1" i="0" u="none" strike="noStrike" kern="1200" cap="none" spc="0" normalizeH="0" baseline="0" noProof="0" dirty="0">
                    <a:ln>
                      <a:noFill/>
                    </a:ln>
                    <a:solidFill>
                      <a:srgbClr val="0D274D"/>
                    </a:solidFill>
                    <a:effectLst/>
                    <a:uLnTx/>
                    <a:uFillTx/>
                    <a:latin typeface="CiscoSansTT Light"/>
                    <a:ea typeface="ＭＳ Ｐゴシック"/>
                    <a:cs typeface="CiscoSansTT" panose="020B0503020201020303" pitchFamily="34" charset="0"/>
                  </a:endParaRPr>
                </a:p>
              </p:txBody>
            </p:sp>
          </p:grpSp>
          <p:sp>
            <p:nvSpPr>
              <p:cNvPr id="34" name="Rectangle 33">
                <a:extLst>
                  <a:ext uri="{FF2B5EF4-FFF2-40B4-BE49-F238E27FC236}">
                    <a16:creationId xmlns:a16="http://schemas.microsoft.com/office/drawing/2014/main" id="{6120D6EA-7CD5-47E8-A76E-3B5587B1B351}"/>
                  </a:ext>
                </a:extLst>
              </p:cNvPr>
              <p:cNvSpPr/>
              <p:nvPr/>
            </p:nvSpPr>
            <p:spPr>
              <a:xfrm>
                <a:off x="568903" y="2165727"/>
                <a:ext cx="4475585" cy="799707"/>
              </a:xfrm>
              <a:prstGeom prst="rect">
                <a:avLst/>
              </a:prstGeom>
            </p:spPr>
            <p:txBody>
              <a:bodyPr wrap="square">
                <a:spAutoFit/>
              </a:bodyPr>
              <a:lstStyle/>
              <a:p>
                <a:pPr marL="10582" marR="0" lvl="0" indent="0" algn="l" defTabSz="609559" rtl="0" eaLnBrk="1" fontAlgn="base" latinLnBrk="0" hangingPunct="1">
                  <a:lnSpc>
                    <a:spcPct val="100000"/>
                  </a:lnSpc>
                  <a:spcBef>
                    <a:spcPts val="533"/>
                  </a:spcBef>
                  <a:spcAft>
                    <a:spcPts val="533"/>
                  </a:spcAft>
                  <a:buClrTx/>
                  <a:buSzTx/>
                  <a:buFontTx/>
                  <a:buNone/>
                  <a:tabLst/>
                  <a:defRPr/>
                </a:pPr>
                <a:r>
                  <a:rPr kumimoji="0" lang="en-US" sz="1400" b="0" i="0" u="none" strike="noStrike" kern="1200" cap="none" spc="0" normalizeH="0" baseline="0" noProof="0" dirty="0">
                    <a:ln>
                      <a:noFill/>
                    </a:ln>
                    <a:solidFill>
                      <a:srgbClr val="414244"/>
                    </a:solidFill>
                    <a:effectLst/>
                    <a:uLnTx/>
                    <a:uFillTx/>
                    <a:latin typeface="CiscoSansTT Extra Light"/>
                    <a:ea typeface="ＭＳ Ｐゴシック" charset="0"/>
                    <a:cs typeface="CiscoSansTT" panose="020B0503020201020303" pitchFamily="34" charset="0"/>
                  </a:rPr>
                  <a:t>Build greater resiliency and agility with continuous visibility into threats and better protect your users and your business</a:t>
                </a:r>
              </a:p>
            </p:txBody>
          </p:sp>
        </p:grpSp>
        <p:grpSp>
          <p:nvGrpSpPr>
            <p:cNvPr id="6" name="Group 5">
              <a:extLst>
                <a:ext uri="{FF2B5EF4-FFF2-40B4-BE49-F238E27FC236}">
                  <a16:creationId xmlns:a16="http://schemas.microsoft.com/office/drawing/2014/main" id="{FF4A1CCC-9E81-E674-4F60-9C1DFE9B2B03}"/>
                </a:ext>
              </a:extLst>
            </p:cNvPr>
            <p:cNvGrpSpPr/>
            <p:nvPr/>
          </p:nvGrpSpPr>
          <p:grpSpPr>
            <a:xfrm>
              <a:off x="538533" y="2752727"/>
              <a:ext cx="4500032" cy="1369099"/>
              <a:chOff x="544456" y="3162045"/>
              <a:chExt cx="4500032" cy="1369099"/>
            </a:xfrm>
          </p:grpSpPr>
          <p:sp>
            <p:nvSpPr>
              <p:cNvPr id="44" name="Rectangle: Rounded Corners 249">
                <a:extLst>
                  <a:ext uri="{FF2B5EF4-FFF2-40B4-BE49-F238E27FC236}">
                    <a16:creationId xmlns:a16="http://schemas.microsoft.com/office/drawing/2014/main" id="{0DDDCFA8-A71F-46DB-BAC7-7DF2EA830F51}"/>
                  </a:ext>
                </a:extLst>
              </p:cNvPr>
              <p:cNvSpPr/>
              <p:nvPr/>
            </p:nvSpPr>
            <p:spPr>
              <a:xfrm>
                <a:off x="544456" y="3321937"/>
                <a:ext cx="4463469" cy="1209207"/>
              </a:xfrm>
              <a:prstGeom prst="roundRect">
                <a:avLst>
                  <a:gd name="adj" fmla="val 4262"/>
                </a:avLst>
              </a:prstGeom>
              <a:solidFill>
                <a:schemeClr val="bg2">
                  <a:lumMod val="95000"/>
                </a:schemeClr>
              </a:solidFill>
              <a:ln w="952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sp>
            <p:nvSpPr>
              <p:cNvPr id="46" name="TextBox 45">
                <a:extLst>
                  <a:ext uri="{FF2B5EF4-FFF2-40B4-BE49-F238E27FC236}">
                    <a16:creationId xmlns:a16="http://schemas.microsoft.com/office/drawing/2014/main" id="{50180D71-30CD-43F0-AD35-CE5422A55A8E}"/>
                  </a:ext>
                </a:extLst>
              </p:cNvPr>
              <p:cNvSpPr txBox="1"/>
              <p:nvPr/>
            </p:nvSpPr>
            <p:spPr>
              <a:xfrm>
                <a:off x="544456" y="3162045"/>
                <a:ext cx="4463469" cy="437131"/>
              </a:xfrm>
              <a:prstGeom prst="round2SameRect">
                <a:avLst/>
              </a:prstGeom>
              <a:solidFill>
                <a:schemeClr val="accent2"/>
              </a:solidFill>
              <a:ln>
                <a:solidFill>
                  <a:schemeClr val="accent2"/>
                </a:solidFill>
              </a:ln>
            </p:spPr>
            <p:txBody>
              <a:bodyPr wrap="none" lIns="0" tIns="0" rIns="0" bIns="0" anchor="ctr">
                <a:noAutofit/>
              </a:bodyPr>
              <a:lstStyle/>
              <a:p>
                <a:pPr marL="0" marR="0" lvl="0" indent="0" algn="ctr" defTabSz="609559"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D274D"/>
                    </a:solidFill>
                    <a:effectLst/>
                    <a:uLnTx/>
                    <a:uFillTx/>
                    <a:latin typeface="CiscoSansTT Light"/>
                    <a:ea typeface="ＭＳ Ｐゴシック"/>
                    <a:cs typeface="CiscoSansTT" panose="020B0503020201020303" pitchFamily="34" charset="0"/>
                  </a:rPr>
                  <a:t>Secure Hybrid Work</a:t>
                </a:r>
              </a:p>
            </p:txBody>
          </p:sp>
          <p:sp>
            <p:nvSpPr>
              <p:cNvPr id="35" name="Rectangle 34">
                <a:extLst>
                  <a:ext uri="{FF2B5EF4-FFF2-40B4-BE49-F238E27FC236}">
                    <a16:creationId xmlns:a16="http://schemas.microsoft.com/office/drawing/2014/main" id="{6120D6EA-7CD5-47E8-A76E-3B5587B1B351}"/>
                  </a:ext>
                </a:extLst>
              </p:cNvPr>
              <p:cNvSpPr/>
              <p:nvPr/>
            </p:nvSpPr>
            <p:spPr>
              <a:xfrm>
                <a:off x="568903" y="3629908"/>
                <a:ext cx="4475585" cy="799707"/>
              </a:xfrm>
              <a:prstGeom prst="rect">
                <a:avLst/>
              </a:prstGeom>
            </p:spPr>
            <p:txBody>
              <a:bodyPr wrap="square">
                <a:spAutoFit/>
              </a:bodyPr>
              <a:lstStyle/>
              <a:p>
                <a:pPr marL="10582" marR="0" lvl="0" indent="0" algn="l" defTabSz="609559" rtl="0" eaLnBrk="1" fontAlgn="base" latinLnBrk="0" hangingPunct="1">
                  <a:lnSpc>
                    <a:spcPct val="100000"/>
                  </a:lnSpc>
                  <a:spcBef>
                    <a:spcPts val="533"/>
                  </a:spcBef>
                  <a:spcAft>
                    <a:spcPts val="533"/>
                  </a:spcAft>
                  <a:buClrTx/>
                  <a:buSzTx/>
                  <a:buFontTx/>
                  <a:buNone/>
                  <a:tabLst/>
                  <a:defRPr/>
                </a:pPr>
                <a:r>
                  <a:rPr kumimoji="0" lang="en-US" sz="1400" b="0" i="0" u="none" strike="noStrike" kern="1200" cap="none" spc="0" normalizeH="0" baseline="0" noProof="0" dirty="0">
                    <a:ln>
                      <a:noFill/>
                    </a:ln>
                    <a:solidFill>
                      <a:srgbClr val="414244"/>
                    </a:solidFill>
                    <a:effectLst/>
                    <a:uLnTx/>
                    <a:uFillTx/>
                    <a:latin typeface="CiscoSansTT Extra Light"/>
                    <a:ea typeface="ＭＳ Ｐゴシック" charset="0"/>
                    <a:cs typeface="CiscoSansTT" panose="020B0503020201020303" pitchFamily="34" charset="0"/>
                  </a:rPr>
                  <a:t>Safely connect users across any point of service for secure access to empower remote work </a:t>
                </a:r>
              </a:p>
            </p:txBody>
          </p:sp>
        </p:grpSp>
        <p:grpSp>
          <p:nvGrpSpPr>
            <p:cNvPr id="8" name="Group 7">
              <a:extLst>
                <a:ext uri="{FF2B5EF4-FFF2-40B4-BE49-F238E27FC236}">
                  <a16:creationId xmlns:a16="http://schemas.microsoft.com/office/drawing/2014/main" id="{E3892CF5-4A32-42E3-06A4-91ABEF55A928}"/>
                </a:ext>
              </a:extLst>
            </p:cNvPr>
            <p:cNvGrpSpPr/>
            <p:nvPr/>
          </p:nvGrpSpPr>
          <p:grpSpPr>
            <a:xfrm>
              <a:off x="539460" y="4029197"/>
              <a:ext cx="4500032" cy="1369098"/>
              <a:chOff x="544456" y="4626228"/>
              <a:chExt cx="4500032" cy="1369098"/>
            </a:xfrm>
          </p:grpSpPr>
          <p:sp>
            <p:nvSpPr>
              <p:cNvPr id="48" name="Rectangle: Rounded Corners 249">
                <a:extLst>
                  <a:ext uri="{FF2B5EF4-FFF2-40B4-BE49-F238E27FC236}">
                    <a16:creationId xmlns:a16="http://schemas.microsoft.com/office/drawing/2014/main" id="{0DDDCFA8-A71F-46DB-BAC7-7DF2EA830F51}"/>
                  </a:ext>
                </a:extLst>
              </p:cNvPr>
              <p:cNvSpPr/>
              <p:nvPr/>
            </p:nvSpPr>
            <p:spPr>
              <a:xfrm>
                <a:off x="544456" y="4786119"/>
                <a:ext cx="4463469" cy="1209207"/>
              </a:xfrm>
              <a:prstGeom prst="roundRect">
                <a:avLst>
                  <a:gd name="adj" fmla="val 4262"/>
                </a:avLst>
              </a:prstGeom>
              <a:solidFill>
                <a:schemeClr val="bg2">
                  <a:lumMod val="95000"/>
                </a:schemeClr>
              </a:solidFill>
              <a:ln w="952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sp>
            <p:nvSpPr>
              <p:cNvPr id="53" name="TextBox 52">
                <a:extLst>
                  <a:ext uri="{FF2B5EF4-FFF2-40B4-BE49-F238E27FC236}">
                    <a16:creationId xmlns:a16="http://schemas.microsoft.com/office/drawing/2014/main" id="{50180D71-30CD-43F0-AD35-CE5422A55A8E}"/>
                  </a:ext>
                </a:extLst>
              </p:cNvPr>
              <p:cNvSpPr txBox="1"/>
              <p:nvPr/>
            </p:nvSpPr>
            <p:spPr>
              <a:xfrm>
                <a:off x="544456" y="4626228"/>
                <a:ext cx="4463469" cy="437131"/>
              </a:xfrm>
              <a:prstGeom prst="round2SameRect">
                <a:avLst/>
              </a:prstGeom>
              <a:solidFill>
                <a:schemeClr val="accent5"/>
              </a:solidFill>
              <a:ln>
                <a:solidFill>
                  <a:schemeClr val="accent5"/>
                </a:solidFill>
              </a:ln>
            </p:spPr>
            <p:txBody>
              <a:bodyPr wrap="none" lIns="0" tIns="0" rIns="0" bIns="0" anchor="ctr">
                <a:noAutofit/>
              </a:bodyPr>
              <a:lstStyle/>
              <a:p>
                <a:pPr marL="0" marR="0" lvl="0" indent="0" algn="ctr" defTabSz="609559"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D274D"/>
                    </a:solidFill>
                    <a:effectLst/>
                    <a:uLnTx/>
                    <a:uFillTx/>
                    <a:latin typeface="CiscoSansTT Light"/>
                    <a:ea typeface="ＭＳ Ｐゴシック"/>
                    <a:cs typeface="CiscoSansTT" panose="020B0503020201020303" pitchFamily="34" charset="0"/>
                  </a:rPr>
                  <a:t>Unified IT Experience</a:t>
                </a:r>
              </a:p>
            </p:txBody>
          </p:sp>
          <p:sp>
            <p:nvSpPr>
              <p:cNvPr id="36" name="Rectangle 35">
                <a:extLst>
                  <a:ext uri="{FF2B5EF4-FFF2-40B4-BE49-F238E27FC236}">
                    <a16:creationId xmlns:a16="http://schemas.microsoft.com/office/drawing/2014/main" id="{6120D6EA-7CD5-47E8-A76E-3B5587B1B351}"/>
                  </a:ext>
                </a:extLst>
              </p:cNvPr>
              <p:cNvSpPr/>
              <p:nvPr/>
            </p:nvSpPr>
            <p:spPr>
              <a:xfrm>
                <a:off x="568903" y="5094092"/>
                <a:ext cx="4475585" cy="799707"/>
              </a:xfrm>
              <a:prstGeom prst="rect">
                <a:avLst/>
              </a:prstGeom>
            </p:spPr>
            <p:txBody>
              <a:bodyPr wrap="square">
                <a:spAutoFit/>
              </a:bodyPr>
              <a:lstStyle/>
              <a:p>
                <a:pPr marL="10582" marR="0" lvl="0" indent="0" algn="l" defTabSz="609559" rtl="0" eaLnBrk="1" fontAlgn="base" latinLnBrk="0" hangingPunct="1">
                  <a:lnSpc>
                    <a:spcPct val="100000"/>
                  </a:lnSpc>
                  <a:spcBef>
                    <a:spcPts val="533"/>
                  </a:spcBef>
                  <a:spcAft>
                    <a:spcPts val="533"/>
                  </a:spcAft>
                  <a:buClrTx/>
                  <a:buSzTx/>
                  <a:buFontTx/>
                  <a:buNone/>
                  <a:tabLst/>
                  <a:defRPr/>
                </a:pPr>
                <a:r>
                  <a:rPr kumimoji="0" lang="en-US" sz="1400" b="0" i="0" u="none" strike="noStrike" kern="1200" cap="none" spc="0" normalizeH="0" baseline="0" noProof="0" dirty="0">
                    <a:ln>
                      <a:noFill/>
                    </a:ln>
                    <a:solidFill>
                      <a:srgbClr val="414244"/>
                    </a:solidFill>
                    <a:effectLst/>
                    <a:uLnTx/>
                    <a:uFillTx/>
                    <a:latin typeface="CiscoSansTT Extra Light"/>
                    <a:ea typeface="ＭＳ Ｐゴシック" charset="0"/>
                    <a:cs typeface="CiscoSansTT" panose="020B0503020201020303" pitchFamily="34" charset="0"/>
                  </a:rPr>
                  <a:t>Deliver an exceptional, seamless experience that is easy to deploy and operate, without complex engineering</a:t>
                </a:r>
              </a:p>
            </p:txBody>
          </p:sp>
        </p:grpSp>
        <p:grpSp>
          <p:nvGrpSpPr>
            <p:cNvPr id="9" name="Group 8">
              <a:extLst>
                <a:ext uri="{FF2B5EF4-FFF2-40B4-BE49-F238E27FC236}">
                  <a16:creationId xmlns:a16="http://schemas.microsoft.com/office/drawing/2014/main" id="{A7532582-54FB-190C-0AC2-32433DB34282}"/>
                </a:ext>
              </a:extLst>
            </p:cNvPr>
            <p:cNvGrpSpPr/>
            <p:nvPr/>
          </p:nvGrpSpPr>
          <p:grpSpPr>
            <a:xfrm>
              <a:off x="543037" y="5305667"/>
              <a:ext cx="4500032" cy="1369098"/>
              <a:chOff x="544456" y="4626228"/>
              <a:chExt cx="4500032" cy="1369098"/>
            </a:xfrm>
          </p:grpSpPr>
          <p:sp>
            <p:nvSpPr>
              <p:cNvPr id="10" name="Rectangle: Rounded Corners 249">
                <a:extLst>
                  <a:ext uri="{FF2B5EF4-FFF2-40B4-BE49-F238E27FC236}">
                    <a16:creationId xmlns:a16="http://schemas.microsoft.com/office/drawing/2014/main" id="{9A858C39-78BF-7028-BEEE-EB9636364D5E}"/>
                  </a:ext>
                </a:extLst>
              </p:cNvPr>
              <p:cNvSpPr/>
              <p:nvPr/>
            </p:nvSpPr>
            <p:spPr>
              <a:xfrm>
                <a:off x="544456" y="4786119"/>
                <a:ext cx="4463469" cy="1209207"/>
              </a:xfrm>
              <a:prstGeom prst="roundRect">
                <a:avLst>
                  <a:gd name="adj" fmla="val 4262"/>
                </a:avLst>
              </a:prstGeom>
              <a:solidFill>
                <a:schemeClr val="bg2">
                  <a:lumMod val="95000"/>
                </a:schemeClr>
              </a:solidFill>
              <a:ln w="952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sp>
            <p:nvSpPr>
              <p:cNvPr id="11" name="TextBox 10">
                <a:extLst>
                  <a:ext uri="{FF2B5EF4-FFF2-40B4-BE49-F238E27FC236}">
                    <a16:creationId xmlns:a16="http://schemas.microsoft.com/office/drawing/2014/main" id="{4E1212CD-2E0D-C152-7BB8-B6155E4653F7}"/>
                  </a:ext>
                </a:extLst>
              </p:cNvPr>
              <p:cNvSpPr txBox="1"/>
              <p:nvPr/>
            </p:nvSpPr>
            <p:spPr>
              <a:xfrm>
                <a:off x="544456" y="4626228"/>
                <a:ext cx="4463469" cy="437131"/>
              </a:xfrm>
              <a:prstGeom prst="round2SameRect">
                <a:avLst/>
              </a:prstGeom>
              <a:solidFill>
                <a:schemeClr val="accent6"/>
              </a:solidFill>
              <a:ln>
                <a:solidFill>
                  <a:schemeClr val="accent5"/>
                </a:solidFill>
              </a:ln>
            </p:spPr>
            <p:txBody>
              <a:bodyPr wrap="none" lIns="0" tIns="0" rIns="0" bIns="0" anchor="ctr">
                <a:noAutofit/>
              </a:bodyPr>
              <a:lstStyle/>
              <a:p>
                <a:pPr marL="0" marR="0" lvl="0" indent="0" algn="ctr" defTabSz="609559"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D274D"/>
                    </a:solidFill>
                    <a:effectLst/>
                    <a:uLnTx/>
                    <a:uFillTx/>
                    <a:latin typeface="CiscoSansTT Light"/>
                    <a:ea typeface="ＭＳ Ｐゴシック"/>
                    <a:cs typeface="CiscoSansTT" panose="020B0503020201020303" pitchFamily="34" charset="0"/>
                  </a:rPr>
                  <a:t>Seamless Path to SASE</a:t>
                </a:r>
              </a:p>
            </p:txBody>
          </p:sp>
          <p:sp>
            <p:nvSpPr>
              <p:cNvPr id="12" name="Rectangle 11">
                <a:extLst>
                  <a:ext uri="{FF2B5EF4-FFF2-40B4-BE49-F238E27FC236}">
                    <a16:creationId xmlns:a16="http://schemas.microsoft.com/office/drawing/2014/main" id="{1493133F-61D7-1D00-F253-C9DCA3695AAB}"/>
                  </a:ext>
                </a:extLst>
              </p:cNvPr>
              <p:cNvSpPr/>
              <p:nvPr/>
            </p:nvSpPr>
            <p:spPr>
              <a:xfrm>
                <a:off x="568903" y="5094092"/>
                <a:ext cx="4475585" cy="799707"/>
              </a:xfrm>
              <a:prstGeom prst="rect">
                <a:avLst/>
              </a:prstGeom>
            </p:spPr>
            <p:txBody>
              <a:bodyPr wrap="square">
                <a:spAutoFit/>
              </a:bodyPr>
              <a:lstStyle/>
              <a:p>
                <a:pPr marL="10582" marR="0" lvl="0" indent="0" algn="l" defTabSz="609559" rtl="0" eaLnBrk="1" fontAlgn="base" latinLnBrk="0" hangingPunct="1">
                  <a:lnSpc>
                    <a:spcPct val="100000"/>
                  </a:lnSpc>
                  <a:spcBef>
                    <a:spcPts val="533"/>
                  </a:spcBef>
                  <a:spcAft>
                    <a:spcPts val="533"/>
                  </a:spcAft>
                  <a:buClrTx/>
                  <a:buSzTx/>
                  <a:buFontTx/>
                  <a:buNone/>
                  <a:tabLst/>
                  <a:defRPr/>
                </a:pPr>
                <a:r>
                  <a:rPr kumimoji="0" lang="en-US" sz="1400" b="0" i="0" u="none" strike="noStrike" kern="1200" cap="none" spc="0" normalizeH="0" baseline="0" noProof="0" dirty="0">
                    <a:ln>
                      <a:noFill/>
                    </a:ln>
                    <a:solidFill>
                      <a:srgbClr val="414244"/>
                    </a:solidFill>
                    <a:effectLst/>
                    <a:uLnTx/>
                    <a:uFillTx/>
                    <a:latin typeface="CiscoSansTT Extra Light"/>
                    <a:ea typeface="ＭＳ Ｐゴシック" charset="0"/>
                    <a:cs typeface="CiscoSansTT" panose="020B0503020201020303" pitchFamily="34" charset="0"/>
                  </a:rPr>
                  <a:t>Confidently navigate your SASE journey without the complexity, all powered within a single platform</a:t>
                </a:r>
              </a:p>
            </p:txBody>
          </p:sp>
        </p:grpSp>
      </p:grpSp>
    </p:spTree>
    <p:extLst>
      <p:ext uri="{BB962C8B-B14F-4D97-AF65-F5344CB8AC3E}">
        <p14:creationId xmlns:p14="http://schemas.microsoft.com/office/powerpoint/2010/main" val="201074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26FE866-38EA-7BFD-5889-68E1A13C9D2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679736"/>
            <a:ext cx="12192000" cy="4632960"/>
          </a:xfrm>
          <a:prstGeom prst="rect">
            <a:avLst/>
          </a:prstGeom>
          <a:solidFill>
            <a:srgbClr val="FFFFFF"/>
          </a:solidFill>
        </p:spPr>
      </p:pic>
    </p:spTree>
    <p:extLst>
      <p:ext uri="{BB962C8B-B14F-4D97-AF65-F5344CB8AC3E}">
        <p14:creationId xmlns:p14="http://schemas.microsoft.com/office/powerpoint/2010/main" val="3977517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FD19-E901-4F10-BCD1-2AE1CCE7517C}"/>
              </a:ext>
            </a:extLst>
          </p:cNvPr>
          <p:cNvSpPr>
            <a:spLocks noGrp="1"/>
          </p:cNvSpPr>
          <p:nvPr>
            <p:ph type="title"/>
          </p:nvPr>
        </p:nvSpPr>
        <p:spPr/>
        <p:txBody>
          <a:bodyPr/>
          <a:lstStyle/>
          <a:p>
            <a:r>
              <a:rPr lang="en-US" dirty="0"/>
              <a:t>Robust, all-in-one turnkey solution</a:t>
            </a:r>
          </a:p>
        </p:txBody>
      </p:sp>
      <p:sp>
        <p:nvSpPr>
          <p:cNvPr id="24" name="TextBox 23">
            <a:extLst>
              <a:ext uri="{FF2B5EF4-FFF2-40B4-BE49-F238E27FC236}">
                <a16:creationId xmlns:a16="http://schemas.microsoft.com/office/drawing/2014/main" id="{1C0C91EE-430F-496B-B119-5EB09CBED934}"/>
              </a:ext>
            </a:extLst>
          </p:cNvPr>
          <p:cNvSpPr txBox="1"/>
          <p:nvPr/>
        </p:nvSpPr>
        <p:spPr>
          <a:xfrm>
            <a:off x="725151" y="1602317"/>
            <a:ext cx="3335308" cy="4519083"/>
          </a:xfrm>
          <a:prstGeom prst="roundRect">
            <a:avLst>
              <a:gd name="adj" fmla="val 2952"/>
            </a:avLst>
          </a:prstGeom>
          <a:solidFill>
            <a:schemeClr val="bg2">
              <a:lumMod val="95000"/>
            </a:schemeClr>
          </a:solidFill>
          <a:ln>
            <a:noFill/>
          </a:ln>
        </p:spPr>
        <p:txBody>
          <a:bodyPr wrap="square" lIns="121920" tIns="121920" rIns="0" bIns="60960" rtlCol="0" anchor="t">
            <a:noAutofit/>
          </a:bodyPr>
          <a:lstStyle>
            <a:defPPr>
              <a:defRPr lang="en-US"/>
            </a:defPPr>
            <a:lvl1pPr defTabSz="457120">
              <a:defRPr sz="825">
                <a:solidFill>
                  <a:schemeClr val="bg1"/>
                </a:solidFill>
                <a:latin typeface="CiscoSansTT Condensed" panose="020B0506020200020303" pitchFamily="34" charset="0"/>
              </a:defRPr>
            </a:lvl1pPr>
          </a:lstStyle>
          <a:p>
            <a:pPr marL="239994" marR="0" lvl="0" indent="-239994" algn="l" defTabSz="912261" rtl="0" eaLnBrk="1" fontAlgn="base" latinLnBrk="0" hangingPunct="1">
              <a:lnSpc>
                <a:spcPct val="100000"/>
              </a:lnSpc>
              <a:spcBef>
                <a:spcPts val="667"/>
              </a:spcBef>
              <a:spcAft>
                <a:spcPts val="667"/>
              </a:spcAft>
              <a:buClr>
                <a:srgbClr val="0D274D"/>
              </a:buClr>
              <a:buSzPct val="100000"/>
              <a:buFont typeface="Arial" panose="020B0604020202020204" pitchFamily="34" charset="0"/>
              <a:buChar char="•"/>
              <a:tabLst>
                <a:tab pos="304792" algn="l"/>
              </a:tabLst>
              <a:defRPr/>
            </a:pPr>
            <a:r>
              <a:rPr kumimoji="0" lang="en-US" sz="1467" b="0" i="0" u="none" strike="noStrike" kern="1200" cap="none" spc="0" normalizeH="0" baseline="0" noProof="0" dirty="0">
                <a:ln>
                  <a:noFill/>
                </a:ln>
                <a:solidFill>
                  <a:srgbClr val="414244"/>
                </a:solidFill>
                <a:effectLst/>
                <a:uLnTx/>
                <a:uFillTx/>
                <a:latin typeface="CiscoSansTT Extra Light"/>
                <a:ea typeface="ＭＳ Ｐゴシック" charset="0"/>
              </a:rPr>
              <a:t>Seamless, secure access to </a:t>
            </a:r>
            <a:br>
              <a:rPr kumimoji="0" lang="en-US" sz="1467" b="0" i="0" u="none" strike="noStrike" kern="1200" cap="none" spc="0" normalizeH="0" baseline="0" noProof="0" dirty="0">
                <a:ln>
                  <a:noFill/>
                </a:ln>
                <a:solidFill>
                  <a:srgbClr val="414244"/>
                </a:solidFill>
                <a:effectLst/>
                <a:uLnTx/>
                <a:uFillTx/>
                <a:latin typeface="CiscoSansTT Extra Light"/>
                <a:ea typeface="ＭＳ Ｐゴシック" charset="0"/>
              </a:rPr>
            </a:br>
            <a:r>
              <a:rPr kumimoji="0" lang="en-US" sz="1467" b="0" i="0" u="none" strike="noStrike" kern="1200" cap="none" spc="0" normalizeH="0" baseline="0" noProof="0" dirty="0">
                <a:ln>
                  <a:noFill/>
                </a:ln>
                <a:solidFill>
                  <a:srgbClr val="414244"/>
                </a:solidFill>
                <a:effectLst/>
                <a:uLnTx/>
                <a:uFillTx/>
                <a:latin typeface="CiscoSansTT Extra Light"/>
                <a:ea typeface="ＭＳ Ｐゴシック" charset="0"/>
              </a:rPr>
              <a:t>any application from any device </a:t>
            </a:r>
            <a:br>
              <a:rPr kumimoji="0" lang="en-US" sz="1467" b="0" i="0" u="none" strike="noStrike" kern="1200" cap="none" spc="0" normalizeH="0" baseline="0" noProof="0" dirty="0">
                <a:ln>
                  <a:noFill/>
                </a:ln>
                <a:solidFill>
                  <a:srgbClr val="414244"/>
                </a:solidFill>
                <a:effectLst/>
                <a:uLnTx/>
                <a:uFillTx/>
                <a:latin typeface="CiscoSansTT Extra Light"/>
                <a:ea typeface="ＭＳ Ｐゴシック" charset="0"/>
              </a:rPr>
            </a:br>
            <a:r>
              <a:rPr kumimoji="0" lang="en-US" sz="1467" b="0" i="0" u="none" strike="noStrike" kern="1200" cap="none" spc="0" normalizeH="0" baseline="0" noProof="0" dirty="0">
                <a:ln>
                  <a:noFill/>
                </a:ln>
                <a:solidFill>
                  <a:srgbClr val="414244"/>
                </a:solidFill>
                <a:effectLst/>
                <a:uLnTx/>
                <a:uFillTx/>
                <a:latin typeface="CiscoSansTT Extra Light"/>
                <a:ea typeface="ＭＳ Ｐゴシック" charset="0"/>
              </a:rPr>
              <a:t>or location</a:t>
            </a:r>
          </a:p>
          <a:p>
            <a:pPr marL="239994" marR="0" lvl="0" indent="-239994" algn="l" defTabSz="912261" rtl="0" eaLnBrk="1" fontAlgn="base" latinLnBrk="0" hangingPunct="1">
              <a:lnSpc>
                <a:spcPct val="100000"/>
              </a:lnSpc>
              <a:spcBef>
                <a:spcPts val="667"/>
              </a:spcBef>
              <a:spcAft>
                <a:spcPts val="667"/>
              </a:spcAft>
              <a:buClr>
                <a:srgbClr val="0D274D"/>
              </a:buClr>
              <a:buSzPct val="100000"/>
              <a:buFont typeface="Arial" panose="020B0604020202020204" pitchFamily="34" charset="0"/>
              <a:buChar char="•"/>
              <a:tabLst>
                <a:tab pos="304792" algn="l"/>
              </a:tabLst>
              <a:defRPr/>
            </a:pPr>
            <a:r>
              <a:rPr kumimoji="0" lang="en-US" sz="1467" b="0" i="0" u="none" strike="noStrike" kern="1200" cap="none" spc="0" normalizeH="0" baseline="0" noProof="0" dirty="0">
                <a:ln>
                  <a:noFill/>
                </a:ln>
                <a:solidFill>
                  <a:srgbClr val="414244"/>
                </a:solidFill>
                <a:effectLst/>
                <a:uLnTx/>
                <a:uFillTx/>
                <a:latin typeface="CiscoSansTT Extra Light"/>
                <a:ea typeface="ＭＳ Ｐゴシック" charset="0"/>
              </a:rPr>
              <a:t>Single subscription adaptable to business needs</a:t>
            </a:r>
          </a:p>
          <a:p>
            <a:pPr marL="239994" marR="0" lvl="0" indent="-239994" algn="l" defTabSz="912261" rtl="0" eaLnBrk="1" fontAlgn="base" latinLnBrk="0" hangingPunct="1">
              <a:lnSpc>
                <a:spcPct val="100000"/>
              </a:lnSpc>
              <a:spcBef>
                <a:spcPts val="667"/>
              </a:spcBef>
              <a:spcAft>
                <a:spcPts val="667"/>
              </a:spcAft>
              <a:buClr>
                <a:srgbClr val="0D274D"/>
              </a:buClr>
              <a:buSzPct val="100000"/>
              <a:buFont typeface="Arial" panose="020B0604020202020204" pitchFamily="34" charset="0"/>
              <a:buChar char="•"/>
              <a:tabLst>
                <a:tab pos="304792" algn="l"/>
              </a:tabLst>
              <a:defRPr/>
            </a:pPr>
            <a:r>
              <a:rPr kumimoji="0" lang="en-US" sz="1467" b="0" i="0" u="none" strike="noStrike" kern="1200" cap="none" spc="0" normalizeH="0" baseline="0" noProof="0" dirty="0">
                <a:ln>
                  <a:noFill/>
                </a:ln>
                <a:solidFill>
                  <a:srgbClr val="414244"/>
                </a:solidFill>
                <a:effectLst/>
                <a:uLnTx/>
                <a:uFillTx/>
                <a:latin typeface="CiscoSansTT Extra Light"/>
                <a:ea typeface="ＭＳ Ｐゴシック" charset="0"/>
              </a:rPr>
              <a:t>Cloud-delivered, streamlined security and network capabilities with unified visibility</a:t>
            </a:r>
          </a:p>
          <a:p>
            <a:pPr marL="239994" marR="0" lvl="0" indent="-239994" algn="l" defTabSz="912261" rtl="0" eaLnBrk="1" fontAlgn="base" latinLnBrk="0" hangingPunct="1">
              <a:lnSpc>
                <a:spcPct val="100000"/>
              </a:lnSpc>
              <a:spcBef>
                <a:spcPts val="667"/>
              </a:spcBef>
              <a:spcAft>
                <a:spcPts val="667"/>
              </a:spcAft>
              <a:buClr>
                <a:srgbClr val="0D274D"/>
              </a:buClr>
              <a:buSzPct val="100000"/>
              <a:buFont typeface="Arial" panose="020B0604020202020204" pitchFamily="34" charset="0"/>
              <a:buChar char="•"/>
              <a:tabLst>
                <a:tab pos="304792" algn="l"/>
              </a:tabLst>
              <a:defRPr/>
            </a:pPr>
            <a:r>
              <a:rPr kumimoji="0" lang="en-US" sz="1467" b="0" i="0" u="none" strike="noStrike" kern="1200" cap="none" spc="0" normalizeH="0" baseline="0" noProof="0" dirty="0">
                <a:ln>
                  <a:noFill/>
                </a:ln>
                <a:solidFill>
                  <a:srgbClr val="414244"/>
                </a:solidFill>
                <a:effectLst/>
                <a:uLnTx/>
                <a:uFillTx/>
                <a:latin typeface="CiscoSansTT Extra Light"/>
                <a:ea typeface="ＭＳ Ｐゴシック" charset="0"/>
              </a:rPr>
              <a:t>Global cloud footprint with </a:t>
            </a:r>
            <a:br>
              <a:rPr kumimoji="0" lang="en-US" sz="1467" b="0" i="0" u="none" strike="noStrike" kern="1200" cap="none" spc="0" normalizeH="0" baseline="0" noProof="0" dirty="0">
                <a:ln>
                  <a:noFill/>
                </a:ln>
                <a:solidFill>
                  <a:srgbClr val="414244"/>
                </a:solidFill>
                <a:effectLst/>
                <a:uLnTx/>
                <a:uFillTx/>
                <a:latin typeface="CiscoSansTT Extra Light"/>
                <a:ea typeface="ＭＳ Ｐゴシック" charset="0"/>
              </a:rPr>
            </a:br>
            <a:r>
              <a:rPr kumimoji="0" lang="en-US" sz="1467" b="0" i="0" u="none" strike="noStrike" kern="1200" cap="none" spc="0" normalizeH="0" baseline="0" noProof="0" dirty="0">
                <a:ln>
                  <a:noFill/>
                </a:ln>
                <a:solidFill>
                  <a:srgbClr val="414244"/>
                </a:solidFill>
                <a:effectLst/>
                <a:uLnTx/>
                <a:uFillTx/>
                <a:latin typeface="CiscoSansTT Extra Light"/>
                <a:ea typeface="ＭＳ Ｐゴシック" charset="0"/>
              </a:rPr>
              <a:t>rock-solid reliability and </a:t>
            </a:r>
            <a:br>
              <a:rPr kumimoji="0" lang="en-US" sz="1467" b="0" i="0" u="none" strike="noStrike" kern="1200" cap="none" spc="0" normalizeH="0" baseline="0" noProof="0" dirty="0">
                <a:ln>
                  <a:noFill/>
                </a:ln>
                <a:solidFill>
                  <a:srgbClr val="414244"/>
                </a:solidFill>
                <a:effectLst/>
                <a:uLnTx/>
                <a:uFillTx/>
                <a:latin typeface="CiscoSansTT Extra Light"/>
                <a:ea typeface="ＭＳ Ｐゴシック" charset="0"/>
              </a:rPr>
            </a:br>
            <a:r>
              <a:rPr kumimoji="0" lang="en-US" sz="1467" b="0" i="0" u="none" strike="noStrike" kern="1200" cap="none" spc="0" normalizeH="0" baseline="0" noProof="0" dirty="0">
                <a:ln>
                  <a:noFill/>
                </a:ln>
                <a:solidFill>
                  <a:srgbClr val="414244"/>
                </a:solidFill>
                <a:effectLst/>
                <a:uLnTx/>
                <a:uFillTx/>
                <a:latin typeface="CiscoSansTT Extra Light"/>
                <a:ea typeface="ＭＳ Ｐゴシック" charset="0"/>
              </a:rPr>
              <a:t>lightning-fast performance</a:t>
            </a:r>
          </a:p>
          <a:p>
            <a:pPr marL="239994" marR="0" lvl="0" indent="-239994" algn="l" defTabSz="912261" rtl="0" eaLnBrk="1" fontAlgn="base" latinLnBrk="0" hangingPunct="1">
              <a:lnSpc>
                <a:spcPct val="100000"/>
              </a:lnSpc>
              <a:spcBef>
                <a:spcPts val="667"/>
              </a:spcBef>
              <a:spcAft>
                <a:spcPts val="667"/>
              </a:spcAft>
              <a:buClr>
                <a:srgbClr val="0D274D"/>
              </a:buClr>
              <a:buSzPct val="100000"/>
              <a:buFont typeface="Arial" panose="020B0604020202020204" pitchFamily="34" charset="0"/>
              <a:buChar char="•"/>
              <a:tabLst>
                <a:tab pos="304792" algn="l"/>
              </a:tabLst>
              <a:defRPr/>
            </a:pPr>
            <a:r>
              <a:rPr kumimoji="0" lang="en-US" sz="1467" b="0" i="0" u="none" strike="noStrike" kern="1200" cap="none" spc="0" normalizeH="0" baseline="0" noProof="0" dirty="0">
                <a:ln>
                  <a:noFill/>
                </a:ln>
                <a:solidFill>
                  <a:srgbClr val="414244"/>
                </a:solidFill>
                <a:effectLst/>
                <a:uLnTx/>
                <a:uFillTx/>
                <a:latin typeface="CiscoSansTT Extra Light"/>
                <a:ea typeface="ＭＳ Ｐゴシック" charset="0"/>
              </a:rPr>
              <a:t>Future: Premium services </a:t>
            </a:r>
            <a:br>
              <a:rPr kumimoji="0" lang="en-US" sz="1467" b="0" i="0" u="none" strike="noStrike" kern="1200" cap="none" spc="0" normalizeH="0" baseline="0" noProof="0" dirty="0">
                <a:ln>
                  <a:noFill/>
                </a:ln>
                <a:solidFill>
                  <a:srgbClr val="414244"/>
                </a:solidFill>
                <a:effectLst/>
                <a:uLnTx/>
                <a:uFillTx/>
                <a:latin typeface="CiscoSansTT Extra Light"/>
                <a:ea typeface="ＭＳ Ｐゴシック" charset="0"/>
              </a:rPr>
            </a:br>
            <a:r>
              <a:rPr kumimoji="0" lang="en-US" sz="1467" b="0" i="0" u="none" strike="noStrike" kern="1200" cap="none" spc="0" normalizeH="0" baseline="0" noProof="0" dirty="0">
                <a:ln>
                  <a:noFill/>
                </a:ln>
                <a:solidFill>
                  <a:srgbClr val="414244"/>
                </a:solidFill>
                <a:effectLst/>
                <a:uLnTx/>
                <a:uFillTx/>
                <a:latin typeface="CiscoSansTT Extra Light"/>
                <a:ea typeface="ＭＳ Ｐゴシック" charset="0"/>
              </a:rPr>
              <a:t>and extensibility to full </a:t>
            </a:r>
            <a:br>
              <a:rPr kumimoji="0" lang="en-US" sz="1467" b="0" i="0" u="none" strike="noStrike" kern="1200" cap="none" spc="0" normalizeH="0" baseline="0" noProof="0" dirty="0">
                <a:ln>
                  <a:noFill/>
                </a:ln>
                <a:solidFill>
                  <a:srgbClr val="414244"/>
                </a:solidFill>
                <a:effectLst/>
                <a:uLnTx/>
                <a:uFillTx/>
                <a:latin typeface="CiscoSansTT Extra Light"/>
                <a:ea typeface="ＭＳ Ｐゴシック" charset="0"/>
              </a:rPr>
            </a:br>
            <a:r>
              <a:rPr kumimoji="0" lang="en-US" sz="1467" b="0" i="0" u="none" strike="noStrike" kern="1200" cap="none" spc="0" normalizeH="0" baseline="0" noProof="0" dirty="0">
                <a:ln>
                  <a:noFill/>
                </a:ln>
                <a:solidFill>
                  <a:srgbClr val="414244"/>
                </a:solidFill>
                <a:effectLst/>
                <a:uLnTx/>
                <a:uFillTx/>
                <a:latin typeface="CiscoSansTT Extra Light"/>
                <a:ea typeface="ＭＳ Ｐゴシック" charset="0"/>
              </a:rPr>
              <a:t>network-as-a-service stack</a:t>
            </a:r>
          </a:p>
        </p:txBody>
      </p:sp>
      <p:grpSp>
        <p:nvGrpSpPr>
          <p:cNvPr id="5" name="Group 4">
            <a:extLst>
              <a:ext uri="{FF2B5EF4-FFF2-40B4-BE49-F238E27FC236}">
                <a16:creationId xmlns:a16="http://schemas.microsoft.com/office/drawing/2014/main" id="{DB56F7C5-D38A-43D6-B10F-064D454A01F6}"/>
              </a:ext>
            </a:extLst>
          </p:cNvPr>
          <p:cNvGrpSpPr/>
          <p:nvPr/>
        </p:nvGrpSpPr>
        <p:grpSpPr>
          <a:xfrm>
            <a:off x="4579609" y="1602915"/>
            <a:ext cx="6555835" cy="716803"/>
            <a:chOff x="3563827" y="1258830"/>
            <a:chExt cx="4916876" cy="537602"/>
          </a:xfrm>
        </p:grpSpPr>
        <p:grpSp>
          <p:nvGrpSpPr>
            <p:cNvPr id="25" name="Group 24">
              <a:extLst>
                <a:ext uri="{FF2B5EF4-FFF2-40B4-BE49-F238E27FC236}">
                  <a16:creationId xmlns:a16="http://schemas.microsoft.com/office/drawing/2014/main" id="{E4B83DB3-9676-4E94-A67E-5D66A301FB95}"/>
                </a:ext>
              </a:extLst>
            </p:cNvPr>
            <p:cNvGrpSpPr>
              <a:grpSpLocks noChangeAspect="1"/>
            </p:cNvGrpSpPr>
            <p:nvPr/>
          </p:nvGrpSpPr>
          <p:grpSpPr>
            <a:xfrm>
              <a:off x="3563827" y="1258830"/>
              <a:ext cx="1085276" cy="537602"/>
              <a:chOff x="836085" y="1496592"/>
              <a:chExt cx="538984" cy="266991"/>
            </a:xfrm>
          </p:grpSpPr>
          <p:sp>
            <p:nvSpPr>
              <p:cNvPr id="26" name="Freeform 751">
                <a:extLst>
                  <a:ext uri="{FF2B5EF4-FFF2-40B4-BE49-F238E27FC236}">
                    <a16:creationId xmlns:a16="http://schemas.microsoft.com/office/drawing/2014/main" id="{7CD76A1F-2274-4B40-8425-9B39A337A16D}"/>
                  </a:ext>
                </a:extLst>
              </p:cNvPr>
              <p:cNvSpPr>
                <a:spLocks/>
              </p:cNvSpPr>
              <p:nvPr/>
            </p:nvSpPr>
            <p:spPr bwMode="auto">
              <a:xfrm>
                <a:off x="836085" y="1647587"/>
                <a:ext cx="538984" cy="115996"/>
              </a:xfrm>
              <a:custGeom>
                <a:avLst/>
                <a:gdLst>
                  <a:gd name="T0" fmla="*/ 204 w 228"/>
                  <a:gd name="T1" fmla="*/ 49 h 49"/>
                  <a:gd name="T2" fmla="*/ 24 w 228"/>
                  <a:gd name="T3" fmla="*/ 49 h 49"/>
                  <a:gd name="T4" fmla="*/ 0 w 228"/>
                  <a:gd name="T5" fmla="*/ 25 h 49"/>
                  <a:gd name="T6" fmla="*/ 0 w 228"/>
                  <a:gd name="T7" fmla="*/ 25 h 49"/>
                  <a:gd name="T8" fmla="*/ 24 w 228"/>
                  <a:gd name="T9" fmla="*/ 0 h 49"/>
                  <a:gd name="T10" fmla="*/ 204 w 228"/>
                  <a:gd name="T11" fmla="*/ 0 h 49"/>
                  <a:gd name="T12" fmla="*/ 228 w 228"/>
                  <a:gd name="T13" fmla="*/ 25 h 49"/>
                  <a:gd name="T14" fmla="*/ 228 w 228"/>
                  <a:gd name="T15" fmla="*/ 25 h 49"/>
                  <a:gd name="T16" fmla="*/ 204 w 228"/>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9">
                    <a:moveTo>
                      <a:pt x="204" y="49"/>
                    </a:moveTo>
                    <a:cubicBezTo>
                      <a:pt x="24" y="49"/>
                      <a:pt x="24" y="49"/>
                      <a:pt x="24" y="49"/>
                    </a:cubicBezTo>
                    <a:cubicBezTo>
                      <a:pt x="11" y="49"/>
                      <a:pt x="0" y="38"/>
                      <a:pt x="0" y="25"/>
                    </a:cubicBezTo>
                    <a:cubicBezTo>
                      <a:pt x="0" y="25"/>
                      <a:pt x="0" y="25"/>
                      <a:pt x="0" y="25"/>
                    </a:cubicBezTo>
                    <a:cubicBezTo>
                      <a:pt x="0" y="11"/>
                      <a:pt x="11" y="0"/>
                      <a:pt x="24" y="0"/>
                    </a:cubicBezTo>
                    <a:cubicBezTo>
                      <a:pt x="204" y="0"/>
                      <a:pt x="204" y="0"/>
                      <a:pt x="204" y="0"/>
                    </a:cubicBezTo>
                    <a:cubicBezTo>
                      <a:pt x="217" y="0"/>
                      <a:pt x="228" y="11"/>
                      <a:pt x="228" y="25"/>
                    </a:cubicBezTo>
                    <a:cubicBezTo>
                      <a:pt x="228" y="25"/>
                      <a:pt x="228" y="25"/>
                      <a:pt x="228" y="25"/>
                    </a:cubicBezTo>
                    <a:cubicBezTo>
                      <a:pt x="228" y="38"/>
                      <a:pt x="217" y="49"/>
                      <a:pt x="204" y="4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27" name="Freeform 752">
                <a:extLst>
                  <a:ext uri="{FF2B5EF4-FFF2-40B4-BE49-F238E27FC236}">
                    <a16:creationId xmlns:a16="http://schemas.microsoft.com/office/drawing/2014/main" id="{6B175D4E-E9C5-4C00-956A-A118118B081C}"/>
                  </a:ext>
                </a:extLst>
              </p:cNvPr>
              <p:cNvSpPr>
                <a:spLocks/>
              </p:cNvSpPr>
              <p:nvPr/>
            </p:nvSpPr>
            <p:spPr bwMode="auto">
              <a:xfrm>
                <a:off x="955081" y="1571590"/>
                <a:ext cx="382988" cy="115996"/>
              </a:xfrm>
              <a:custGeom>
                <a:avLst/>
                <a:gdLst>
                  <a:gd name="T0" fmla="*/ 137 w 162"/>
                  <a:gd name="T1" fmla="*/ 49 h 49"/>
                  <a:gd name="T2" fmla="*/ 24 w 162"/>
                  <a:gd name="T3" fmla="*/ 49 h 49"/>
                  <a:gd name="T4" fmla="*/ 0 w 162"/>
                  <a:gd name="T5" fmla="*/ 25 h 49"/>
                  <a:gd name="T6" fmla="*/ 0 w 162"/>
                  <a:gd name="T7" fmla="*/ 25 h 49"/>
                  <a:gd name="T8" fmla="*/ 24 w 162"/>
                  <a:gd name="T9" fmla="*/ 0 h 49"/>
                  <a:gd name="T10" fmla="*/ 137 w 162"/>
                  <a:gd name="T11" fmla="*/ 0 h 49"/>
                  <a:gd name="T12" fmla="*/ 162 w 162"/>
                  <a:gd name="T13" fmla="*/ 25 h 49"/>
                  <a:gd name="T14" fmla="*/ 162 w 162"/>
                  <a:gd name="T15" fmla="*/ 25 h 49"/>
                  <a:gd name="T16" fmla="*/ 137 w 16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9">
                    <a:moveTo>
                      <a:pt x="137" y="49"/>
                    </a:moveTo>
                    <a:cubicBezTo>
                      <a:pt x="24" y="49"/>
                      <a:pt x="24" y="49"/>
                      <a:pt x="24" y="49"/>
                    </a:cubicBezTo>
                    <a:cubicBezTo>
                      <a:pt x="11" y="49"/>
                      <a:pt x="0" y="38"/>
                      <a:pt x="0" y="25"/>
                    </a:cubicBezTo>
                    <a:cubicBezTo>
                      <a:pt x="0" y="25"/>
                      <a:pt x="0" y="25"/>
                      <a:pt x="0" y="25"/>
                    </a:cubicBezTo>
                    <a:cubicBezTo>
                      <a:pt x="0" y="11"/>
                      <a:pt x="11" y="0"/>
                      <a:pt x="24" y="0"/>
                    </a:cubicBezTo>
                    <a:cubicBezTo>
                      <a:pt x="137" y="0"/>
                      <a:pt x="137" y="0"/>
                      <a:pt x="137" y="0"/>
                    </a:cubicBezTo>
                    <a:cubicBezTo>
                      <a:pt x="151" y="0"/>
                      <a:pt x="162" y="11"/>
                      <a:pt x="162" y="25"/>
                    </a:cubicBezTo>
                    <a:cubicBezTo>
                      <a:pt x="162" y="25"/>
                      <a:pt x="162" y="25"/>
                      <a:pt x="162" y="25"/>
                    </a:cubicBezTo>
                    <a:cubicBezTo>
                      <a:pt x="162" y="38"/>
                      <a:pt x="151" y="49"/>
                      <a:pt x="137" y="4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28" name="Freeform 753">
                <a:extLst>
                  <a:ext uri="{FF2B5EF4-FFF2-40B4-BE49-F238E27FC236}">
                    <a16:creationId xmlns:a16="http://schemas.microsoft.com/office/drawing/2014/main" id="{25221529-3D8C-49BF-91F1-4BFFBFC25364}"/>
                  </a:ext>
                </a:extLst>
              </p:cNvPr>
              <p:cNvSpPr>
                <a:spLocks/>
              </p:cNvSpPr>
              <p:nvPr/>
            </p:nvSpPr>
            <p:spPr bwMode="auto">
              <a:xfrm>
                <a:off x="1106076" y="1496592"/>
                <a:ext cx="181994" cy="115996"/>
              </a:xfrm>
              <a:custGeom>
                <a:avLst/>
                <a:gdLst>
                  <a:gd name="T0" fmla="*/ 52 w 77"/>
                  <a:gd name="T1" fmla="*/ 49 h 49"/>
                  <a:gd name="T2" fmla="*/ 24 w 77"/>
                  <a:gd name="T3" fmla="*/ 49 h 49"/>
                  <a:gd name="T4" fmla="*/ 0 w 77"/>
                  <a:gd name="T5" fmla="*/ 24 h 49"/>
                  <a:gd name="T6" fmla="*/ 0 w 77"/>
                  <a:gd name="T7" fmla="*/ 24 h 49"/>
                  <a:gd name="T8" fmla="*/ 24 w 77"/>
                  <a:gd name="T9" fmla="*/ 0 h 49"/>
                  <a:gd name="T10" fmla="*/ 52 w 77"/>
                  <a:gd name="T11" fmla="*/ 0 h 49"/>
                  <a:gd name="T12" fmla="*/ 77 w 77"/>
                  <a:gd name="T13" fmla="*/ 24 h 49"/>
                  <a:gd name="T14" fmla="*/ 77 w 77"/>
                  <a:gd name="T15" fmla="*/ 24 h 49"/>
                  <a:gd name="T16" fmla="*/ 52 w 7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9">
                    <a:moveTo>
                      <a:pt x="52" y="49"/>
                    </a:moveTo>
                    <a:cubicBezTo>
                      <a:pt x="24" y="49"/>
                      <a:pt x="24" y="49"/>
                      <a:pt x="24" y="49"/>
                    </a:cubicBezTo>
                    <a:cubicBezTo>
                      <a:pt x="11" y="49"/>
                      <a:pt x="0" y="38"/>
                      <a:pt x="0" y="24"/>
                    </a:cubicBezTo>
                    <a:cubicBezTo>
                      <a:pt x="0" y="24"/>
                      <a:pt x="0" y="24"/>
                      <a:pt x="0" y="24"/>
                    </a:cubicBezTo>
                    <a:cubicBezTo>
                      <a:pt x="0" y="11"/>
                      <a:pt x="11" y="0"/>
                      <a:pt x="24" y="0"/>
                    </a:cubicBezTo>
                    <a:cubicBezTo>
                      <a:pt x="52" y="0"/>
                      <a:pt x="52" y="0"/>
                      <a:pt x="52" y="0"/>
                    </a:cubicBezTo>
                    <a:cubicBezTo>
                      <a:pt x="66" y="0"/>
                      <a:pt x="77" y="11"/>
                      <a:pt x="77" y="24"/>
                    </a:cubicBezTo>
                    <a:cubicBezTo>
                      <a:pt x="77" y="24"/>
                      <a:pt x="77" y="24"/>
                      <a:pt x="77" y="24"/>
                    </a:cubicBezTo>
                    <a:cubicBezTo>
                      <a:pt x="77" y="38"/>
                      <a:pt x="66" y="49"/>
                      <a:pt x="52" y="4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grpSp>
        <p:grpSp>
          <p:nvGrpSpPr>
            <p:cNvPr id="29" name="Group 28">
              <a:extLst>
                <a:ext uri="{FF2B5EF4-FFF2-40B4-BE49-F238E27FC236}">
                  <a16:creationId xmlns:a16="http://schemas.microsoft.com/office/drawing/2014/main" id="{2975F5C2-9F5A-41E5-8CDD-D353381D2D9D}"/>
                </a:ext>
              </a:extLst>
            </p:cNvPr>
            <p:cNvGrpSpPr>
              <a:grpSpLocks noChangeAspect="1"/>
            </p:cNvGrpSpPr>
            <p:nvPr/>
          </p:nvGrpSpPr>
          <p:grpSpPr>
            <a:xfrm>
              <a:off x="7395427" y="1258830"/>
              <a:ext cx="1085276" cy="537602"/>
              <a:chOff x="836085" y="1496592"/>
              <a:chExt cx="538984" cy="266991"/>
            </a:xfrm>
            <a:solidFill>
              <a:schemeClr val="accent1"/>
            </a:solidFill>
          </p:grpSpPr>
          <p:sp>
            <p:nvSpPr>
              <p:cNvPr id="30" name="Freeform 751">
                <a:extLst>
                  <a:ext uri="{FF2B5EF4-FFF2-40B4-BE49-F238E27FC236}">
                    <a16:creationId xmlns:a16="http://schemas.microsoft.com/office/drawing/2014/main" id="{5789D933-F28E-403B-BA9F-230AFEE9A209}"/>
                  </a:ext>
                </a:extLst>
              </p:cNvPr>
              <p:cNvSpPr>
                <a:spLocks/>
              </p:cNvSpPr>
              <p:nvPr/>
            </p:nvSpPr>
            <p:spPr bwMode="auto">
              <a:xfrm>
                <a:off x="836085" y="1647587"/>
                <a:ext cx="538984" cy="115996"/>
              </a:xfrm>
              <a:custGeom>
                <a:avLst/>
                <a:gdLst>
                  <a:gd name="T0" fmla="*/ 204 w 228"/>
                  <a:gd name="T1" fmla="*/ 49 h 49"/>
                  <a:gd name="T2" fmla="*/ 24 w 228"/>
                  <a:gd name="T3" fmla="*/ 49 h 49"/>
                  <a:gd name="T4" fmla="*/ 0 w 228"/>
                  <a:gd name="T5" fmla="*/ 25 h 49"/>
                  <a:gd name="T6" fmla="*/ 0 w 228"/>
                  <a:gd name="T7" fmla="*/ 25 h 49"/>
                  <a:gd name="T8" fmla="*/ 24 w 228"/>
                  <a:gd name="T9" fmla="*/ 0 h 49"/>
                  <a:gd name="T10" fmla="*/ 204 w 228"/>
                  <a:gd name="T11" fmla="*/ 0 h 49"/>
                  <a:gd name="T12" fmla="*/ 228 w 228"/>
                  <a:gd name="T13" fmla="*/ 25 h 49"/>
                  <a:gd name="T14" fmla="*/ 228 w 228"/>
                  <a:gd name="T15" fmla="*/ 25 h 49"/>
                  <a:gd name="T16" fmla="*/ 204 w 228"/>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9">
                    <a:moveTo>
                      <a:pt x="204" y="49"/>
                    </a:moveTo>
                    <a:cubicBezTo>
                      <a:pt x="24" y="49"/>
                      <a:pt x="24" y="49"/>
                      <a:pt x="24" y="49"/>
                    </a:cubicBezTo>
                    <a:cubicBezTo>
                      <a:pt x="11" y="49"/>
                      <a:pt x="0" y="38"/>
                      <a:pt x="0" y="25"/>
                    </a:cubicBezTo>
                    <a:cubicBezTo>
                      <a:pt x="0" y="25"/>
                      <a:pt x="0" y="25"/>
                      <a:pt x="0" y="25"/>
                    </a:cubicBezTo>
                    <a:cubicBezTo>
                      <a:pt x="0" y="11"/>
                      <a:pt x="11" y="0"/>
                      <a:pt x="24" y="0"/>
                    </a:cubicBezTo>
                    <a:cubicBezTo>
                      <a:pt x="204" y="0"/>
                      <a:pt x="204" y="0"/>
                      <a:pt x="204" y="0"/>
                    </a:cubicBezTo>
                    <a:cubicBezTo>
                      <a:pt x="217" y="0"/>
                      <a:pt x="228" y="11"/>
                      <a:pt x="228" y="25"/>
                    </a:cubicBezTo>
                    <a:cubicBezTo>
                      <a:pt x="228" y="25"/>
                      <a:pt x="228" y="25"/>
                      <a:pt x="228" y="25"/>
                    </a:cubicBezTo>
                    <a:cubicBezTo>
                      <a:pt x="228" y="38"/>
                      <a:pt x="217" y="49"/>
                      <a:pt x="204" y="49"/>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31" name="Freeform 752">
                <a:extLst>
                  <a:ext uri="{FF2B5EF4-FFF2-40B4-BE49-F238E27FC236}">
                    <a16:creationId xmlns:a16="http://schemas.microsoft.com/office/drawing/2014/main" id="{B33525D5-2C22-4228-9678-45893F4BD0B7}"/>
                  </a:ext>
                </a:extLst>
              </p:cNvPr>
              <p:cNvSpPr>
                <a:spLocks/>
              </p:cNvSpPr>
              <p:nvPr/>
            </p:nvSpPr>
            <p:spPr bwMode="auto">
              <a:xfrm>
                <a:off x="955081" y="1571590"/>
                <a:ext cx="382988" cy="115996"/>
              </a:xfrm>
              <a:custGeom>
                <a:avLst/>
                <a:gdLst>
                  <a:gd name="T0" fmla="*/ 137 w 162"/>
                  <a:gd name="T1" fmla="*/ 49 h 49"/>
                  <a:gd name="T2" fmla="*/ 24 w 162"/>
                  <a:gd name="T3" fmla="*/ 49 h 49"/>
                  <a:gd name="T4" fmla="*/ 0 w 162"/>
                  <a:gd name="T5" fmla="*/ 25 h 49"/>
                  <a:gd name="T6" fmla="*/ 0 w 162"/>
                  <a:gd name="T7" fmla="*/ 25 h 49"/>
                  <a:gd name="T8" fmla="*/ 24 w 162"/>
                  <a:gd name="T9" fmla="*/ 0 h 49"/>
                  <a:gd name="T10" fmla="*/ 137 w 162"/>
                  <a:gd name="T11" fmla="*/ 0 h 49"/>
                  <a:gd name="T12" fmla="*/ 162 w 162"/>
                  <a:gd name="T13" fmla="*/ 25 h 49"/>
                  <a:gd name="T14" fmla="*/ 162 w 162"/>
                  <a:gd name="T15" fmla="*/ 25 h 49"/>
                  <a:gd name="T16" fmla="*/ 137 w 16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9">
                    <a:moveTo>
                      <a:pt x="137" y="49"/>
                    </a:moveTo>
                    <a:cubicBezTo>
                      <a:pt x="24" y="49"/>
                      <a:pt x="24" y="49"/>
                      <a:pt x="24" y="49"/>
                    </a:cubicBezTo>
                    <a:cubicBezTo>
                      <a:pt x="11" y="49"/>
                      <a:pt x="0" y="38"/>
                      <a:pt x="0" y="25"/>
                    </a:cubicBezTo>
                    <a:cubicBezTo>
                      <a:pt x="0" y="25"/>
                      <a:pt x="0" y="25"/>
                      <a:pt x="0" y="25"/>
                    </a:cubicBezTo>
                    <a:cubicBezTo>
                      <a:pt x="0" y="11"/>
                      <a:pt x="11" y="0"/>
                      <a:pt x="24" y="0"/>
                    </a:cubicBezTo>
                    <a:cubicBezTo>
                      <a:pt x="137" y="0"/>
                      <a:pt x="137" y="0"/>
                      <a:pt x="137" y="0"/>
                    </a:cubicBezTo>
                    <a:cubicBezTo>
                      <a:pt x="151" y="0"/>
                      <a:pt x="162" y="11"/>
                      <a:pt x="162" y="25"/>
                    </a:cubicBezTo>
                    <a:cubicBezTo>
                      <a:pt x="162" y="25"/>
                      <a:pt x="162" y="25"/>
                      <a:pt x="162" y="25"/>
                    </a:cubicBezTo>
                    <a:cubicBezTo>
                      <a:pt x="162" y="38"/>
                      <a:pt x="151" y="49"/>
                      <a:pt x="137" y="49"/>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32" name="Freeform 753">
                <a:extLst>
                  <a:ext uri="{FF2B5EF4-FFF2-40B4-BE49-F238E27FC236}">
                    <a16:creationId xmlns:a16="http://schemas.microsoft.com/office/drawing/2014/main" id="{B8911DB0-567D-43DA-AD55-4977B549EF92}"/>
                  </a:ext>
                </a:extLst>
              </p:cNvPr>
              <p:cNvSpPr>
                <a:spLocks/>
              </p:cNvSpPr>
              <p:nvPr/>
            </p:nvSpPr>
            <p:spPr bwMode="auto">
              <a:xfrm>
                <a:off x="1106076" y="1496592"/>
                <a:ext cx="181994" cy="115996"/>
              </a:xfrm>
              <a:custGeom>
                <a:avLst/>
                <a:gdLst>
                  <a:gd name="T0" fmla="*/ 52 w 77"/>
                  <a:gd name="T1" fmla="*/ 49 h 49"/>
                  <a:gd name="T2" fmla="*/ 24 w 77"/>
                  <a:gd name="T3" fmla="*/ 49 h 49"/>
                  <a:gd name="T4" fmla="*/ 0 w 77"/>
                  <a:gd name="T5" fmla="*/ 24 h 49"/>
                  <a:gd name="T6" fmla="*/ 0 w 77"/>
                  <a:gd name="T7" fmla="*/ 24 h 49"/>
                  <a:gd name="T8" fmla="*/ 24 w 77"/>
                  <a:gd name="T9" fmla="*/ 0 h 49"/>
                  <a:gd name="T10" fmla="*/ 52 w 77"/>
                  <a:gd name="T11" fmla="*/ 0 h 49"/>
                  <a:gd name="T12" fmla="*/ 77 w 77"/>
                  <a:gd name="T13" fmla="*/ 24 h 49"/>
                  <a:gd name="T14" fmla="*/ 77 w 77"/>
                  <a:gd name="T15" fmla="*/ 24 h 49"/>
                  <a:gd name="T16" fmla="*/ 52 w 7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9">
                    <a:moveTo>
                      <a:pt x="52" y="49"/>
                    </a:moveTo>
                    <a:cubicBezTo>
                      <a:pt x="24" y="49"/>
                      <a:pt x="24" y="49"/>
                      <a:pt x="24" y="49"/>
                    </a:cubicBezTo>
                    <a:cubicBezTo>
                      <a:pt x="11" y="49"/>
                      <a:pt x="0" y="38"/>
                      <a:pt x="0" y="24"/>
                    </a:cubicBezTo>
                    <a:cubicBezTo>
                      <a:pt x="0" y="24"/>
                      <a:pt x="0" y="24"/>
                      <a:pt x="0" y="24"/>
                    </a:cubicBezTo>
                    <a:cubicBezTo>
                      <a:pt x="0" y="11"/>
                      <a:pt x="11" y="0"/>
                      <a:pt x="24" y="0"/>
                    </a:cubicBezTo>
                    <a:cubicBezTo>
                      <a:pt x="52" y="0"/>
                      <a:pt x="52" y="0"/>
                      <a:pt x="52" y="0"/>
                    </a:cubicBezTo>
                    <a:cubicBezTo>
                      <a:pt x="66" y="0"/>
                      <a:pt x="77" y="11"/>
                      <a:pt x="77" y="24"/>
                    </a:cubicBezTo>
                    <a:cubicBezTo>
                      <a:pt x="77" y="24"/>
                      <a:pt x="77" y="24"/>
                      <a:pt x="77" y="24"/>
                    </a:cubicBezTo>
                    <a:cubicBezTo>
                      <a:pt x="77" y="38"/>
                      <a:pt x="66" y="49"/>
                      <a:pt x="52" y="49"/>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grpSp>
        <p:grpSp>
          <p:nvGrpSpPr>
            <p:cNvPr id="36" name="Group 35">
              <a:extLst>
                <a:ext uri="{FF2B5EF4-FFF2-40B4-BE49-F238E27FC236}">
                  <a16:creationId xmlns:a16="http://schemas.microsoft.com/office/drawing/2014/main" id="{FCAF3707-03F2-49AE-8B51-3E1669462F1F}"/>
                </a:ext>
              </a:extLst>
            </p:cNvPr>
            <p:cNvGrpSpPr>
              <a:grpSpLocks noChangeAspect="1"/>
            </p:cNvGrpSpPr>
            <p:nvPr/>
          </p:nvGrpSpPr>
          <p:grpSpPr>
            <a:xfrm>
              <a:off x="5479627" y="1258830"/>
              <a:ext cx="1085276" cy="537602"/>
              <a:chOff x="836085" y="1496592"/>
              <a:chExt cx="538984" cy="266991"/>
            </a:xfrm>
            <a:solidFill>
              <a:schemeClr val="accent1"/>
            </a:solidFill>
          </p:grpSpPr>
          <p:sp>
            <p:nvSpPr>
              <p:cNvPr id="38" name="Freeform 751">
                <a:extLst>
                  <a:ext uri="{FF2B5EF4-FFF2-40B4-BE49-F238E27FC236}">
                    <a16:creationId xmlns:a16="http://schemas.microsoft.com/office/drawing/2014/main" id="{D26C830B-7585-4E2F-BFEB-2BAFB6CCE524}"/>
                  </a:ext>
                </a:extLst>
              </p:cNvPr>
              <p:cNvSpPr>
                <a:spLocks/>
              </p:cNvSpPr>
              <p:nvPr/>
            </p:nvSpPr>
            <p:spPr bwMode="auto">
              <a:xfrm>
                <a:off x="836085" y="1647587"/>
                <a:ext cx="538984" cy="115996"/>
              </a:xfrm>
              <a:custGeom>
                <a:avLst/>
                <a:gdLst>
                  <a:gd name="T0" fmla="*/ 204 w 228"/>
                  <a:gd name="T1" fmla="*/ 49 h 49"/>
                  <a:gd name="T2" fmla="*/ 24 w 228"/>
                  <a:gd name="T3" fmla="*/ 49 h 49"/>
                  <a:gd name="T4" fmla="*/ 0 w 228"/>
                  <a:gd name="T5" fmla="*/ 25 h 49"/>
                  <a:gd name="T6" fmla="*/ 0 w 228"/>
                  <a:gd name="T7" fmla="*/ 25 h 49"/>
                  <a:gd name="T8" fmla="*/ 24 w 228"/>
                  <a:gd name="T9" fmla="*/ 0 h 49"/>
                  <a:gd name="T10" fmla="*/ 204 w 228"/>
                  <a:gd name="T11" fmla="*/ 0 h 49"/>
                  <a:gd name="T12" fmla="*/ 228 w 228"/>
                  <a:gd name="T13" fmla="*/ 25 h 49"/>
                  <a:gd name="T14" fmla="*/ 228 w 228"/>
                  <a:gd name="T15" fmla="*/ 25 h 49"/>
                  <a:gd name="T16" fmla="*/ 204 w 228"/>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9">
                    <a:moveTo>
                      <a:pt x="204" y="49"/>
                    </a:moveTo>
                    <a:cubicBezTo>
                      <a:pt x="24" y="49"/>
                      <a:pt x="24" y="49"/>
                      <a:pt x="24" y="49"/>
                    </a:cubicBezTo>
                    <a:cubicBezTo>
                      <a:pt x="11" y="49"/>
                      <a:pt x="0" y="38"/>
                      <a:pt x="0" y="25"/>
                    </a:cubicBezTo>
                    <a:cubicBezTo>
                      <a:pt x="0" y="25"/>
                      <a:pt x="0" y="25"/>
                      <a:pt x="0" y="25"/>
                    </a:cubicBezTo>
                    <a:cubicBezTo>
                      <a:pt x="0" y="11"/>
                      <a:pt x="11" y="0"/>
                      <a:pt x="24" y="0"/>
                    </a:cubicBezTo>
                    <a:cubicBezTo>
                      <a:pt x="204" y="0"/>
                      <a:pt x="204" y="0"/>
                      <a:pt x="204" y="0"/>
                    </a:cubicBezTo>
                    <a:cubicBezTo>
                      <a:pt x="217" y="0"/>
                      <a:pt x="228" y="11"/>
                      <a:pt x="228" y="25"/>
                    </a:cubicBezTo>
                    <a:cubicBezTo>
                      <a:pt x="228" y="25"/>
                      <a:pt x="228" y="25"/>
                      <a:pt x="228" y="25"/>
                    </a:cubicBezTo>
                    <a:cubicBezTo>
                      <a:pt x="228" y="38"/>
                      <a:pt x="217" y="49"/>
                      <a:pt x="204" y="49"/>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39" name="Freeform 752">
                <a:extLst>
                  <a:ext uri="{FF2B5EF4-FFF2-40B4-BE49-F238E27FC236}">
                    <a16:creationId xmlns:a16="http://schemas.microsoft.com/office/drawing/2014/main" id="{C98834A5-5DE9-43DB-AA3C-8AD204C859A6}"/>
                  </a:ext>
                </a:extLst>
              </p:cNvPr>
              <p:cNvSpPr>
                <a:spLocks/>
              </p:cNvSpPr>
              <p:nvPr/>
            </p:nvSpPr>
            <p:spPr bwMode="auto">
              <a:xfrm>
                <a:off x="955081" y="1571590"/>
                <a:ext cx="382988" cy="115996"/>
              </a:xfrm>
              <a:custGeom>
                <a:avLst/>
                <a:gdLst>
                  <a:gd name="T0" fmla="*/ 137 w 162"/>
                  <a:gd name="T1" fmla="*/ 49 h 49"/>
                  <a:gd name="T2" fmla="*/ 24 w 162"/>
                  <a:gd name="T3" fmla="*/ 49 h 49"/>
                  <a:gd name="T4" fmla="*/ 0 w 162"/>
                  <a:gd name="T5" fmla="*/ 25 h 49"/>
                  <a:gd name="T6" fmla="*/ 0 w 162"/>
                  <a:gd name="T7" fmla="*/ 25 h 49"/>
                  <a:gd name="T8" fmla="*/ 24 w 162"/>
                  <a:gd name="T9" fmla="*/ 0 h 49"/>
                  <a:gd name="T10" fmla="*/ 137 w 162"/>
                  <a:gd name="T11" fmla="*/ 0 h 49"/>
                  <a:gd name="T12" fmla="*/ 162 w 162"/>
                  <a:gd name="T13" fmla="*/ 25 h 49"/>
                  <a:gd name="T14" fmla="*/ 162 w 162"/>
                  <a:gd name="T15" fmla="*/ 25 h 49"/>
                  <a:gd name="T16" fmla="*/ 137 w 16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9">
                    <a:moveTo>
                      <a:pt x="137" y="49"/>
                    </a:moveTo>
                    <a:cubicBezTo>
                      <a:pt x="24" y="49"/>
                      <a:pt x="24" y="49"/>
                      <a:pt x="24" y="49"/>
                    </a:cubicBezTo>
                    <a:cubicBezTo>
                      <a:pt x="11" y="49"/>
                      <a:pt x="0" y="38"/>
                      <a:pt x="0" y="25"/>
                    </a:cubicBezTo>
                    <a:cubicBezTo>
                      <a:pt x="0" y="25"/>
                      <a:pt x="0" y="25"/>
                      <a:pt x="0" y="25"/>
                    </a:cubicBezTo>
                    <a:cubicBezTo>
                      <a:pt x="0" y="11"/>
                      <a:pt x="11" y="0"/>
                      <a:pt x="24" y="0"/>
                    </a:cubicBezTo>
                    <a:cubicBezTo>
                      <a:pt x="137" y="0"/>
                      <a:pt x="137" y="0"/>
                      <a:pt x="137" y="0"/>
                    </a:cubicBezTo>
                    <a:cubicBezTo>
                      <a:pt x="151" y="0"/>
                      <a:pt x="162" y="11"/>
                      <a:pt x="162" y="25"/>
                    </a:cubicBezTo>
                    <a:cubicBezTo>
                      <a:pt x="162" y="25"/>
                      <a:pt x="162" y="25"/>
                      <a:pt x="162" y="25"/>
                    </a:cubicBezTo>
                    <a:cubicBezTo>
                      <a:pt x="162" y="38"/>
                      <a:pt x="151" y="49"/>
                      <a:pt x="137" y="49"/>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40" name="Freeform 753">
                <a:extLst>
                  <a:ext uri="{FF2B5EF4-FFF2-40B4-BE49-F238E27FC236}">
                    <a16:creationId xmlns:a16="http://schemas.microsoft.com/office/drawing/2014/main" id="{D26B2A1B-12E9-43ED-AF37-9372AC1B7B47}"/>
                  </a:ext>
                </a:extLst>
              </p:cNvPr>
              <p:cNvSpPr>
                <a:spLocks/>
              </p:cNvSpPr>
              <p:nvPr/>
            </p:nvSpPr>
            <p:spPr bwMode="auto">
              <a:xfrm>
                <a:off x="1106076" y="1496592"/>
                <a:ext cx="181994" cy="115996"/>
              </a:xfrm>
              <a:custGeom>
                <a:avLst/>
                <a:gdLst>
                  <a:gd name="T0" fmla="*/ 52 w 77"/>
                  <a:gd name="T1" fmla="*/ 49 h 49"/>
                  <a:gd name="T2" fmla="*/ 24 w 77"/>
                  <a:gd name="T3" fmla="*/ 49 h 49"/>
                  <a:gd name="T4" fmla="*/ 0 w 77"/>
                  <a:gd name="T5" fmla="*/ 24 h 49"/>
                  <a:gd name="T6" fmla="*/ 0 w 77"/>
                  <a:gd name="T7" fmla="*/ 24 h 49"/>
                  <a:gd name="T8" fmla="*/ 24 w 77"/>
                  <a:gd name="T9" fmla="*/ 0 h 49"/>
                  <a:gd name="T10" fmla="*/ 52 w 77"/>
                  <a:gd name="T11" fmla="*/ 0 h 49"/>
                  <a:gd name="T12" fmla="*/ 77 w 77"/>
                  <a:gd name="T13" fmla="*/ 24 h 49"/>
                  <a:gd name="T14" fmla="*/ 77 w 77"/>
                  <a:gd name="T15" fmla="*/ 24 h 49"/>
                  <a:gd name="T16" fmla="*/ 52 w 7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9">
                    <a:moveTo>
                      <a:pt x="52" y="49"/>
                    </a:moveTo>
                    <a:cubicBezTo>
                      <a:pt x="24" y="49"/>
                      <a:pt x="24" y="49"/>
                      <a:pt x="24" y="49"/>
                    </a:cubicBezTo>
                    <a:cubicBezTo>
                      <a:pt x="11" y="49"/>
                      <a:pt x="0" y="38"/>
                      <a:pt x="0" y="24"/>
                    </a:cubicBezTo>
                    <a:cubicBezTo>
                      <a:pt x="0" y="24"/>
                      <a:pt x="0" y="24"/>
                      <a:pt x="0" y="24"/>
                    </a:cubicBezTo>
                    <a:cubicBezTo>
                      <a:pt x="0" y="11"/>
                      <a:pt x="11" y="0"/>
                      <a:pt x="24" y="0"/>
                    </a:cubicBezTo>
                    <a:cubicBezTo>
                      <a:pt x="52" y="0"/>
                      <a:pt x="52" y="0"/>
                      <a:pt x="52" y="0"/>
                    </a:cubicBezTo>
                    <a:cubicBezTo>
                      <a:pt x="66" y="0"/>
                      <a:pt x="77" y="11"/>
                      <a:pt x="77" y="24"/>
                    </a:cubicBezTo>
                    <a:cubicBezTo>
                      <a:pt x="77" y="24"/>
                      <a:pt x="77" y="24"/>
                      <a:pt x="77" y="24"/>
                    </a:cubicBezTo>
                    <a:cubicBezTo>
                      <a:pt x="77" y="38"/>
                      <a:pt x="66" y="49"/>
                      <a:pt x="52" y="49"/>
                    </a:cubicBez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grpSp>
      </p:grpSp>
      <p:sp>
        <p:nvSpPr>
          <p:cNvPr id="41" name="Google Shape;3574;p503">
            <a:extLst>
              <a:ext uri="{FF2B5EF4-FFF2-40B4-BE49-F238E27FC236}">
                <a16:creationId xmlns:a16="http://schemas.microsoft.com/office/drawing/2014/main" id="{C9A7F68D-5DE5-40F1-9A30-262445B35256}"/>
              </a:ext>
            </a:extLst>
          </p:cNvPr>
          <p:cNvSpPr/>
          <p:nvPr/>
        </p:nvSpPr>
        <p:spPr>
          <a:xfrm>
            <a:off x="4534584" y="5055561"/>
            <a:ext cx="2502752" cy="422400"/>
          </a:xfrm>
          <a:prstGeom prst="roundRect">
            <a:avLst>
              <a:gd name="adj" fmla="val 50000"/>
            </a:avLst>
          </a:prstGeom>
          <a:solidFill>
            <a:schemeClr val="bg1"/>
          </a:solidFill>
          <a:ln>
            <a:noFill/>
          </a:ln>
        </p:spPr>
        <p:txBody>
          <a:bodyPr spcFirstLastPara="1" wrap="square" lIns="91433" tIns="45700" rIns="91433" bIns="45700" anchor="ctr" anchorCtr="0">
            <a:noAutofit/>
          </a:bodyPr>
          <a:lstStyle/>
          <a:p>
            <a:pPr marL="0" marR="0" lvl="0" indent="0" algn="ctr" defTabSz="1219140" rtl="0" eaLnBrk="1" fontAlgn="base" latinLnBrk="0" hangingPunct="1">
              <a:lnSpc>
                <a:spcPct val="100000"/>
              </a:lnSpc>
              <a:spcBef>
                <a:spcPct val="0"/>
              </a:spcBef>
              <a:spcAft>
                <a:spcPct val="0"/>
              </a:spcAft>
              <a:buClr>
                <a:srgbClr val="000000"/>
              </a:buClr>
              <a:buSzTx/>
              <a:buFontTx/>
              <a:buNone/>
              <a:tabLst/>
              <a:defRPr/>
            </a:pPr>
            <a:r>
              <a:rPr kumimoji="0" lang="en" sz="1467" b="0" i="0" u="none" strike="noStrike" kern="0" cap="none" spc="0" normalizeH="0" baseline="0" noProof="0">
                <a:ln>
                  <a:noFill/>
                </a:ln>
                <a:solidFill>
                  <a:srgbClr val="FFFFFF"/>
                </a:solidFill>
                <a:effectLst/>
                <a:uLnTx/>
                <a:uFillTx/>
                <a:latin typeface="CiscoSansTT Light"/>
                <a:ea typeface="Arial"/>
                <a:cs typeface="Arial"/>
                <a:sym typeface="Arial"/>
              </a:rPr>
              <a:t>Remote access </a:t>
            </a:r>
            <a:endParaRPr kumimoji="0" sz="1467" b="0" i="0" u="none" strike="noStrike" kern="0" cap="none" spc="0" normalizeH="0" baseline="0" noProof="0">
              <a:ln>
                <a:noFill/>
              </a:ln>
              <a:solidFill>
                <a:srgbClr val="000000"/>
              </a:solidFill>
              <a:effectLst/>
              <a:uLnTx/>
              <a:uFillTx/>
              <a:latin typeface="CiscoSansTT Light"/>
              <a:ea typeface="ＭＳ Ｐゴシック" charset="0"/>
              <a:cs typeface="Arial"/>
              <a:sym typeface="Arial"/>
            </a:endParaRPr>
          </a:p>
        </p:txBody>
      </p:sp>
      <p:sp>
        <p:nvSpPr>
          <p:cNvPr id="42" name="Google Shape;3578;p503">
            <a:extLst>
              <a:ext uri="{FF2B5EF4-FFF2-40B4-BE49-F238E27FC236}">
                <a16:creationId xmlns:a16="http://schemas.microsoft.com/office/drawing/2014/main" id="{F8F654EC-5F1C-4E2A-BD12-AB336E068D28}"/>
              </a:ext>
            </a:extLst>
          </p:cNvPr>
          <p:cNvSpPr txBox="1"/>
          <p:nvPr/>
        </p:nvSpPr>
        <p:spPr>
          <a:xfrm>
            <a:off x="6423063" y="3567217"/>
            <a:ext cx="2442791" cy="348892"/>
          </a:xfrm>
          <a:prstGeom prst="rect">
            <a:avLst/>
          </a:prstGeom>
          <a:noFill/>
          <a:ln>
            <a:noFill/>
          </a:ln>
        </p:spPr>
        <p:txBody>
          <a:bodyPr spcFirstLastPara="1" wrap="square" lIns="121900" tIns="60967" rIns="121900" bIns="60967" anchor="t" anchorCtr="0">
            <a:spAutoFit/>
          </a:bodyPr>
          <a:lstStyle/>
          <a:p>
            <a:pPr marL="0" marR="0" lvl="0" indent="0" algn="ctr" defTabSz="1219140" rtl="0" eaLnBrk="1" fontAlgn="base" latinLnBrk="0" hangingPunct="1">
              <a:lnSpc>
                <a:spcPct val="100000"/>
              </a:lnSpc>
              <a:spcBef>
                <a:spcPct val="0"/>
              </a:spcBef>
              <a:spcAft>
                <a:spcPct val="0"/>
              </a:spcAft>
              <a:buClr>
                <a:srgbClr val="000000"/>
              </a:buClr>
              <a:buSzTx/>
              <a:buFontTx/>
              <a:buNone/>
              <a:tabLst/>
              <a:defRPr/>
            </a:pPr>
            <a:r>
              <a:rPr kumimoji="0" lang="en" sz="1467" b="0" i="0" u="none" strike="noStrike" kern="0" cap="none" spc="0" normalizeH="0" baseline="0" noProof="0">
                <a:ln>
                  <a:noFill/>
                </a:ln>
                <a:solidFill>
                  <a:srgbClr val="414244"/>
                </a:solidFill>
                <a:effectLst/>
                <a:uLnTx/>
                <a:uFillTx/>
                <a:latin typeface="CiscoSansTT Light"/>
                <a:ea typeface="Arial"/>
                <a:cs typeface="Arial"/>
                <a:sym typeface="Arial"/>
              </a:rPr>
              <a:t>Network</a:t>
            </a:r>
            <a:endParaRPr kumimoji="0" sz="1467" b="0" i="0" u="none" strike="noStrike" kern="0" cap="none" spc="0" normalizeH="0" baseline="0" noProof="0">
              <a:ln>
                <a:noFill/>
              </a:ln>
              <a:solidFill>
                <a:srgbClr val="414244"/>
              </a:solidFill>
              <a:effectLst/>
              <a:uLnTx/>
              <a:uFillTx/>
              <a:latin typeface="CiscoSansTT Light"/>
              <a:ea typeface="Arial"/>
              <a:cs typeface="Arial"/>
              <a:sym typeface="Arial"/>
            </a:endParaRPr>
          </a:p>
        </p:txBody>
      </p:sp>
      <p:sp>
        <p:nvSpPr>
          <p:cNvPr id="43" name="Google Shape;3579;p503">
            <a:extLst>
              <a:ext uri="{FF2B5EF4-FFF2-40B4-BE49-F238E27FC236}">
                <a16:creationId xmlns:a16="http://schemas.microsoft.com/office/drawing/2014/main" id="{C37CD2C9-7B6D-459F-A44C-F47D749C46B9}"/>
              </a:ext>
            </a:extLst>
          </p:cNvPr>
          <p:cNvSpPr txBox="1"/>
          <p:nvPr/>
        </p:nvSpPr>
        <p:spPr>
          <a:xfrm>
            <a:off x="4685956" y="3567217"/>
            <a:ext cx="1329587" cy="348892"/>
          </a:xfrm>
          <a:prstGeom prst="rect">
            <a:avLst/>
          </a:prstGeom>
          <a:noFill/>
          <a:ln>
            <a:noFill/>
          </a:ln>
        </p:spPr>
        <p:txBody>
          <a:bodyPr spcFirstLastPara="1" wrap="square" lIns="121900" tIns="60967" rIns="121900" bIns="60967" anchor="t" anchorCtr="0">
            <a:spAutoFit/>
          </a:bodyPr>
          <a:lstStyle/>
          <a:p>
            <a:pPr marL="0" marR="0" lvl="0" indent="0" algn="ctr" defTabSz="1219140" rtl="0" eaLnBrk="1" fontAlgn="base" latinLnBrk="0" hangingPunct="1">
              <a:lnSpc>
                <a:spcPct val="100000"/>
              </a:lnSpc>
              <a:spcBef>
                <a:spcPct val="0"/>
              </a:spcBef>
              <a:spcAft>
                <a:spcPct val="0"/>
              </a:spcAft>
              <a:buClr>
                <a:srgbClr val="000000"/>
              </a:buClr>
              <a:buSzTx/>
              <a:buFontTx/>
              <a:buNone/>
              <a:tabLst/>
              <a:defRPr/>
            </a:pPr>
            <a:r>
              <a:rPr kumimoji="0" lang="en" sz="1467" b="0" i="0" u="none" strike="noStrike" kern="0" cap="none" spc="0" normalizeH="0" baseline="0" noProof="0">
                <a:ln>
                  <a:noFill/>
                </a:ln>
                <a:solidFill>
                  <a:srgbClr val="414244"/>
                </a:solidFill>
                <a:effectLst/>
                <a:uLnTx/>
                <a:uFillTx/>
                <a:latin typeface="CiscoSansTT Light"/>
                <a:ea typeface="Arial"/>
                <a:cs typeface="Arial"/>
                <a:sym typeface="Arial"/>
              </a:rPr>
              <a:t> Security</a:t>
            </a:r>
            <a:endParaRPr kumimoji="0" sz="1467" b="0" i="0" u="none" strike="noStrike" kern="0" cap="none" spc="0" normalizeH="0" baseline="0" noProof="0">
              <a:ln>
                <a:noFill/>
              </a:ln>
              <a:solidFill>
                <a:srgbClr val="414244"/>
              </a:solidFill>
              <a:effectLst/>
              <a:uLnTx/>
              <a:uFillTx/>
              <a:latin typeface="CiscoSansTT Light"/>
              <a:ea typeface="Arial"/>
              <a:cs typeface="Arial"/>
              <a:sym typeface="Arial"/>
            </a:endParaRPr>
          </a:p>
        </p:txBody>
      </p:sp>
      <p:cxnSp>
        <p:nvCxnSpPr>
          <p:cNvPr id="44" name="Google Shape;3580;p503">
            <a:extLst>
              <a:ext uri="{FF2B5EF4-FFF2-40B4-BE49-F238E27FC236}">
                <a16:creationId xmlns:a16="http://schemas.microsoft.com/office/drawing/2014/main" id="{F6C5F491-2754-47EB-B4D7-826144B23935}"/>
              </a:ext>
            </a:extLst>
          </p:cNvPr>
          <p:cNvCxnSpPr/>
          <p:nvPr/>
        </p:nvCxnSpPr>
        <p:spPr>
          <a:xfrm>
            <a:off x="4531292" y="3456100"/>
            <a:ext cx="6699033" cy="0"/>
          </a:xfrm>
          <a:prstGeom prst="straightConnector1">
            <a:avLst/>
          </a:prstGeom>
          <a:noFill/>
          <a:ln w="9525" cap="rnd" cmpd="sng">
            <a:solidFill>
              <a:srgbClr val="DBE7F3"/>
            </a:solidFill>
            <a:prstDash val="dot"/>
            <a:round/>
            <a:headEnd type="none" w="sm" len="sm"/>
            <a:tailEnd type="none" w="sm" len="sm"/>
          </a:ln>
        </p:spPr>
      </p:cxnSp>
      <p:sp>
        <p:nvSpPr>
          <p:cNvPr id="45" name="Google Shape;3581;p503">
            <a:extLst>
              <a:ext uri="{FF2B5EF4-FFF2-40B4-BE49-F238E27FC236}">
                <a16:creationId xmlns:a16="http://schemas.microsoft.com/office/drawing/2014/main" id="{B8204874-E641-4FBB-A142-F41A2BB41F88}"/>
              </a:ext>
            </a:extLst>
          </p:cNvPr>
          <p:cNvSpPr txBox="1"/>
          <p:nvPr/>
        </p:nvSpPr>
        <p:spPr>
          <a:xfrm>
            <a:off x="4371785" y="2922557"/>
            <a:ext cx="6969123" cy="348892"/>
          </a:xfrm>
          <a:prstGeom prst="rect">
            <a:avLst/>
          </a:prstGeom>
          <a:noFill/>
          <a:ln>
            <a:noFill/>
          </a:ln>
        </p:spPr>
        <p:txBody>
          <a:bodyPr spcFirstLastPara="1" wrap="square" lIns="121900" tIns="60967" rIns="121900" bIns="60967" anchor="t" anchorCtr="0">
            <a:spAutoFit/>
          </a:bodyPr>
          <a:lstStyle/>
          <a:p>
            <a:pPr marL="0" marR="0" lvl="0" indent="0" algn="ctr" defTabSz="1219140" rtl="0" eaLnBrk="1" fontAlgn="base" latinLnBrk="0" hangingPunct="1">
              <a:lnSpc>
                <a:spcPct val="100000"/>
              </a:lnSpc>
              <a:spcBef>
                <a:spcPct val="0"/>
              </a:spcBef>
              <a:spcAft>
                <a:spcPct val="0"/>
              </a:spcAft>
              <a:buClr>
                <a:srgbClr val="000000"/>
              </a:buClr>
              <a:buSzTx/>
              <a:buFontTx/>
              <a:buNone/>
              <a:tabLst/>
              <a:defRPr/>
            </a:pPr>
            <a:r>
              <a:rPr kumimoji="0" lang="en-US" sz="1467" b="0" i="0" u="none" strike="noStrike" kern="0" cap="none" spc="0" normalizeH="0" baseline="0" noProof="0">
                <a:ln>
                  <a:noFill/>
                </a:ln>
                <a:solidFill>
                  <a:srgbClr val="414244"/>
                </a:solidFill>
                <a:effectLst/>
                <a:uLnTx/>
                <a:uFillTx/>
                <a:latin typeface="CiscoSansTT Light"/>
                <a:ea typeface="Arial"/>
                <a:cs typeface="Arial"/>
                <a:sym typeface="Arial"/>
              </a:rPr>
              <a:t>Cloud dashboard, end-to-end application observability, APIs</a:t>
            </a:r>
          </a:p>
        </p:txBody>
      </p:sp>
      <p:sp>
        <p:nvSpPr>
          <p:cNvPr id="46" name="Google Shape;3582;p503">
            <a:extLst>
              <a:ext uri="{FF2B5EF4-FFF2-40B4-BE49-F238E27FC236}">
                <a16:creationId xmlns:a16="http://schemas.microsoft.com/office/drawing/2014/main" id="{0358E021-2155-4E44-9F66-1190967C39C2}"/>
              </a:ext>
            </a:extLst>
          </p:cNvPr>
          <p:cNvSpPr txBox="1"/>
          <p:nvPr/>
        </p:nvSpPr>
        <p:spPr>
          <a:xfrm>
            <a:off x="5327807" y="4157439"/>
            <a:ext cx="5090493" cy="318060"/>
          </a:xfrm>
          <a:prstGeom prst="rect">
            <a:avLst/>
          </a:prstGeom>
          <a:noFill/>
          <a:ln>
            <a:noFill/>
          </a:ln>
        </p:spPr>
        <p:txBody>
          <a:bodyPr spcFirstLastPara="1" wrap="square" lIns="91433" tIns="45700" rIns="91433" bIns="45700" anchor="t" anchorCtr="0">
            <a:spAutoFit/>
          </a:bodyPr>
          <a:lstStyle/>
          <a:p>
            <a:pPr marL="0" marR="0" lvl="0" indent="0" algn="ctr" defTabSz="1219140" rtl="0" eaLnBrk="1" fontAlgn="base" latinLnBrk="0" hangingPunct="1">
              <a:lnSpc>
                <a:spcPct val="100000"/>
              </a:lnSpc>
              <a:spcBef>
                <a:spcPct val="0"/>
              </a:spcBef>
              <a:spcAft>
                <a:spcPct val="0"/>
              </a:spcAft>
              <a:buClr>
                <a:srgbClr val="000000"/>
              </a:buClr>
              <a:buSzTx/>
              <a:buFontTx/>
              <a:buNone/>
              <a:tabLst/>
              <a:defRPr/>
            </a:pPr>
            <a:r>
              <a:rPr kumimoji="0" lang="en" sz="1467" b="0" i="0" u="none" strike="noStrike" kern="0" cap="none" spc="0" normalizeH="0" baseline="0" noProof="0">
                <a:ln>
                  <a:noFill/>
                </a:ln>
                <a:solidFill>
                  <a:srgbClr val="414244"/>
                </a:solidFill>
                <a:effectLst/>
                <a:uLnTx/>
                <a:uFillTx/>
                <a:latin typeface="CiscoSansTT Light"/>
                <a:ea typeface="Arial"/>
                <a:cs typeface="Arial"/>
                <a:sym typeface="Arial"/>
              </a:rPr>
              <a:t>Global cloud footprint</a:t>
            </a:r>
            <a:endParaRPr kumimoji="0" sz="1467" b="0" i="0" u="none" strike="noStrike" kern="0" cap="none" spc="0" normalizeH="0" baseline="0" noProof="0">
              <a:ln>
                <a:noFill/>
              </a:ln>
              <a:solidFill>
                <a:srgbClr val="414244"/>
              </a:solidFill>
              <a:effectLst/>
              <a:uLnTx/>
              <a:uFillTx/>
              <a:latin typeface="CiscoSansTT Light"/>
              <a:ea typeface="ＭＳ Ｐゴシック" charset="0"/>
              <a:cs typeface="Arial"/>
              <a:sym typeface="Arial"/>
            </a:endParaRPr>
          </a:p>
        </p:txBody>
      </p:sp>
      <p:cxnSp>
        <p:nvCxnSpPr>
          <p:cNvPr id="47" name="Google Shape;3583;p503">
            <a:extLst>
              <a:ext uri="{FF2B5EF4-FFF2-40B4-BE49-F238E27FC236}">
                <a16:creationId xmlns:a16="http://schemas.microsoft.com/office/drawing/2014/main" id="{A3E3D84F-07E9-4325-AEB2-9551691E03BB}"/>
              </a:ext>
            </a:extLst>
          </p:cNvPr>
          <p:cNvCxnSpPr/>
          <p:nvPr/>
        </p:nvCxnSpPr>
        <p:spPr>
          <a:xfrm>
            <a:off x="4560623" y="4051416"/>
            <a:ext cx="6669835" cy="6400"/>
          </a:xfrm>
          <a:prstGeom prst="straightConnector1">
            <a:avLst/>
          </a:prstGeom>
          <a:noFill/>
          <a:ln w="9525" cap="rnd" cmpd="sng">
            <a:solidFill>
              <a:srgbClr val="DBE7F3"/>
            </a:solidFill>
            <a:prstDash val="dot"/>
            <a:round/>
            <a:headEnd type="none" w="sm" len="sm"/>
            <a:tailEnd type="none" w="sm" len="sm"/>
          </a:ln>
        </p:spPr>
      </p:cxnSp>
      <p:sp>
        <p:nvSpPr>
          <p:cNvPr id="51" name="Google Shape;3584;p503">
            <a:extLst>
              <a:ext uri="{FF2B5EF4-FFF2-40B4-BE49-F238E27FC236}">
                <a16:creationId xmlns:a16="http://schemas.microsoft.com/office/drawing/2014/main" id="{C43E05D8-AFE8-4648-BD84-ACE277D77F00}"/>
              </a:ext>
            </a:extLst>
          </p:cNvPr>
          <p:cNvSpPr/>
          <p:nvPr/>
        </p:nvSpPr>
        <p:spPr>
          <a:xfrm>
            <a:off x="4272595" y="2769580"/>
            <a:ext cx="7169864" cy="1801200"/>
          </a:xfrm>
          <a:prstGeom prst="roundRect">
            <a:avLst>
              <a:gd name="adj" fmla="val 6667"/>
            </a:avLst>
          </a:prstGeom>
          <a:noFill/>
          <a:ln w="9525" cap="flat" cmpd="sng">
            <a:solidFill>
              <a:schemeClr val="bg1"/>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40" rtl="0" eaLnBrk="1" fontAlgn="base" latinLnBrk="0" hangingPunct="1">
              <a:lnSpc>
                <a:spcPct val="100000"/>
              </a:lnSpc>
              <a:spcBef>
                <a:spcPct val="0"/>
              </a:spcBef>
              <a:spcAft>
                <a:spcPct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CiscoSansTT Light"/>
              <a:ea typeface="Arial"/>
              <a:cs typeface="Arial"/>
              <a:sym typeface="Arial"/>
            </a:endParaRPr>
          </a:p>
        </p:txBody>
      </p:sp>
      <p:sp>
        <p:nvSpPr>
          <p:cNvPr id="53" name="Google Shape;3585;p503">
            <a:extLst>
              <a:ext uri="{FF2B5EF4-FFF2-40B4-BE49-F238E27FC236}">
                <a16:creationId xmlns:a16="http://schemas.microsoft.com/office/drawing/2014/main" id="{ECD3FC8D-01F7-41E3-B013-7DFC5D00BEA9}"/>
              </a:ext>
            </a:extLst>
          </p:cNvPr>
          <p:cNvSpPr/>
          <p:nvPr/>
        </p:nvSpPr>
        <p:spPr>
          <a:xfrm>
            <a:off x="8727801" y="5049545"/>
            <a:ext cx="2502752" cy="422400"/>
          </a:xfrm>
          <a:prstGeom prst="roundRect">
            <a:avLst>
              <a:gd name="adj" fmla="val 50000"/>
            </a:avLst>
          </a:prstGeom>
          <a:solidFill>
            <a:schemeClr val="bg1"/>
          </a:solidFill>
          <a:ln>
            <a:noFill/>
          </a:ln>
        </p:spPr>
        <p:txBody>
          <a:bodyPr spcFirstLastPara="1" wrap="square" lIns="91433" tIns="45700" rIns="91433" bIns="45700" anchor="ctr" anchorCtr="0">
            <a:noAutofit/>
          </a:bodyPr>
          <a:lstStyle/>
          <a:p>
            <a:pPr marL="0" marR="0" lvl="0" indent="0" algn="ctr" defTabSz="1219140" rtl="0" eaLnBrk="1" fontAlgn="base" latinLnBrk="0" hangingPunct="1">
              <a:lnSpc>
                <a:spcPct val="100000"/>
              </a:lnSpc>
              <a:spcBef>
                <a:spcPct val="0"/>
              </a:spcBef>
              <a:spcAft>
                <a:spcPct val="0"/>
              </a:spcAft>
              <a:buClr>
                <a:srgbClr val="000000"/>
              </a:buClr>
              <a:buSzTx/>
              <a:buFontTx/>
              <a:buNone/>
              <a:tabLst/>
              <a:defRPr/>
            </a:pPr>
            <a:r>
              <a:rPr kumimoji="0" lang="en" sz="1467" b="0" i="0" u="none" strike="noStrike" kern="0" cap="none" spc="0" normalizeH="0" baseline="0" noProof="0">
                <a:ln>
                  <a:noFill/>
                </a:ln>
                <a:solidFill>
                  <a:srgbClr val="FFFFFF"/>
                </a:solidFill>
                <a:effectLst/>
                <a:uLnTx/>
                <a:uFillTx/>
                <a:latin typeface="CiscoSansTT Light"/>
                <a:ea typeface="Arial"/>
                <a:cs typeface="Arial"/>
                <a:sym typeface="Arial"/>
              </a:rPr>
              <a:t>SD-WAN</a:t>
            </a:r>
            <a:endParaRPr kumimoji="0" sz="1467" b="0" i="0" u="none" strike="noStrike" kern="0" cap="none" spc="0" normalizeH="0" baseline="0" noProof="0">
              <a:ln>
                <a:noFill/>
              </a:ln>
              <a:solidFill>
                <a:srgbClr val="000000"/>
              </a:solidFill>
              <a:effectLst/>
              <a:uLnTx/>
              <a:uFillTx/>
              <a:latin typeface="CiscoSansTT Light"/>
              <a:ea typeface="ＭＳ Ｐゴシック" charset="0"/>
              <a:cs typeface="Arial"/>
              <a:sym typeface="Arial"/>
            </a:endParaRPr>
          </a:p>
        </p:txBody>
      </p:sp>
      <p:sp>
        <p:nvSpPr>
          <p:cNvPr id="73" name="Google Shape;3601;p503">
            <a:extLst>
              <a:ext uri="{FF2B5EF4-FFF2-40B4-BE49-F238E27FC236}">
                <a16:creationId xmlns:a16="http://schemas.microsoft.com/office/drawing/2014/main" id="{F52AD2BE-04BA-4559-BAE5-31DA7E09955A}"/>
              </a:ext>
            </a:extLst>
          </p:cNvPr>
          <p:cNvSpPr txBox="1"/>
          <p:nvPr/>
        </p:nvSpPr>
        <p:spPr>
          <a:xfrm>
            <a:off x="9145592" y="3567217"/>
            <a:ext cx="1827531" cy="348892"/>
          </a:xfrm>
          <a:prstGeom prst="rect">
            <a:avLst/>
          </a:prstGeom>
          <a:noFill/>
          <a:ln>
            <a:noFill/>
          </a:ln>
        </p:spPr>
        <p:txBody>
          <a:bodyPr spcFirstLastPara="1" wrap="square" lIns="121900" tIns="60967" rIns="121900" bIns="60967" anchor="t" anchorCtr="0">
            <a:spAutoFit/>
          </a:bodyPr>
          <a:lstStyle/>
          <a:p>
            <a:pPr marL="0" marR="0" lvl="0" indent="0" algn="ctr" defTabSz="1219140" rtl="0" eaLnBrk="1" fontAlgn="base" latinLnBrk="0" hangingPunct="1">
              <a:lnSpc>
                <a:spcPct val="100000"/>
              </a:lnSpc>
              <a:spcBef>
                <a:spcPct val="0"/>
              </a:spcBef>
              <a:spcAft>
                <a:spcPct val="0"/>
              </a:spcAft>
              <a:buClr>
                <a:srgbClr val="000000"/>
              </a:buClr>
              <a:buSzTx/>
              <a:buFontTx/>
              <a:buNone/>
              <a:tabLst/>
              <a:defRPr/>
            </a:pPr>
            <a:r>
              <a:rPr kumimoji="0" lang="en" sz="1467" b="0" i="0" u="none" strike="noStrike" kern="0" cap="none" spc="0" normalizeH="0" baseline="0" noProof="0">
                <a:ln>
                  <a:noFill/>
                </a:ln>
                <a:solidFill>
                  <a:srgbClr val="414244"/>
                </a:solidFill>
                <a:effectLst/>
                <a:uLnTx/>
                <a:uFillTx/>
                <a:latin typeface="CiscoSansTT Light"/>
                <a:ea typeface="Arial"/>
                <a:cs typeface="Arial"/>
                <a:sym typeface="Arial"/>
              </a:rPr>
              <a:t> Observability</a:t>
            </a:r>
            <a:endParaRPr kumimoji="0" sz="1467" b="0" i="0" u="none" strike="noStrike" kern="0" cap="none" spc="0" normalizeH="0" baseline="0" noProof="0">
              <a:ln>
                <a:noFill/>
              </a:ln>
              <a:solidFill>
                <a:srgbClr val="414244"/>
              </a:solidFill>
              <a:effectLst/>
              <a:uLnTx/>
              <a:uFillTx/>
              <a:latin typeface="CiscoSansTT Light"/>
              <a:ea typeface="Arial"/>
              <a:cs typeface="Arial"/>
              <a:sym typeface="Arial"/>
            </a:endParaRPr>
          </a:p>
        </p:txBody>
      </p:sp>
      <p:cxnSp>
        <p:nvCxnSpPr>
          <p:cNvPr id="104" name="Google Shape;3635;p503">
            <a:extLst>
              <a:ext uri="{FF2B5EF4-FFF2-40B4-BE49-F238E27FC236}">
                <a16:creationId xmlns:a16="http://schemas.microsoft.com/office/drawing/2014/main" id="{05533889-FB24-48A2-9FDD-2FC68CEDFE57}"/>
              </a:ext>
            </a:extLst>
          </p:cNvPr>
          <p:cNvCxnSpPr>
            <a:cxnSpLocks/>
          </p:cNvCxnSpPr>
          <p:nvPr/>
        </p:nvCxnSpPr>
        <p:spPr>
          <a:xfrm>
            <a:off x="5064472" y="3400476"/>
            <a:ext cx="5677597" cy="0"/>
          </a:xfrm>
          <a:prstGeom prst="straightConnector1">
            <a:avLst/>
          </a:prstGeom>
          <a:noFill/>
          <a:ln w="9525" cap="flat" cmpd="sng">
            <a:solidFill>
              <a:schemeClr val="tx1">
                <a:lumMod val="50000"/>
                <a:lumOff val="50000"/>
              </a:schemeClr>
            </a:solidFill>
            <a:prstDash val="dash"/>
            <a:round/>
            <a:headEnd type="none" w="sm" len="sm"/>
            <a:tailEnd type="none" w="sm" len="sm"/>
          </a:ln>
        </p:spPr>
      </p:cxnSp>
      <p:cxnSp>
        <p:nvCxnSpPr>
          <p:cNvPr id="105" name="Google Shape;3636;p503">
            <a:extLst>
              <a:ext uri="{FF2B5EF4-FFF2-40B4-BE49-F238E27FC236}">
                <a16:creationId xmlns:a16="http://schemas.microsoft.com/office/drawing/2014/main" id="{58706345-B814-4965-928B-EEEFDB2976BD}"/>
              </a:ext>
            </a:extLst>
          </p:cNvPr>
          <p:cNvCxnSpPr>
            <a:cxnSpLocks/>
          </p:cNvCxnSpPr>
          <p:nvPr/>
        </p:nvCxnSpPr>
        <p:spPr>
          <a:xfrm>
            <a:off x="5064472" y="4103548"/>
            <a:ext cx="5677597" cy="0"/>
          </a:xfrm>
          <a:prstGeom prst="straightConnector1">
            <a:avLst/>
          </a:prstGeom>
          <a:noFill/>
          <a:ln w="9525" cap="flat" cmpd="sng">
            <a:solidFill>
              <a:schemeClr val="tx1">
                <a:lumMod val="50000"/>
                <a:lumOff val="50000"/>
              </a:schemeClr>
            </a:solidFill>
            <a:prstDash val="dash"/>
            <a:round/>
            <a:headEnd type="none" w="sm" len="sm"/>
            <a:tailEnd type="none" w="sm" len="sm"/>
          </a:ln>
        </p:spPr>
      </p:cxnSp>
      <p:cxnSp>
        <p:nvCxnSpPr>
          <p:cNvPr id="106" name="Google Shape;3145;p495">
            <a:extLst>
              <a:ext uri="{FF2B5EF4-FFF2-40B4-BE49-F238E27FC236}">
                <a16:creationId xmlns:a16="http://schemas.microsoft.com/office/drawing/2014/main" id="{18A629E2-6ADB-4A72-96C3-AF7B4B4DC94E}"/>
              </a:ext>
            </a:extLst>
          </p:cNvPr>
          <p:cNvCxnSpPr>
            <a:cxnSpLocks/>
          </p:cNvCxnSpPr>
          <p:nvPr/>
        </p:nvCxnSpPr>
        <p:spPr>
          <a:xfrm flipH="1" flipV="1">
            <a:off x="7857527" y="2314841"/>
            <a:ext cx="0" cy="441060"/>
          </a:xfrm>
          <a:prstGeom prst="straightConnector1">
            <a:avLst/>
          </a:prstGeom>
          <a:noFill/>
          <a:ln w="9525" cap="rnd" cmpd="sng">
            <a:solidFill>
              <a:schemeClr val="tx1">
                <a:lumMod val="50000"/>
                <a:lumOff val="50000"/>
              </a:schemeClr>
            </a:solidFill>
            <a:prstDash val="solid"/>
            <a:round/>
            <a:headEnd type="triangle" w="med" len="med"/>
            <a:tailEnd type="triangle" w="med" len="med"/>
          </a:ln>
        </p:spPr>
      </p:cxnSp>
      <p:sp>
        <p:nvSpPr>
          <p:cNvPr id="107" name="Google Shape;3121;p495">
            <a:extLst>
              <a:ext uri="{FF2B5EF4-FFF2-40B4-BE49-F238E27FC236}">
                <a16:creationId xmlns:a16="http://schemas.microsoft.com/office/drawing/2014/main" id="{4FA90568-5553-44EF-B145-E83A25560AA6}"/>
              </a:ext>
            </a:extLst>
          </p:cNvPr>
          <p:cNvSpPr txBox="1"/>
          <p:nvPr/>
        </p:nvSpPr>
        <p:spPr>
          <a:xfrm>
            <a:off x="7472983" y="1927150"/>
            <a:ext cx="972083" cy="332399"/>
          </a:xfrm>
          <a:prstGeom prst="rect">
            <a:avLst/>
          </a:prstGeom>
          <a:noFill/>
          <a:ln>
            <a:noFill/>
          </a:ln>
        </p:spPr>
        <p:txBody>
          <a:bodyPr spcFirstLastPara="1" wrap="square" lIns="0" tIns="0" rIns="0" bIns="0" anchor="t" anchorCtr="0">
            <a:spAutoFit/>
          </a:bodyPr>
          <a:lstStyle/>
          <a:p>
            <a:pPr marL="0" marR="0" lvl="0" indent="0" algn="ctr" defTabSz="1219170" rtl="0" eaLnBrk="1" fontAlgn="auto" latinLnBrk="0" hangingPunct="1">
              <a:lnSpc>
                <a:spcPct val="90000"/>
              </a:lnSpc>
              <a:spcBef>
                <a:spcPts val="0"/>
              </a:spcBef>
              <a:spcAft>
                <a:spcPts val="0"/>
              </a:spcAft>
              <a:buClr>
                <a:srgbClr val="FFFFFF"/>
              </a:buClr>
              <a:buSzPts val="900"/>
              <a:buFontTx/>
              <a:buNone/>
              <a:tabLst/>
              <a:defRPr/>
            </a:pPr>
            <a:r>
              <a:rPr kumimoji="0" lang="en-US" sz="1200" b="0" i="0" u="none" strike="noStrike" kern="0" cap="none" spc="0" normalizeH="0" baseline="0" noProof="0">
                <a:ln>
                  <a:noFill/>
                </a:ln>
                <a:solidFill>
                  <a:srgbClr val="0D274D"/>
                </a:solidFill>
                <a:effectLst/>
                <a:uLnTx/>
                <a:uFillTx/>
                <a:latin typeface="CiscoSansTT Light"/>
                <a:ea typeface="Arial"/>
                <a:cs typeface="CiscoSansTT" panose="020B0503020201020303" pitchFamily="34" charset="0"/>
                <a:sym typeface="Arial"/>
              </a:rPr>
              <a:t>Public/Private clouds</a:t>
            </a:r>
          </a:p>
        </p:txBody>
      </p:sp>
      <p:sp>
        <p:nvSpPr>
          <p:cNvPr id="108" name="Google Shape;3121;p495">
            <a:extLst>
              <a:ext uri="{FF2B5EF4-FFF2-40B4-BE49-F238E27FC236}">
                <a16:creationId xmlns:a16="http://schemas.microsoft.com/office/drawing/2014/main" id="{F42E7A9A-14E8-4491-80FE-FA23581B53FF}"/>
              </a:ext>
            </a:extLst>
          </p:cNvPr>
          <p:cNvSpPr txBox="1"/>
          <p:nvPr/>
        </p:nvSpPr>
        <p:spPr>
          <a:xfrm>
            <a:off x="10192428" y="1970250"/>
            <a:ext cx="778229" cy="166199"/>
          </a:xfrm>
          <a:prstGeom prst="rect">
            <a:avLst/>
          </a:prstGeom>
          <a:noFill/>
          <a:ln>
            <a:noFill/>
          </a:ln>
        </p:spPr>
        <p:txBody>
          <a:bodyPr spcFirstLastPara="1" wrap="square" lIns="0" tIns="0" rIns="0" bIns="0" anchor="t" anchorCtr="0">
            <a:spAutoFit/>
          </a:bodyPr>
          <a:lstStyle/>
          <a:p>
            <a:pPr marL="0" marR="0" lvl="0" indent="0" algn="ctr" defTabSz="1219170" rtl="0" eaLnBrk="1" fontAlgn="auto" latinLnBrk="0" hangingPunct="1">
              <a:lnSpc>
                <a:spcPct val="90000"/>
              </a:lnSpc>
              <a:spcBef>
                <a:spcPts val="0"/>
              </a:spcBef>
              <a:spcAft>
                <a:spcPts val="0"/>
              </a:spcAft>
              <a:buClr>
                <a:srgbClr val="FFFFFF"/>
              </a:buClr>
              <a:buSzPts val="900"/>
              <a:buFontTx/>
              <a:buNone/>
              <a:tabLst/>
              <a:defRPr/>
            </a:pPr>
            <a:r>
              <a:rPr kumimoji="0" lang="en-US" sz="1200" b="0" i="0" u="none" strike="noStrike" kern="0" cap="none" spc="0" normalizeH="0" baseline="0" noProof="0">
                <a:ln>
                  <a:noFill/>
                </a:ln>
                <a:solidFill>
                  <a:srgbClr val="0D274D"/>
                </a:solidFill>
                <a:effectLst/>
                <a:uLnTx/>
                <a:uFillTx/>
                <a:latin typeface="CiscoSansTT Light"/>
                <a:ea typeface="Arial"/>
                <a:cs typeface="CiscoSansTT" panose="020B0503020201020303" pitchFamily="34" charset="0"/>
                <a:sym typeface="Arial"/>
              </a:rPr>
              <a:t>SaaS</a:t>
            </a:r>
            <a:endParaRPr kumimoji="0" sz="1200" b="0" i="0" u="none" strike="noStrike" kern="0" cap="none" spc="0" normalizeH="0" baseline="0" noProof="0">
              <a:ln>
                <a:noFill/>
              </a:ln>
              <a:solidFill>
                <a:srgbClr val="0D274D"/>
              </a:solidFill>
              <a:effectLst/>
              <a:uLnTx/>
              <a:uFillTx/>
              <a:latin typeface="CiscoSansTT Light"/>
              <a:ea typeface="Arial"/>
              <a:cs typeface="CiscoSansTT" panose="020B0503020201020303" pitchFamily="34" charset="0"/>
              <a:sym typeface="Arial"/>
            </a:endParaRPr>
          </a:p>
        </p:txBody>
      </p:sp>
      <p:sp>
        <p:nvSpPr>
          <p:cNvPr id="109" name="Google Shape;3121;p495">
            <a:extLst>
              <a:ext uri="{FF2B5EF4-FFF2-40B4-BE49-F238E27FC236}">
                <a16:creationId xmlns:a16="http://schemas.microsoft.com/office/drawing/2014/main" id="{370CBC0E-F7C8-4FB7-873E-28D30A992415}"/>
              </a:ext>
            </a:extLst>
          </p:cNvPr>
          <p:cNvSpPr txBox="1"/>
          <p:nvPr/>
        </p:nvSpPr>
        <p:spPr>
          <a:xfrm>
            <a:off x="5024079" y="1970250"/>
            <a:ext cx="778231" cy="166199"/>
          </a:xfrm>
          <a:prstGeom prst="rect">
            <a:avLst/>
          </a:prstGeom>
          <a:noFill/>
          <a:ln>
            <a:noFill/>
          </a:ln>
        </p:spPr>
        <p:txBody>
          <a:bodyPr spcFirstLastPara="1" wrap="square" lIns="0" tIns="0" rIns="0" bIns="0" anchor="t" anchorCtr="0">
            <a:spAutoFit/>
          </a:bodyPr>
          <a:lstStyle/>
          <a:p>
            <a:pPr marL="0" marR="0" lvl="0" indent="0" algn="ctr" defTabSz="1219170" rtl="0" eaLnBrk="1" fontAlgn="auto" latinLnBrk="0" hangingPunct="1">
              <a:lnSpc>
                <a:spcPct val="90000"/>
              </a:lnSpc>
              <a:spcBef>
                <a:spcPts val="0"/>
              </a:spcBef>
              <a:spcAft>
                <a:spcPts val="0"/>
              </a:spcAft>
              <a:buClr>
                <a:srgbClr val="FFFFFF"/>
              </a:buClr>
              <a:buSzPts val="900"/>
              <a:buFontTx/>
              <a:buNone/>
              <a:tabLst/>
              <a:defRPr/>
            </a:pPr>
            <a:r>
              <a:rPr kumimoji="0" lang="en-US" sz="1200" b="0" i="0" u="none" strike="noStrike" kern="0" cap="none" spc="0" normalizeH="0" baseline="0" noProof="0">
                <a:ln>
                  <a:noFill/>
                </a:ln>
                <a:solidFill>
                  <a:srgbClr val="0D274D"/>
                </a:solidFill>
                <a:effectLst/>
                <a:uLnTx/>
                <a:uFillTx/>
                <a:latin typeface="CiscoSansTT Light"/>
                <a:ea typeface="Arial"/>
                <a:cs typeface="CiscoSansTT" panose="020B0503020201020303" pitchFamily="34" charset="0"/>
                <a:sym typeface="Arial"/>
              </a:rPr>
              <a:t>Internet</a:t>
            </a:r>
            <a:endParaRPr kumimoji="0" sz="1200" b="0" i="0" u="none" strike="noStrike" kern="0" cap="none" spc="0" normalizeH="0" baseline="0" noProof="0">
              <a:ln>
                <a:noFill/>
              </a:ln>
              <a:solidFill>
                <a:srgbClr val="0D274D"/>
              </a:solidFill>
              <a:effectLst/>
              <a:uLnTx/>
              <a:uFillTx/>
              <a:latin typeface="CiscoSansTT Light"/>
              <a:ea typeface="Arial"/>
              <a:cs typeface="CiscoSansTT" panose="020B0503020201020303" pitchFamily="34" charset="0"/>
              <a:sym typeface="Arial"/>
            </a:endParaRPr>
          </a:p>
        </p:txBody>
      </p:sp>
      <p:cxnSp>
        <p:nvCxnSpPr>
          <p:cNvPr id="113" name="Google Shape;3145;p495">
            <a:extLst>
              <a:ext uri="{FF2B5EF4-FFF2-40B4-BE49-F238E27FC236}">
                <a16:creationId xmlns:a16="http://schemas.microsoft.com/office/drawing/2014/main" id="{E69D3CEE-90C9-49B2-99D6-BE611B595B4C}"/>
              </a:ext>
            </a:extLst>
          </p:cNvPr>
          <p:cNvCxnSpPr>
            <a:cxnSpLocks/>
          </p:cNvCxnSpPr>
          <p:nvPr/>
        </p:nvCxnSpPr>
        <p:spPr>
          <a:xfrm flipH="1" flipV="1">
            <a:off x="9979177" y="4587714"/>
            <a:ext cx="0" cy="441060"/>
          </a:xfrm>
          <a:prstGeom prst="straightConnector1">
            <a:avLst/>
          </a:prstGeom>
          <a:noFill/>
          <a:ln w="9525" cap="rnd" cmpd="sng">
            <a:solidFill>
              <a:schemeClr val="tx1">
                <a:lumMod val="50000"/>
                <a:lumOff val="50000"/>
              </a:schemeClr>
            </a:solidFill>
            <a:prstDash val="solid"/>
            <a:round/>
            <a:headEnd type="triangle" w="med" len="med"/>
            <a:tailEnd type="triangle" w="med" len="med"/>
          </a:ln>
        </p:spPr>
      </p:cxnSp>
      <p:cxnSp>
        <p:nvCxnSpPr>
          <p:cNvPr id="114" name="Google Shape;3145;p495">
            <a:extLst>
              <a:ext uri="{FF2B5EF4-FFF2-40B4-BE49-F238E27FC236}">
                <a16:creationId xmlns:a16="http://schemas.microsoft.com/office/drawing/2014/main" id="{F762DA4B-1619-464D-A54C-4842E20B5D64}"/>
              </a:ext>
            </a:extLst>
          </p:cNvPr>
          <p:cNvCxnSpPr>
            <a:cxnSpLocks/>
          </p:cNvCxnSpPr>
          <p:nvPr/>
        </p:nvCxnSpPr>
        <p:spPr>
          <a:xfrm flipH="1" flipV="1">
            <a:off x="5785960" y="4587714"/>
            <a:ext cx="0" cy="441060"/>
          </a:xfrm>
          <a:prstGeom prst="straightConnector1">
            <a:avLst/>
          </a:prstGeom>
          <a:noFill/>
          <a:ln w="9525" cap="rnd" cmpd="sng">
            <a:solidFill>
              <a:schemeClr val="tx1">
                <a:lumMod val="50000"/>
                <a:lumOff val="50000"/>
              </a:schemeClr>
            </a:solidFill>
            <a:prstDash val="solid"/>
            <a:round/>
            <a:headEnd type="triangle" w="med" len="med"/>
            <a:tailEnd type="triangle" w="med" len="med"/>
          </a:ln>
        </p:spPr>
      </p:cxnSp>
      <p:grpSp>
        <p:nvGrpSpPr>
          <p:cNvPr id="48" name="Group 47"/>
          <p:cNvGrpSpPr>
            <a:grpSpLocks noChangeAspect="1"/>
          </p:cNvGrpSpPr>
          <p:nvPr/>
        </p:nvGrpSpPr>
        <p:grpSpPr>
          <a:xfrm>
            <a:off x="6380576" y="3562517"/>
            <a:ext cx="360400" cy="358224"/>
            <a:chOff x="1579728" y="2192901"/>
            <a:chExt cx="496986" cy="493986"/>
          </a:xfrm>
        </p:grpSpPr>
        <p:sp>
          <p:nvSpPr>
            <p:cNvPr id="49" name="Freeform 664"/>
            <p:cNvSpPr>
              <a:spLocks noChangeAspect="1"/>
            </p:cNvSpPr>
            <p:nvPr/>
          </p:nvSpPr>
          <p:spPr bwMode="auto">
            <a:xfrm>
              <a:off x="1760717" y="2192901"/>
              <a:ext cx="134996" cy="493986"/>
            </a:xfrm>
            <a:custGeom>
              <a:avLst/>
              <a:gdLst>
                <a:gd name="T0" fmla="*/ 29 w 57"/>
                <a:gd name="T1" fmla="*/ 209 h 209"/>
                <a:gd name="T2" fmla="*/ 29 w 57"/>
                <a:gd name="T3" fmla="*/ 209 h 209"/>
                <a:gd name="T4" fmla="*/ 0 w 57"/>
                <a:gd name="T5" fmla="*/ 181 h 209"/>
                <a:gd name="T6" fmla="*/ 0 w 57"/>
                <a:gd name="T7" fmla="*/ 28 h 209"/>
                <a:gd name="T8" fmla="*/ 29 w 57"/>
                <a:gd name="T9" fmla="*/ 0 h 209"/>
                <a:gd name="T10" fmla="*/ 57 w 57"/>
                <a:gd name="T11" fmla="*/ 28 h 209"/>
                <a:gd name="T12" fmla="*/ 57 w 57"/>
                <a:gd name="T13" fmla="*/ 181 h 209"/>
                <a:gd name="T14" fmla="*/ 29 w 57"/>
                <a:gd name="T15" fmla="*/ 20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09">
                  <a:moveTo>
                    <a:pt x="29" y="209"/>
                  </a:moveTo>
                  <a:cubicBezTo>
                    <a:pt x="29" y="209"/>
                    <a:pt x="29" y="209"/>
                    <a:pt x="29" y="209"/>
                  </a:cubicBezTo>
                  <a:cubicBezTo>
                    <a:pt x="13" y="209"/>
                    <a:pt x="0" y="196"/>
                    <a:pt x="0" y="181"/>
                  </a:cubicBezTo>
                  <a:cubicBezTo>
                    <a:pt x="0" y="28"/>
                    <a:pt x="0" y="28"/>
                    <a:pt x="0" y="28"/>
                  </a:cubicBezTo>
                  <a:cubicBezTo>
                    <a:pt x="0" y="13"/>
                    <a:pt x="13" y="0"/>
                    <a:pt x="29" y="0"/>
                  </a:cubicBezTo>
                  <a:cubicBezTo>
                    <a:pt x="45" y="0"/>
                    <a:pt x="57" y="13"/>
                    <a:pt x="57" y="28"/>
                  </a:cubicBezTo>
                  <a:cubicBezTo>
                    <a:pt x="57" y="181"/>
                    <a:pt x="57" y="181"/>
                    <a:pt x="57" y="181"/>
                  </a:cubicBezTo>
                  <a:cubicBezTo>
                    <a:pt x="57" y="196"/>
                    <a:pt x="45" y="209"/>
                    <a:pt x="29" y="209"/>
                  </a:cubicBezTo>
                </a:path>
              </a:pathLst>
            </a:custGeom>
            <a:solidFill>
              <a:schemeClr val="accent1"/>
            </a:solidFill>
            <a:ln w="3175">
              <a:solidFill>
                <a:schemeClr val="accent1"/>
              </a:solidFill>
            </a:ln>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50" name="Freeform 665"/>
            <p:cNvSpPr>
              <a:spLocks noChangeAspect="1"/>
            </p:cNvSpPr>
            <p:nvPr/>
          </p:nvSpPr>
          <p:spPr bwMode="auto">
            <a:xfrm>
              <a:off x="1579728" y="2368943"/>
              <a:ext cx="496986" cy="134996"/>
            </a:xfrm>
            <a:custGeom>
              <a:avLst/>
              <a:gdLst>
                <a:gd name="T0" fmla="*/ 0 w 210"/>
                <a:gd name="T1" fmla="*/ 28 h 57"/>
                <a:gd name="T2" fmla="*/ 0 w 210"/>
                <a:gd name="T3" fmla="*/ 28 h 57"/>
                <a:gd name="T4" fmla="*/ 29 w 210"/>
                <a:gd name="T5" fmla="*/ 0 h 57"/>
                <a:gd name="T6" fmla="*/ 181 w 210"/>
                <a:gd name="T7" fmla="*/ 0 h 57"/>
                <a:gd name="T8" fmla="*/ 210 w 210"/>
                <a:gd name="T9" fmla="*/ 28 h 57"/>
                <a:gd name="T10" fmla="*/ 181 w 210"/>
                <a:gd name="T11" fmla="*/ 57 h 57"/>
                <a:gd name="T12" fmla="*/ 29 w 210"/>
                <a:gd name="T13" fmla="*/ 57 h 57"/>
                <a:gd name="T14" fmla="*/ 0 w 210"/>
                <a:gd name="T15" fmla="*/ 28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57">
                  <a:moveTo>
                    <a:pt x="0" y="28"/>
                  </a:moveTo>
                  <a:cubicBezTo>
                    <a:pt x="0" y="28"/>
                    <a:pt x="0" y="28"/>
                    <a:pt x="0" y="28"/>
                  </a:cubicBezTo>
                  <a:cubicBezTo>
                    <a:pt x="0" y="13"/>
                    <a:pt x="13" y="0"/>
                    <a:pt x="29" y="0"/>
                  </a:cubicBezTo>
                  <a:cubicBezTo>
                    <a:pt x="181" y="0"/>
                    <a:pt x="181" y="0"/>
                    <a:pt x="181" y="0"/>
                  </a:cubicBezTo>
                  <a:cubicBezTo>
                    <a:pt x="197" y="0"/>
                    <a:pt x="210" y="13"/>
                    <a:pt x="210" y="28"/>
                  </a:cubicBezTo>
                  <a:cubicBezTo>
                    <a:pt x="210" y="44"/>
                    <a:pt x="197" y="57"/>
                    <a:pt x="181" y="57"/>
                  </a:cubicBezTo>
                  <a:cubicBezTo>
                    <a:pt x="29" y="57"/>
                    <a:pt x="29" y="57"/>
                    <a:pt x="29" y="57"/>
                  </a:cubicBezTo>
                  <a:cubicBezTo>
                    <a:pt x="13" y="57"/>
                    <a:pt x="0" y="44"/>
                    <a:pt x="0" y="28"/>
                  </a:cubicBezTo>
                </a:path>
              </a:pathLst>
            </a:custGeom>
            <a:solidFill>
              <a:schemeClr val="accent1"/>
            </a:solidFill>
            <a:ln w="3175">
              <a:solidFill>
                <a:schemeClr val="accent1"/>
              </a:solidFill>
            </a:ln>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52" name="Rectangle 51"/>
            <p:cNvSpPr/>
            <p:nvPr/>
          </p:nvSpPr>
          <p:spPr>
            <a:xfrm>
              <a:off x="1759636" y="2367857"/>
              <a:ext cx="137160" cy="137160"/>
            </a:xfrm>
            <a:prstGeom prst="rect">
              <a:avLst/>
            </a:prstGeom>
            <a:solidFill>
              <a:srgbClr val="008DB0"/>
            </a:solidFill>
            <a:ln w="3175">
              <a:solidFill>
                <a:srgbClr val="008D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grpSp>
      <p:grpSp>
        <p:nvGrpSpPr>
          <p:cNvPr id="58" name="Group 57"/>
          <p:cNvGrpSpPr>
            <a:grpSpLocks noChangeAspect="1"/>
          </p:cNvGrpSpPr>
          <p:nvPr/>
        </p:nvGrpSpPr>
        <p:grpSpPr>
          <a:xfrm>
            <a:off x="8655435" y="3562517"/>
            <a:ext cx="360400" cy="358224"/>
            <a:chOff x="1579728" y="2192901"/>
            <a:chExt cx="496986" cy="493986"/>
          </a:xfrm>
        </p:grpSpPr>
        <p:sp>
          <p:nvSpPr>
            <p:cNvPr id="59" name="Freeform 664"/>
            <p:cNvSpPr>
              <a:spLocks noChangeAspect="1"/>
            </p:cNvSpPr>
            <p:nvPr/>
          </p:nvSpPr>
          <p:spPr bwMode="auto">
            <a:xfrm>
              <a:off x="1760717" y="2192901"/>
              <a:ext cx="134996" cy="493986"/>
            </a:xfrm>
            <a:custGeom>
              <a:avLst/>
              <a:gdLst>
                <a:gd name="T0" fmla="*/ 29 w 57"/>
                <a:gd name="T1" fmla="*/ 209 h 209"/>
                <a:gd name="T2" fmla="*/ 29 w 57"/>
                <a:gd name="T3" fmla="*/ 209 h 209"/>
                <a:gd name="T4" fmla="*/ 0 w 57"/>
                <a:gd name="T5" fmla="*/ 181 h 209"/>
                <a:gd name="T6" fmla="*/ 0 w 57"/>
                <a:gd name="T7" fmla="*/ 28 h 209"/>
                <a:gd name="T8" fmla="*/ 29 w 57"/>
                <a:gd name="T9" fmla="*/ 0 h 209"/>
                <a:gd name="T10" fmla="*/ 57 w 57"/>
                <a:gd name="T11" fmla="*/ 28 h 209"/>
                <a:gd name="T12" fmla="*/ 57 w 57"/>
                <a:gd name="T13" fmla="*/ 181 h 209"/>
                <a:gd name="T14" fmla="*/ 29 w 57"/>
                <a:gd name="T15" fmla="*/ 20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09">
                  <a:moveTo>
                    <a:pt x="29" y="209"/>
                  </a:moveTo>
                  <a:cubicBezTo>
                    <a:pt x="29" y="209"/>
                    <a:pt x="29" y="209"/>
                    <a:pt x="29" y="209"/>
                  </a:cubicBezTo>
                  <a:cubicBezTo>
                    <a:pt x="13" y="209"/>
                    <a:pt x="0" y="196"/>
                    <a:pt x="0" y="181"/>
                  </a:cubicBezTo>
                  <a:cubicBezTo>
                    <a:pt x="0" y="28"/>
                    <a:pt x="0" y="28"/>
                    <a:pt x="0" y="28"/>
                  </a:cubicBezTo>
                  <a:cubicBezTo>
                    <a:pt x="0" y="13"/>
                    <a:pt x="13" y="0"/>
                    <a:pt x="29" y="0"/>
                  </a:cubicBezTo>
                  <a:cubicBezTo>
                    <a:pt x="45" y="0"/>
                    <a:pt x="57" y="13"/>
                    <a:pt x="57" y="28"/>
                  </a:cubicBezTo>
                  <a:cubicBezTo>
                    <a:pt x="57" y="181"/>
                    <a:pt x="57" y="181"/>
                    <a:pt x="57" y="181"/>
                  </a:cubicBezTo>
                  <a:cubicBezTo>
                    <a:pt x="57" y="196"/>
                    <a:pt x="45" y="209"/>
                    <a:pt x="29" y="209"/>
                  </a:cubicBezTo>
                </a:path>
              </a:pathLst>
            </a:custGeom>
            <a:solidFill>
              <a:schemeClr val="accent1"/>
            </a:solidFill>
            <a:ln w="3175">
              <a:solidFill>
                <a:schemeClr val="accent1"/>
              </a:solidFill>
            </a:ln>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60" name="Freeform 665"/>
            <p:cNvSpPr>
              <a:spLocks noChangeAspect="1"/>
            </p:cNvSpPr>
            <p:nvPr/>
          </p:nvSpPr>
          <p:spPr bwMode="auto">
            <a:xfrm>
              <a:off x="1579728" y="2368943"/>
              <a:ext cx="496986" cy="134996"/>
            </a:xfrm>
            <a:custGeom>
              <a:avLst/>
              <a:gdLst>
                <a:gd name="T0" fmla="*/ 0 w 210"/>
                <a:gd name="T1" fmla="*/ 28 h 57"/>
                <a:gd name="T2" fmla="*/ 0 w 210"/>
                <a:gd name="T3" fmla="*/ 28 h 57"/>
                <a:gd name="T4" fmla="*/ 29 w 210"/>
                <a:gd name="T5" fmla="*/ 0 h 57"/>
                <a:gd name="T6" fmla="*/ 181 w 210"/>
                <a:gd name="T7" fmla="*/ 0 h 57"/>
                <a:gd name="T8" fmla="*/ 210 w 210"/>
                <a:gd name="T9" fmla="*/ 28 h 57"/>
                <a:gd name="T10" fmla="*/ 181 w 210"/>
                <a:gd name="T11" fmla="*/ 57 h 57"/>
                <a:gd name="T12" fmla="*/ 29 w 210"/>
                <a:gd name="T13" fmla="*/ 57 h 57"/>
                <a:gd name="T14" fmla="*/ 0 w 210"/>
                <a:gd name="T15" fmla="*/ 28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57">
                  <a:moveTo>
                    <a:pt x="0" y="28"/>
                  </a:moveTo>
                  <a:cubicBezTo>
                    <a:pt x="0" y="28"/>
                    <a:pt x="0" y="28"/>
                    <a:pt x="0" y="28"/>
                  </a:cubicBezTo>
                  <a:cubicBezTo>
                    <a:pt x="0" y="13"/>
                    <a:pt x="13" y="0"/>
                    <a:pt x="29" y="0"/>
                  </a:cubicBezTo>
                  <a:cubicBezTo>
                    <a:pt x="181" y="0"/>
                    <a:pt x="181" y="0"/>
                    <a:pt x="181" y="0"/>
                  </a:cubicBezTo>
                  <a:cubicBezTo>
                    <a:pt x="197" y="0"/>
                    <a:pt x="210" y="13"/>
                    <a:pt x="210" y="28"/>
                  </a:cubicBezTo>
                  <a:cubicBezTo>
                    <a:pt x="210" y="44"/>
                    <a:pt x="197" y="57"/>
                    <a:pt x="181" y="57"/>
                  </a:cubicBezTo>
                  <a:cubicBezTo>
                    <a:pt x="29" y="57"/>
                    <a:pt x="29" y="57"/>
                    <a:pt x="29" y="57"/>
                  </a:cubicBezTo>
                  <a:cubicBezTo>
                    <a:pt x="13" y="57"/>
                    <a:pt x="0" y="44"/>
                    <a:pt x="0" y="28"/>
                  </a:cubicBezTo>
                </a:path>
              </a:pathLst>
            </a:custGeom>
            <a:solidFill>
              <a:schemeClr val="accent1"/>
            </a:solidFill>
            <a:ln w="3175">
              <a:solidFill>
                <a:schemeClr val="accent1"/>
              </a:solidFill>
            </a:ln>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61" name="Rectangle 60"/>
            <p:cNvSpPr/>
            <p:nvPr/>
          </p:nvSpPr>
          <p:spPr>
            <a:xfrm>
              <a:off x="1759636" y="2367857"/>
              <a:ext cx="137160" cy="137160"/>
            </a:xfrm>
            <a:prstGeom prst="rect">
              <a:avLst/>
            </a:prstGeom>
            <a:solidFill>
              <a:srgbClr val="008DB0"/>
            </a:solidFill>
            <a:ln w="3175">
              <a:solidFill>
                <a:srgbClr val="008D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grpSp>
      <p:grpSp>
        <p:nvGrpSpPr>
          <p:cNvPr id="66" name="Group 65"/>
          <p:cNvGrpSpPr>
            <a:grpSpLocks noChangeAspect="1"/>
          </p:cNvGrpSpPr>
          <p:nvPr/>
        </p:nvGrpSpPr>
        <p:grpSpPr>
          <a:xfrm>
            <a:off x="7677327" y="5081635"/>
            <a:ext cx="360400" cy="358224"/>
            <a:chOff x="1579728" y="2192901"/>
            <a:chExt cx="496986" cy="493986"/>
          </a:xfrm>
        </p:grpSpPr>
        <p:sp>
          <p:nvSpPr>
            <p:cNvPr id="67" name="Freeform 664"/>
            <p:cNvSpPr>
              <a:spLocks noChangeAspect="1"/>
            </p:cNvSpPr>
            <p:nvPr/>
          </p:nvSpPr>
          <p:spPr bwMode="auto">
            <a:xfrm>
              <a:off x="1760717" y="2192901"/>
              <a:ext cx="134996" cy="493986"/>
            </a:xfrm>
            <a:custGeom>
              <a:avLst/>
              <a:gdLst>
                <a:gd name="T0" fmla="*/ 29 w 57"/>
                <a:gd name="T1" fmla="*/ 209 h 209"/>
                <a:gd name="T2" fmla="*/ 29 w 57"/>
                <a:gd name="T3" fmla="*/ 209 h 209"/>
                <a:gd name="T4" fmla="*/ 0 w 57"/>
                <a:gd name="T5" fmla="*/ 181 h 209"/>
                <a:gd name="T6" fmla="*/ 0 w 57"/>
                <a:gd name="T7" fmla="*/ 28 h 209"/>
                <a:gd name="T8" fmla="*/ 29 w 57"/>
                <a:gd name="T9" fmla="*/ 0 h 209"/>
                <a:gd name="T10" fmla="*/ 57 w 57"/>
                <a:gd name="T11" fmla="*/ 28 h 209"/>
                <a:gd name="T12" fmla="*/ 57 w 57"/>
                <a:gd name="T13" fmla="*/ 181 h 209"/>
                <a:gd name="T14" fmla="*/ 29 w 57"/>
                <a:gd name="T15" fmla="*/ 20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09">
                  <a:moveTo>
                    <a:pt x="29" y="209"/>
                  </a:moveTo>
                  <a:cubicBezTo>
                    <a:pt x="29" y="209"/>
                    <a:pt x="29" y="209"/>
                    <a:pt x="29" y="209"/>
                  </a:cubicBezTo>
                  <a:cubicBezTo>
                    <a:pt x="13" y="209"/>
                    <a:pt x="0" y="196"/>
                    <a:pt x="0" y="181"/>
                  </a:cubicBezTo>
                  <a:cubicBezTo>
                    <a:pt x="0" y="28"/>
                    <a:pt x="0" y="28"/>
                    <a:pt x="0" y="28"/>
                  </a:cubicBezTo>
                  <a:cubicBezTo>
                    <a:pt x="0" y="13"/>
                    <a:pt x="13" y="0"/>
                    <a:pt x="29" y="0"/>
                  </a:cubicBezTo>
                  <a:cubicBezTo>
                    <a:pt x="45" y="0"/>
                    <a:pt x="57" y="13"/>
                    <a:pt x="57" y="28"/>
                  </a:cubicBezTo>
                  <a:cubicBezTo>
                    <a:pt x="57" y="181"/>
                    <a:pt x="57" y="181"/>
                    <a:pt x="57" y="181"/>
                  </a:cubicBezTo>
                  <a:cubicBezTo>
                    <a:pt x="57" y="196"/>
                    <a:pt x="45" y="209"/>
                    <a:pt x="29" y="209"/>
                  </a:cubicBezTo>
                </a:path>
              </a:pathLst>
            </a:custGeom>
            <a:solidFill>
              <a:schemeClr val="accent1"/>
            </a:solidFill>
            <a:ln w="3175">
              <a:solidFill>
                <a:schemeClr val="accent1"/>
              </a:solidFill>
            </a:ln>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68" name="Freeform 665"/>
            <p:cNvSpPr>
              <a:spLocks noChangeAspect="1"/>
            </p:cNvSpPr>
            <p:nvPr/>
          </p:nvSpPr>
          <p:spPr bwMode="auto">
            <a:xfrm>
              <a:off x="1579728" y="2368943"/>
              <a:ext cx="496986" cy="134996"/>
            </a:xfrm>
            <a:custGeom>
              <a:avLst/>
              <a:gdLst>
                <a:gd name="T0" fmla="*/ 0 w 210"/>
                <a:gd name="T1" fmla="*/ 28 h 57"/>
                <a:gd name="T2" fmla="*/ 0 w 210"/>
                <a:gd name="T3" fmla="*/ 28 h 57"/>
                <a:gd name="T4" fmla="*/ 29 w 210"/>
                <a:gd name="T5" fmla="*/ 0 h 57"/>
                <a:gd name="T6" fmla="*/ 181 w 210"/>
                <a:gd name="T7" fmla="*/ 0 h 57"/>
                <a:gd name="T8" fmla="*/ 210 w 210"/>
                <a:gd name="T9" fmla="*/ 28 h 57"/>
                <a:gd name="T10" fmla="*/ 181 w 210"/>
                <a:gd name="T11" fmla="*/ 57 h 57"/>
                <a:gd name="T12" fmla="*/ 29 w 210"/>
                <a:gd name="T13" fmla="*/ 57 h 57"/>
                <a:gd name="T14" fmla="*/ 0 w 210"/>
                <a:gd name="T15" fmla="*/ 28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57">
                  <a:moveTo>
                    <a:pt x="0" y="28"/>
                  </a:moveTo>
                  <a:cubicBezTo>
                    <a:pt x="0" y="28"/>
                    <a:pt x="0" y="28"/>
                    <a:pt x="0" y="28"/>
                  </a:cubicBezTo>
                  <a:cubicBezTo>
                    <a:pt x="0" y="13"/>
                    <a:pt x="13" y="0"/>
                    <a:pt x="29" y="0"/>
                  </a:cubicBezTo>
                  <a:cubicBezTo>
                    <a:pt x="181" y="0"/>
                    <a:pt x="181" y="0"/>
                    <a:pt x="181" y="0"/>
                  </a:cubicBezTo>
                  <a:cubicBezTo>
                    <a:pt x="197" y="0"/>
                    <a:pt x="210" y="13"/>
                    <a:pt x="210" y="28"/>
                  </a:cubicBezTo>
                  <a:cubicBezTo>
                    <a:pt x="210" y="44"/>
                    <a:pt x="197" y="57"/>
                    <a:pt x="181" y="57"/>
                  </a:cubicBezTo>
                  <a:cubicBezTo>
                    <a:pt x="29" y="57"/>
                    <a:pt x="29" y="57"/>
                    <a:pt x="29" y="57"/>
                  </a:cubicBezTo>
                  <a:cubicBezTo>
                    <a:pt x="13" y="57"/>
                    <a:pt x="0" y="44"/>
                    <a:pt x="0" y="28"/>
                  </a:cubicBezTo>
                </a:path>
              </a:pathLst>
            </a:custGeom>
            <a:solidFill>
              <a:schemeClr val="accent1"/>
            </a:solidFill>
            <a:ln w="3175">
              <a:solidFill>
                <a:schemeClr val="accent1"/>
              </a:solidFill>
            </a:ln>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69" name="Rectangle 68"/>
            <p:cNvSpPr/>
            <p:nvPr/>
          </p:nvSpPr>
          <p:spPr>
            <a:xfrm>
              <a:off x="1759636" y="2367857"/>
              <a:ext cx="137160" cy="137160"/>
            </a:xfrm>
            <a:prstGeom prst="rect">
              <a:avLst/>
            </a:prstGeom>
            <a:solidFill>
              <a:srgbClr val="008DB0"/>
            </a:solidFill>
            <a:ln w="3175">
              <a:solidFill>
                <a:srgbClr val="008D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grpSp>
      <p:grpSp>
        <p:nvGrpSpPr>
          <p:cNvPr id="70" name="Group 69"/>
          <p:cNvGrpSpPr/>
          <p:nvPr/>
        </p:nvGrpSpPr>
        <p:grpSpPr>
          <a:xfrm>
            <a:off x="8903068" y="5612235"/>
            <a:ext cx="617096" cy="515376"/>
            <a:chOff x="965200" y="1477963"/>
            <a:chExt cx="866775" cy="723900"/>
          </a:xfrm>
        </p:grpSpPr>
        <p:sp>
          <p:nvSpPr>
            <p:cNvPr id="71" name="Freeform 70"/>
            <p:cNvSpPr>
              <a:spLocks/>
            </p:cNvSpPr>
            <p:nvPr/>
          </p:nvSpPr>
          <p:spPr bwMode="auto">
            <a:xfrm>
              <a:off x="1093788" y="1752600"/>
              <a:ext cx="19050" cy="160338"/>
            </a:xfrm>
            <a:custGeom>
              <a:avLst/>
              <a:gdLst>
                <a:gd name="T0" fmla="*/ 15 w 30"/>
                <a:gd name="T1" fmla="*/ 246 h 246"/>
                <a:gd name="T2" fmla="*/ 0 w 30"/>
                <a:gd name="T3" fmla="*/ 231 h 246"/>
                <a:gd name="T4" fmla="*/ 0 w 30"/>
                <a:gd name="T5" fmla="*/ 15 h 246"/>
                <a:gd name="T6" fmla="*/ 15 w 30"/>
                <a:gd name="T7" fmla="*/ 0 h 246"/>
                <a:gd name="T8" fmla="*/ 30 w 30"/>
                <a:gd name="T9" fmla="*/ 15 h 246"/>
                <a:gd name="T10" fmla="*/ 30 w 30"/>
                <a:gd name="T11" fmla="*/ 231 h 246"/>
                <a:gd name="T12" fmla="*/ 15 w 30"/>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0" h="246">
                  <a:moveTo>
                    <a:pt x="15" y="246"/>
                  </a:moveTo>
                  <a:cubicBezTo>
                    <a:pt x="7" y="246"/>
                    <a:pt x="0" y="239"/>
                    <a:pt x="0" y="231"/>
                  </a:cubicBezTo>
                  <a:cubicBezTo>
                    <a:pt x="0" y="15"/>
                    <a:pt x="0" y="15"/>
                    <a:pt x="0" y="15"/>
                  </a:cubicBezTo>
                  <a:cubicBezTo>
                    <a:pt x="0" y="7"/>
                    <a:pt x="7" y="0"/>
                    <a:pt x="15" y="0"/>
                  </a:cubicBezTo>
                  <a:cubicBezTo>
                    <a:pt x="23" y="0"/>
                    <a:pt x="30" y="7"/>
                    <a:pt x="30" y="15"/>
                  </a:cubicBezTo>
                  <a:cubicBezTo>
                    <a:pt x="30" y="231"/>
                    <a:pt x="30" y="231"/>
                    <a:pt x="30" y="231"/>
                  </a:cubicBezTo>
                  <a:cubicBezTo>
                    <a:pt x="30" y="239"/>
                    <a:pt x="23" y="246"/>
                    <a:pt x="15" y="246"/>
                  </a:cubicBezTo>
                  <a:close/>
                </a:path>
              </a:pathLst>
            </a:custGeom>
            <a:solidFill>
              <a:srgbClr val="1F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72" name="Freeform 71"/>
            <p:cNvSpPr>
              <a:spLocks/>
            </p:cNvSpPr>
            <p:nvPr/>
          </p:nvSpPr>
          <p:spPr bwMode="auto">
            <a:xfrm>
              <a:off x="1046163" y="1662113"/>
              <a:ext cx="115888" cy="179388"/>
            </a:xfrm>
            <a:custGeom>
              <a:avLst/>
              <a:gdLst>
                <a:gd name="T0" fmla="*/ 99 w 179"/>
                <a:gd name="T1" fmla="*/ 276 h 276"/>
                <a:gd name="T2" fmla="*/ 81 w 179"/>
                <a:gd name="T3" fmla="*/ 276 h 276"/>
                <a:gd name="T4" fmla="*/ 0 w 179"/>
                <a:gd name="T5" fmla="*/ 195 h 276"/>
                <a:gd name="T6" fmla="*/ 0 w 179"/>
                <a:gd name="T7" fmla="*/ 81 h 276"/>
                <a:gd name="T8" fmla="*/ 81 w 179"/>
                <a:gd name="T9" fmla="*/ 0 h 276"/>
                <a:gd name="T10" fmla="*/ 99 w 179"/>
                <a:gd name="T11" fmla="*/ 0 h 276"/>
                <a:gd name="T12" fmla="*/ 179 w 179"/>
                <a:gd name="T13" fmla="*/ 81 h 276"/>
                <a:gd name="T14" fmla="*/ 179 w 179"/>
                <a:gd name="T15" fmla="*/ 195 h 276"/>
                <a:gd name="T16" fmla="*/ 99 w 179"/>
                <a:gd name="T17"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76">
                  <a:moveTo>
                    <a:pt x="99" y="276"/>
                  </a:moveTo>
                  <a:cubicBezTo>
                    <a:pt x="81" y="276"/>
                    <a:pt x="81" y="276"/>
                    <a:pt x="81" y="276"/>
                  </a:cubicBezTo>
                  <a:cubicBezTo>
                    <a:pt x="37" y="276"/>
                    <a:pt x="0" y="240"/>
                    <a:pt x="0" y="195"/>
                  </a:cubicBezTo>
                  <a:cubicBezTo>
                    <a:pt x="0" y="81"/>
                    <a:pt x="0" y="81"/>
                    <a:pt x="0" y="81"/>
                  </a:cubicBezTo>
                  <a:cubicBezTo>
                    <a:pt x="0" y="37"/>
                    <a:pt x="37" y="0"/>
                    <a:pt x="81" y="0"/>
                  </a:cubicBezTo>
                  <a:cubicBezTo>
                    <a:pt x="99" y="0"/>
                    <a:pt x="99" y="0"/>
                    <a:pt x="99" y="0"/>
                  </a:cubicBezTo>
                  <a:cubicBezTo>
                    <a:pt x="143" y="0"/>
                    <a:pt x="179" y="37"/>
                    <a:pt x="179" y="81"/>
                  </a:cubicBezTo>
                  <a:cubicBezTo>
                    <a:pt x="179" y="195"/>
                    <a:pt x="179" y="195"/>
                    <a:pt x="179" y="195"/>
                  </a:cubicBezTo>
                  <a:cubicBezTo>
                    <a:pt x="179" y="240"/>
                    <a:pt x="143" y="276"/>
                    <a:pt x="99" y="276"/>
                  </a:cubicBezTo>
                  <a:close/>
                </a:path>
              </a:pathLst>
            </a:custGeom>
            <a:solidFill>
              <a:srgbClr val="76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74" name="Freeform 73"/>
            <p:cNvSpPr>
              <a:spLocks noEditPoints="1"/>
            </p:cNvSpPr>
            <p:nvPr/>
          </p:nvSpPr>
          <p:spPr bwMode="auto">
            <a:xfrm>
              <a:off x="1179513" y="1477963"/>
              <a:ext cx="569913" cy="425450"/>
            </a:xfrm>
            <a:custGeom>
              <a:avLst/>
              <a:gdLst>
                <a:gd name="T0" fmla="*/ 56 w 880"/>
                <a:gd name="T1" fmla="*/ 656 h 656"/>
                <a:gd name="T2" fmla="*/ 309 w 880"/>
                <a:gd name="T3" fmla="*/ 656 h 656"/>
                <a:gd name="T4" fmla="*/ 439 w 880"/>
                <a:gd name="T5" fmla="*/ 566 h 656"/>
                <a:gd name="T6" fmla="*/ 570 w 880"/>
                <a:gd name="T7" fmla="*/ 656 h 656"/>
                <a:gd name="T8" fmla="*/ 824 w 880"/>
                <a:gd name="T9" fmla="*/ 656 h 656"/>
                <a:gd name="T10" fmla="*/ 824 w 880"/>
                <a:gd name="T11" fmla="*/ 356 h 656"/>
                <a:gd name="T12" fmla="*/ 880 w 880"/>
                <a:gd name="T13" fmla="*/ 356 h 656"/>
                <a:gd name="T14" fmla="*/ 751 w 880"/>
                <a:gd name="T15" fmla="*/ 157 h 656"/>
                <a:gd name="T16" fmla="*/ 440 w 880"/>
                <a:gd name="T17" fmla="*/ 0 h 656"/>
                <a:gd name="T18" fmla="*/ 128 w 880"/>
                <a:gd name="T19" fmla="*/ 157 h 656"/>
                <a:gd name="T20" fmla="*/ 0 w 880"/>
                <a:gd name="T21" fmla="*/ 356 h 656"/>
                <a:gd name="T22" fmla="*/ 56 w 880"/>
                <a:gd name="T23" fmla="*/ 356 h 656"/>
                <a:gd name="T24" fmla="*/ 56 w 880"/>
                <a:gd name="T25" fmla="*/ 656 h 656"/>
                <a:gd name="T26" fmla="*/ 604 w 880"/>
                <a:gd name="T27" fmla="*/ 632 h 656"/>
                <a:gd name="T28" fmla="*/ 474 w 880"/>
                <a:gd name="T29" fmla="*/ 542 h 656"/>
                <a:gd name="T30" fmla="*/ 604 w 880"/>
                <a:gd name="T31" fmla="*/ 452 h 656"/>
                <a:gd name="T32" fmla="*/ 604 w 880"/>
                <a:gd name="T33" fmla="*/ 632 h 656"/>
                <a:gd name="T34" fmla="*/ 397 w 880"/>
                <a:gd name="T35" fmla="*/ 215 h 656"/>
                <a:gd name="T36" fmla="*/ 406 w 880"/>
                <a:gd name="T37" fmla="*/ 206 h 656"/>
                <a:gd name="T38" fmla="*/ 474 w 880"/>
                <a:gd name="T39" fmla="*/ 206 h 656"/>
                <a:gd name="T40" fmla="*/ 482 w 880"/>
                <a:gd name="T41" fmla="*/ 215 h 656"/>
                <a:gd name="T42" fmla="*/ 482 w 880"/>
                <a:gd name="T43" fmla="*/ 277 h 656"/>
                <a:gd name="T44" fmla="*/ 474 w 880"/>
                <a:gd name="T45" fmla="*/ 286 h 656"/>
                <a:gd name="T46" fmla="*/ 406 w 880"/>
                <a:gd name="T47" fmla="*/ 286 h 656"/>
                <a:gd name="T48" fmla="*/ 397 w 880"/>
                <a:gd name="T49" fmla="*/ 277 h 656"/>
                <a:gd name="T50" fmla="*/ 397 w 880"/>
                <a:gd name="T51" fmla="*/ 215 h 656"/>
                <a:gd name="T52" fmla="*/ 574 w 880"/>
                <a:gd name="T53" fmla="*/ 425 h 656"/>
                <a:gd name="T54" fmla="*/ 439 w 880"/>
                <a:gd name="T55" fmla="*/ 518 h 656"/>
                <a:gd name="T56" fmla="*/ 305 w 880"/>
                <a:gd name="T57" fmla="*/ 425 h 656"/>
                <a:gd name="T58" fmla="*/ 574 w 880"/>
                <a:gd name="T59" fmla="*/ 425 h 656"/>
                <a:gd name="T60" fmla="*/ 276 w 880"/>
                <a:gd name="T61" fmla="*/ 453 h 656"/>
                <a:gd name="T62" fmla="*/ 405 w 880"/>
                <a:gd name="T63" fmla="*/ 542 h 656"/>
                <a:gd name="T64" fmla="*/ 276 w 880"/>
                <a:gd name="T65" fmla="*/ 631 h 656"/>
                <a:gd name="T66" fmla="*/ 276 w 880"/>
                <a:gd name="T67" fmla="*/ 4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0" h="656">
                  <a:moveTo>
                    <a:pt x="56" y="656"/>
                  </a:moveTo>
                  <a:cubicBezTo>
                    <a:pt x="309" y="656"/>
                    <a:pt x="309" y="656"/>
                    <a:pt x="309" y="656"/>
                  </a:cubicBezTo>
                  <a:cubicBezTo>
                    <a:pt x="439" y="566"/>
                    <a:pt x="439" y="566"/>
                    <a:pt x="439" y="566"/>
                  </a:cubicBezTo>
                  <a:cubicBezTo>
                    <a:pt x="570" y="656"/>
                    <a:pt x="570" y="656"/>
                    <a:pt x="570" y="656"/>
                  </a:cubicBezTo>
                  <a:cubicBezTo>
                    <a:pt x="824" y="656"/>
                    <a:pt x="824" y="656"/>
                    <a:pt x="824" y="656"/>
                  </a:cubicBezTo>
                  <a:cubicBezTo>
                    <a:pt x="824" y="356"/>
                    <a:pt x="824" y="356"/>
                    <a:pt x="824" y="356"/>
                  </a:cubicBezTo>
                  <a:cubicBezTo>
                    <a:pt x="880" y="356"/>
                    <a:pt x="880" y="356"/>
                    <a:pt x="880" y="356"/>
                  </a:cubicBezTo>
                  <a:cubicBezTo>
                    <a:pt x="751" y="157"/>
                    <a:pt x="751" y="157"/>
                    <a:pt x="751" y="157"/>
                  </a:cubicBezTo>
                  <a:cubicBezTo>
                    <a:pt x="440" y="0"/>
                    <a:pt x="440" y="0"/>
                    <a:pt x="440" y="0"/>
                  </a:cubicBezTo>
                  <a:cubicBezTo>
                    <a:pt x="128" y="157"/>
                    <a:pt x="128" y="157"/>
                    <a:pt x="128" y="157"/>
                  </a:cubicBezTo>
                  <a:cubicBezTo>
                    <a:pt x="0" y="356"/>
                    <a:pt x="0" y="356"/>
                    <a:pt x="0" y="356"/>
                  </a:cubicBezTo>
                  <a:cubicBezTo>
                    <a:pt x="56" y="356"/>
                    <a:pt x="56" y="356"/>
                    <a:pt x="56" y="356"/>
                  </a:cubicBezTo>
                  <a:lnTo>
                    <a:pt x="56" y="656"/>
                  </a:lnTo>
                  <a:close/>
                  <a:moveTo>
                    <a:pt x="604" y="632"/>
                  </a:moveTo>
                  <a:cubicBezTo>
                    <a:pt x="474" y="542"/>
                    <a:pt x="474" y="542"/>
                    <a:pt x="474" y="542"/>
                  </a:cubicBezTo>
                  <a:cubicBezTo>
                    <a:pt x="604" y="452"/>
                    <a:pt x="604" y="452"/>
                    <a:pt x="604" y="452"/>
                  </a:cubicBezTo>
                  <a:lnTo>
                    <a:pt x="604" y="632"/>
                  </a:lnTo>
                  <a:close/>
                  <a:moveTo>
                    <a:pt x="397" y="215"/>
                  </a:moveTo>
                  <a:cubicBezTo>
                    <a:pt x="397" y="210"/>
                    <a:pt x="401" y="206"/>
                    <a:pt x="406" y="206"/>
                  </a:cubicBezTo>
                  <a:cubicBezTo>
                    <a:pt x="474" y="206"/>
                    <a:pt x="474" y="206"/>
                    <a:pt x="474" y="206"/>
                  </a:cubicBezTo>
                  <a:cubicBezTo>
                    <a:pt x="478" y="206"/>
                    <a:pt x="482" y="210"/>
                    <a:pt x="482" y="215"/>
                  </a:cubicBezTo>
                  <a:cubicBezTo>
                    <a:pt x="482" y="277"/>
                    <a:pt x="482" y="277"/>
                    <a:pt x="482" y="277"/>
                  </a:cubicBezTo>
                  <a:cubicBezTo>
                    <a:pt x="482" y="282"/>
                    <a:pt x="478" y="286"/>
                    <a:pt x="474" y="286"/>
                  </a:cubicBezTo>
                  <a:cubicBezTo>
                    <a:pt x="406" y="286"/>
                    <a:pt x="406" y="286"/>
                    <a:pt x="406" y="286"/>
                  </a:cubicBezTo>
                  <a:cubicBezTo>
                    <a:pt x="401" y="286"/>
                    <a:pt x="397" y="282"/>
                    <a:pt x="397" y="277"/>
                  </a:cubicBezTo>
                  <a:lnTo>
                    <a:pt x="397" y="215"/>
                  </a:lnTo>
                  <a:close/>
                  <a:moveTo>
                    <a:pt x="574" y="425"/>
                  </a:moveTo>
                  <a:cubicBezTo>
                    <a:pt x="439" y="518"/>
                    <a:pt x="439" y="518"/>
                    <a:pt x="439" y="518"/>
                  </a:cubicBezTo>
                  <a:cubicBezTo>
                    <a:pt x="305" y="425"/>
                    <a:pt x="305" y="425"/>
                    <a:pt x="305" y="425"/>
                  </a:cubicBezTo>
                  <a:lnTo>
                    <a:pt x="574" y="425"/>
                  </a:lnTo>
                  <a:close/>
                  <a:moveTo>
                    <a:pt x="276" y="453"/>
                  </a:moveTo>
                  <a:cubicBezTo>
                    <a:pt x="405" y="542"/>
                    <a:pt x="405" y="542"/>
                    <a:pt x="405" y="542"/>
                  </a:cubicBezTo>
                  <a:cubicBezTo>
                    <a:pt x="276" y="631"/>
                    <a:pt x="276" y="631"/>
                    <a:pt x="276" y="631"/>
                  </a:cubicBezTo>
                  <a:lnTo>
                    <a:pt x="276" y="45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75" name="Freeform 74"/>
            <p:cNvSpPr>
              <a:spLocks/>
            </p:cNvSpPr>
            <p:nvPr/>
          </p:nvSpPr>
          <p:spPr bwMode="auto">
            <a:xfrm>
              <a:off x="1328738" y="1984375"/>
              <a:ext cx="463550" cy="217488"/>
            </a:xfrm>
            <a:custGeom>
              <a:avLst/>
              <a:gdLst>
                <a:gd name="T0" fmla="*/ 106 w 716"/>
                <a:gd name="T1" fmla="*/ 108 h 335"/>
                <a:gd name="T2" fmla="*/ 0 w 716"/>
                <a:gd name="T3" fmla="*/ 329 h 335"/>
                <a:gd name="T4" fmla="*/ 61 w 716"/>
                <a:gd name="T5" fmla="*/ 335 h 335"/>
                <a:gd name="T6" fmla="*/ 115 w 716"/>
                <a:gd name="T7" fmla="*/ 194 h 335"/>
                <a:gd name="T8" fmla="*/ 539 w 716"/>
                <a:gd name="T9" fmla="*/ 194 h 335"/>
                <a:gd name="T10" fmla="*/ 611 w 716"/>
                <a:gd name="T11" fmla="*/ 131 h 335"/>
                <a:gd name="T12" fmla="*/ 173 w 716"/>
                <a:gd name="T13" fmla="*/ 131 h 335"/>
                <a:gd name="T14" fmla="*/ 368 w 716"/>
                <a:gd name="T15" fmla="*/ 62 h 335"/>
                <a:gd name="T16" fmla="*/ 673 w 716"/>
                <a:gd name="T17" fmla="*/ 62 h 335"/>
                <a:gd name="T18" fmla="*/ 716 w 716"/>
                <a:gd name="T19" fmla="*/ 0 h 335"/>
                <a:gd name="T20" fmla="*/ 368 w 716"/>
                <a:gd name="T21" fmla="*/ 0 h 335"/>
                <a:gd name="T22" fmla="*/ 106 w 716"/>
                <a:gd name="T23" fmla="*/ 10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6" h="335">
                  <a:moveTo>
                    <a:pt x="106" y="108"/>
                  </a:moveTo>
                  <a:cubicBezTo>
                    <a:pt x="46" y="168"/>
                    <a:pt x="9" y="245"/>
                    <a:pt x="0" y="329"/>
                  </a:cubicBezTo>
                  <a:cubicBezTo>
                    <a:pt x="20" y="332"/>
                    <a:pt x="41" y="334"/>
                    <a:pt x="61" y="335"/>
                  </a:cubicBezTo>
                  <a:cubicBezTo>
                    <a:pt x="67" y="284"/>
                    <a:pt x="86" y="236"/>
                    <a:pt x="115" y="194"/>
                  </a:cubicBezTo>
                  <a:cubicBezTo>
                    <a:pt x="539" y="194"/>
                    <a:pt x="539" y="194"/>
                    <a:pt x="539" y="194"/>
                  </a:cubicBezTo>
                  <a:cubicBezTo>
                    <a:pt x="564" y="175"/>
                    <a:pt x="588" y="154"/>
                    <a:pt x="611" y="131"/>
                  </a:cubicBezTo>
                  <a:cubicBezTo>
                    <a:pt x="173" y="131"/>
                    <a:pt x="173" y="131"/>
                    <a:pt x="173" y="131"/>
                  </a:cubicBezTo>
                  <a:cubicBezTo>
                    <a:pt x="228" y="86"/>
                    <a:pt x="296" y="62"/>
                    <a:pt x="368" y="62"/>
                  </a:cubicBezTo>
                  <a:cubicBezTo>
                    <a:pt x="673" y="62"/>
                    <a:pt x="673" y="62"/>
                    <a:pt x="673" y="62"/>
                  </a:cubicBezTo>
                  <a:cubicBezTo>
                    <a:pt x="688" y="42"/>
                    <a:pt x="703" y="21"/>
                    <a:pt x="716" y="0"/>
                  </a:cubicBezTo>
                  <a:cubicBezTo>
                    <a:pt x="368" y="0"/>
                    <a:pt x="368" y="0"/>
                    <a:pt x="368" y="0"/>
                  </a:cubicBezTo>
                  <a:cubicBezTo>
                    <a:pt x="269" y="0"/>
                    <a:pt x="176" y="38"/>
                    <a:pt x="106" y="108"/>
                  </a:cubicBezTo>
                  <a:close/>
                </a:path>
              </a:pathLst>
            </a:custGeom>
            <a:solidFill>
              <a:srgbClr val="FBA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76" name="Freeform 75"/>
            <p:cNvSpPr>
              <a:spLocks/>
            </p:cNvSpPr>
            <p:nvPr/>
          </p:nvSpPr>
          <p:spPr bwMode="auto">
            <a:xfrm>
              <a:off x="965200" y="1903413"/>
              <a:ext cx="866775" cy="279400"/>
            </a:xfrm>
            <a:custGeom>
              <a:avLst/>
              <a:gdLst>
                <a:gd name="T0" fmla="*/ 928 w 1337"/>
                <a:gd name="T1" fmla="*/ 0 h 431"/>
                <a:gd name="T2" fmla="*/ 893 w 1337"/>
                <a:gd name="T3" fmla="*/ 1 h 431"/>
                <a:gd name="T4" fmla="*/ 0 w 1337"/>
                <a:gd name="T5" fmla="*/ 1 h 431"/>
                <a:gd name="T6" fmla="*/ 28 w 1337"/>
                <a:gd name="T7" fmla="*/ 63 h 431"/>
                <a:gd name="T8" fmla="*/ 673 w 1337"/>
                <a:gd name="T9" fmla="*/ 63 h 431"/>
                <a:gd name="T10" fmla="*/ 577 w 1337"/>
                <a:gd name="T11" fmla="*/ 129 h 431"/>
                <a:gd name="T12" fmla="*/ 64 w 1337"/>
                <a:gd name="T13" fmla="*/ 129 h 431"/>
                <a:gd name="T14" fmla="*/ 108 w 1337"/>
                <a:gd name="T15" fmla="*/ 191 h 431"/>
                <a:gd name="T16" fmla="*/ 514 w 1337"/>
                <a:gd name="T17" fmla="*/ 191 h 431"/>
                <a:gd name="T18" fmla="*/ 467 w 1337"/>
                <a:gd name="T19" fmla="*/ 257 h 431"/>
                <a:gd name="T20" fmla="*/ 167 w 1337"/>
                <a:gd name="T21" fmla="*/ 257 h 431"/>
                <a:gd name="T22" fmla="*/ 239 w 1337"/>
                <a:gd name="T23" fmla="*/ 319 h 431"/>
                <a:gd name="T24" fmla="*/ 433 w 1337"/>
                <a:gd name="T25" fmla="*/ 319 h 431"/>
                <a:gd name="T26" fmla="*/ 428 w 1337"/>
                <a:gd name="T27" fmla="*/ 331 h 431"/>
                <a:gd name="T28" fmla="*/ 401 w 1337"/>
                <a:gd name="T29" fmla="*/ 410 h 431"/>
                <a:gd name="T30" fmla="*/ 460 w 1337"/>
                <a:gd name="T31" fmla="*/ 431 h 431"/>
                <a:gd name="T32" fmla="*/ 588 w 1337"/>
                <a:gd name="T33" fmla="*/ 203 h 431"/>
                <a:gd name="T34" fmla="*/ 896 w 1337"/>
                <a:gd name="T35" fmla="*/ 63 h 431"/>
                <a:gd name="T36" fmla="*/ 1309 w 1337"/>
                <a:gd name="T37" fmla="*/ 63 h 431"/>
                <a:gd name="T38" fmla="*/ 1337 w 1337"/>
                <a:gd name="T39" fmla="*/ 0 h 431"/>
                <a:gd name="T40" fmla="*/ 928 w 1337"/>
                <a:gd name="T41"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7" h="431">
                  <a:moveTo>
                    <a:pt x="928" y="0"/>
                  </a:moveTo>
                  <a:cubicBezTo>
                    <a:pt x="916" y="0"/>
                    <a:pt x="905" y="0"/>
                    <a:pt x="893" y="1"/>
                  </a:cubicBezTo>
                  <a:cubicBezTo>
                    <a:pt x="0" y="1"/>
                    <a:pt x="0" y="1"/>
                    <a:pt x="0" y="1"/>
                  </a:cubicBezTo>
                  <a:cubicBezTo>
                    <a:pt x="9" y="22"/>
                    <a:pt x="18" y="43"/>
                    <a:pt x="28" y="63"/>
                  </a:cubicBezTo>
                  <a:cubicBezTo>
                    <a:pt x="673" y="63"/>
                    <a:pt x="673" y="63"/>
                    <a:pt x="673" y="63"/>
                  </a:cubicBezTo>
                  <a:cubicBezTo>
                    <a:pt x="639" y="82"/>
                    <a:pt x="607" y="103"/>
                    <a:pt x="577" y="129"/>
                  </a:cubicBezTo>
                  <a:cubicBezTo>
                    <a:pt x="64" y="129"/>
                    <a:pt x="64" y="129"/>
                    <a:pt x="64" y="129"/>
                  </a:cubicBezTo>
                  <a:cubicBezTo>
                    <a:pt x="78" y="150"/>
                    <a:pt x="93" y="171"/>
                    <a:pt x="108" y="191"/>
                  </a:cubicBezTo>
                  <a:cubicBezTo>
                    <a:pt x="514" y="191"/>
                    <a:pt x="514" y="191"/>
                    <a:pt x="514" y="191"/>
                  </a:cubicBezTo>
                  <a:cubicBezTo>
                    <a:pt x="497" y="212"/>
                    <a:pt x="481" y="234"/>
                    <a:pt x="467" y="257"/>
                  </a:cubicBezTo>
                  <a:cubicBezTo>
                    <a:pt x="167" y="257"/>
                    <a:pt x="167" y="257"/>
                    <a:pt x="167" y="257"/>
                  </a:cubicBezTo>
                  <a:cubicBezTo>
                    <a:pt x="190" y="279"/>
                    <a:pt x="214" y="300"/>
                    <a:pt x="239" y="319"/>
                  </a:cubicBezTo>
                  <a:cubicBezTo>
                    <a:pt x="433" y="319"/>
                    <a:pt x="433" y="319"/>
                    <a:pt x="433" y="319"/>
                  </a:cubicBezTo>
                  <a:cubicBezTo>
                    <a:pt x="431" y="323"/>
                    <a:pt x="430" y="327"/>
                    <a:pt x="428" y="331"/>
                  </a:cubicBezTo>
                  <a:cubicBezTo>
                    <a:pt x="417" y="357"/>
                    <a:pt x="408" y="384"/>
                    <a:pt x="401" y="410"/>
                  </a:cubicBezTo>
                  <a:cubicBezTo>
                    <a:pt x="421" y="418"/>
                    <a:pt x="440" y="425"/>
                    <a:pt x="460" y="431"/>
                  </a:cubicBezTo>
                  <a:cubicBezTo>
                    <a:pt x="481" y="345"/>
                    <a:pt x="524" y="267"/>
                    <a:pt x="588" y="203"/>
                  </a:cubicBezTo>
                  <a:cubicBezTo>
                    <a:pt x="671" y="120"/>
                    <a:pt x="780" y="71"/>
                    <a:pt x="896" y="63"/>
                  </a:cubicBezTo>
                  <a:cubicBezTo>
                    <a:pt x="1309" y="63"/>
                    <a:pt x="1309" y="63"/>
                    <a:pt x="1309" y="63"/>
                  </a:cubicBezTo>
                  <a:cubicBezTo>
                    <a:pt x="1319" y="43"/>
                    <a:pt x="1329" y="22"/>
                    <a:pt x="1337" y="0"/>
                  </a:cubicBezTo>
                  <a:lnTo>
                    <a:pt x="928" y="0"/>
                  </a:lnTo>
                  <a:close/>
                </a:path>
              </a:pathLst>
            </a:custGeom>
            <a:solidFill>
              <a:srgbClr val="FBA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grpSp>
      <p:grpSp>
        <p:nvGrpSpPr>
          <p:cNvPr id="3" name="Group 2"/>
          <p:cNvGrpSpPr/>
          <p:nvPr/>
        </p:nvGrpSpPr>
        <p:grpSpPr>
          <a:xfrm>
            <a:off x="10647611" y="5658471"/>
            <a:ext cx="487832" cy="407532"/>
            <a:chOff x="7918464" y="4205752"/>
            <a:chExt cx="358617" cy="299587"/>
          </a:xfrm>
        </p:grpSpPr>
        <p:sp>
          <p:nvSpPr>
            <p:cNvPr id="78" name="Line 75"/>
            <p:cNvSpPr>
              <a:spLocks noChangeShapeType="1"/>
            </p:cNvSpPr>
            <p:nvPr/>
          </p:nvSpPr>
          <p:spPr bwMode="auto">
            <a:xfrm>
              <a:off x="7919795" y="4505339"/>
              <a:ext cx="355954"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79" name="Line 76"/>
            <p:cNvSpPr>
              <a:spLocks noChangeShapeType="1"/>
            </p:cNvSpPr>
            <p:nvPr/>
          </p:nvSpPr>
          <p:spPr bwMode="auto">
            <a:xfrm>
              <a:off x="7974387" y="4351329"/>
              <a:ext cx="0" cy="98975"/>
            </a:xfrm>
            <a:prstGeom prst="line">
              <a:avLst/>
            </a:prstGeom>
            <a:noFill/>
            <a:ln w="28575" cap="rnd">
              <a:solidFill>
                <a:srgbClr val="00BCEB"/>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80" name="Line 77"/>
            <p:cNvSpPr>
              <a:spLocks noChangeShapeType="1"/>
            </p:cNvSpPr>
            <p:nvPr/>
          </p:nvSpPr>
          <p:spPr bwMode="auto">
            <a:xfrm>
              <a:off x="8056940" y="4351329"/>
              <a:ext cx="0" cy="98975"/>
            </a:xfrm>
            <a:prstGeom prst="line">
              <a:avLst/>
            </a:prstGeom>
            <a:noFill/>
            <a:ln w="28575" cap="rnd">
              <a:solidFill>
                <a:srgbClr val="00BCEB"/>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81" name="Line 78"/>
            <p:cNvSpPr>
              <a:spLocks noChangeShapeType="1"/>
            </p:cNvSpPr>
            <p:nvPr/>
          </p:nvSpPr>
          <p:spPr bwMode="auto">
            <a:xfrm>
              <a:off x="8139049" y="4351329"/>
              <a:ext cx="0" cy="98975"/>
            </a:xfrm>
            <a:prstGeom prst="line">
              <a:avLst/>
            </a:prstGeom>
            <a:noFill/>
            <a:ln w="28575" cap="rnd">
              <a:solidFill>
                <a:srgbClr val="00BCEB"/>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82" name="Line 79"/>
            <p:cNvSpPr>
              <a:spLocks noChangeShapeType="1"/>
            </p:cNvSpPr>
            <p:nvPr/>
          </p:nvSpPr>
          <p:spPr bwMode="auto">
            <a:xfrm>
              <a:off x="8220714" y="4351329"/>
              <a:ext cx="0" cy="98975"/>
            </a:xfrm>
            <a:prstGeom prst="line">
              <a:avLst/>
            </a:prstGeom>
            <a:noFill/>
            <a:ln w="28575" cap="rnd">
              <a:solidFill>
                <a:srgbClr val="00BCEB"/>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83" name="Freeform 80"/>
            <p:cNvSpPr>
              <a:spLocks/>
            </p:cNvSpPr>
            <p:nvPr/>
          </p:nvSpPr>
          <p:spPr bwMode="auto">
            <a:xfrm>
              <a:off x="7918464" y="4205752"/>
              <a:ext cx="358617" cy="108739"/>
            </a:xfrm>
            <a:custGeom>
              <a:avLst/>
              <a:gdLst>
                <a:gd name="T0" fmla="*/ 624 w 659"/>
                <a:gd name="T1" fmla="*/ 205 h 205"/>
                <a:gd name="T2" fmla="*/ 34 w 659"/>
                <a:gd name="T3" fmla="*/ 205 h 205"/>
                <a:gd name="T4" fmla="*/ 3 w 659"/>
                <a:gd name="T5" fmla="*/ 181 h 205"/>
                <a:gd name="T6" fmla="*/ 20 w 659"/>
                <a:gd name="T7" fmla="*/ 145 h 205"/>
                <a:gd name="T8" fmla="*/ 316 w 659"/>
                <a:gd name="T9" fmla="*/ 4 h 205"/>
                <a:gd name="T10" fmla="*/ 343 w 659"/>
                <a:gd name="T11" fmla="*/ 4 h 205"/>
                <a:gd name="T12" fmla="*/ 638 w 659"/>
                <a:gd name="T13" fmla="*/ 145 h 205"/>
                <a:gd name="T14" fmla="*/ 656 w 659"/>
                <a:gd name="T15" fmla="*/ 181 h 205"/>
                <a:gd name="T16" fmla="*/ 624 w 659"/>
                <a:gd name="T1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205">
                  <a:moveTo>
                    <a:pt x="624" y="205"/>
                  </a:moveTo>
                  <a:cubicBezTo>
                    <a:pt x="34" y="205"/>
                    <a:pt x="34" y="205"/>
                    <a:pt x="34" y="205"/>
                  </a:cubicBezTo>
                  <a:cubicBezTo>
                    <a:pt x="19" y="205"/>
                    <a:pt x="6" y="195"/>
                    <a:pt x="3" y="181"/>
                  </a:cubicBezTo>
                  <a:cubicBezTo>
                    <a:pt x="0" y="166"/>
                    <a:pt x="7" y="151"/>
                    <a:pt x="20" y="145"/>
                  </a:cubicBezTo>
                  <a:cubicBezTo>
                    <a:pt x="316" y="4"/>
                    <a:pt x="316" y="4"/>
                    <a:pt x="316" y="4"/>
                  </a:cubicBezTo>
                  <a:cubicBezTo>
                    <a:pt x="324" y="0"/>
                    <a:pt x="334" y="0"/>
                    <a:pt x="343" y="4"/>
                  </a:cubicBezTo>
                  <a:cubicBezTo>
                    <a:pt x="638" y="145"/>
                    <a:pt x="638" y="145"/>
                    <a:pt x="638" y="145"/>
                  </a:cubicBezTo>
                  <a:cubicBezTo>
                    <a:pt x="652" y="151"/>
                    <a:pt x="659" y="166"/>
                    <a:pt x="656" y="181"/>
                  </a:cubicBezTo>
                  <a:cubicBezTo>
                    <a:pt x="652" y="195"/>
                    <a:pt x="639" y="205"/>
                    <a:pt x="624" y="2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84" name="Oval 81"/>
            <p:cNvSpPr>
              <a:spLocks noChangeArrowheads="1"/>
            </p:cNvSpPr>
            <p:nvPr/>
          </p:nvSpPr>
          <p:spPr bwMode="auto">
            <a:xfrm>
              <a:off x="8074693" y="4237708"/>
              <a:ext cx="46159" cy="4571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grpSp>
      <p:grpSp>
        <p:nvGrpSpPr>
          <p:cNvPr id="88" name="Group 105">
            <a:extLst>
              <a:ext uri="{FF2B5EF4-FFF2-40B4-BE49-F238E27FC236}">
                <a16:creationId xmlns:a16="http://schemas.microsoft.com/office/drawing/2014/main" id="{8F71899A-5360-47D9-85ED-60593F7B0231}"/>
              </a:ext>
            </a:extLst>
          </p:cNvPr>
          <p:cNvGrpSpPr>
            <a:grpSpLocks noChangeAspect="1"/>
          </p:cNvGrpSpPr>
          <p:nvPr/>
        </p:nvGrpSpPr>
        <p:grpSpPr bwMode="auto">
          <a:xfrm>
            <a:off x="9847390" y="5647800"/>
            <a:ext cx="472997" cy="445928"/>
            <a:chOff x="1991" y="1544"/>
            <a:chExt cx="961" cy="906"/>
          </a:xfrm>
        </p:grpSpPr>
        <p:sp>
          <p:nvSpPr>
            <p:cNvPr id="89" name="Freeform 116">
              <a:extLst>
                <a:ext uri="{FF2B5EF4-FFF2-40B4-BE49-F238E27FC236}">
                  <a16:creationId xmlns:a16="http://schemas.microsoft.com/office/drawing/2014/main" id="{2E7A3EB5-63E1-444A-A082-78B6EF1CF21E}"/>
                </a:ext>
              </a:extLst>
            </p:cNvPr>
            <p:cNvSpPr>
              <a:spLocks/>
            </p:cNvSpPr>
            <p:nvPr/>
          </p:nvSpPr>
          <p:spPr bwMode="auto">
            <a:xfrm>
              <a:off x="2517" y="1846"/>
              <a:ext cx="435" cy="604"/>
            </a:xfrm>
            <a:custGeom>
              <a:avLst/>
              <a:gdLst>
                <a:gd name="T0" fmla="*/ 5 w 52"/>
                <a:gd name="T1" fmla="*/ 0 h 74"/>
                <a:gd name="T2" fmla="*/ 0 w 52"/>
                <a:gd name="T3" fmla="*/ 5 h 74"/>
                <a:gd name="T4" fmla="*/ 0 w 52"/>
                <a:gd name="T5" fmla="*/ 74 h 74"/>
                <a:gd name="T6" fmla="*/ 52 w 52"/>
                <a:gd name="T7" fmla="*/ 74 h 74"/>
                <a:gd name="T8" fmla="*/ 52 w 52"/>
                <a:gd name="T9" fmla="*/ 5 h 74"/>
                <a:gd name="T10" fmla="*/ 47 w 52"/>
                <a:gd name="T11" fmla="*/ 0 h 74"/>
                <a:gd name="T12" fmla="*/ 5 w 52"/>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2" h="74">
                  <a:moveTo>
                    <a:pt x="5" y="0"/>
                  </a:moveTo>
                  <a:cubicBezTo>
                    <a:pt x="2" y="0"/>
                    <a:pt x="0" y="2"/>
                    <a:pt x="0" y="5"/>
                  </a:cubicBezTo>
                  <a:cubicBezTo>
                    <a:pt x="0" y="74"/>
                    <a:pt x="0" y="74"/>
                    <a:pt x="0" y="74"/>
                  </a:cubicBezTo>
                  <a:cubicBezTo>
                    <a:pt x="52" y="74"/>
                    <a:pt x="52" y="74"/>
                    <a:pt x="52" y="74"/>
                  </a:cubicBezTo>
                  <a:cubicBezTo>
                    <a:pt x="52" y="5"/>
                    <a:pt x="52" y="5"/>
                    <a:pt x="52" y="5"/>
                  </a:cubicBezTo>
                  <a:cubicBezTo>
                    <a:pt x="52" y="2"/>
                    <a:pt x="50" y="0"/>
                    <a:pt x="47" y="0"/>
                  </a:cubicBezTo>
                  <a:lnTo>
                    <a:pt x="5" y="0"/>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90" name="Freeform 106">
              <a:extLst>
                <a:ext uri="{FF2B5EF4-FFF2-40B4-BE49-F238E27FC236}">
                  <a16:creationId xmlns:a16="http://schemas.microsoft.com/office/drawing/2014/main" id="{BB85C6F4-B26F-4153-9D18-CE7D54522642}"/>
                </a:ext>
              </a:extLst>
            </p:cNvPr>
            <p:cNvSpPr>
              <a:spLocks/>
            </p:cNvSpPr>
            <p:nvPr/>
          </p:nvSpPr>
          <p:spPr bwMode="auto">
            <a:xfrm>
              <a:off x="1991" y="1544"/>
              <a:ext cx="585" cy="906"/>
            </a:xfrm>
            <a:custGeom>
              <a:avLst/>
              <a:gdLst>
                <a:gd name="T0" fmla="*/ 5 w 70"/>
                <a:gd name="T1" fmla="*/ 0 h 111"/>
                <a:gd name="T2" fmla="*/ 0 w 70"/>
                <a:gd name="T3" fmla="*/ 5 h 111"/>
                <a:gd name="T4" fmla="*/ 0 w 70"/>
                <a:gd name="T5" fmla="*/ 111 h 111"/>
                <a:gd name="T6" fmla="*/ 70 w 70"/>
                <a:gd name="T7" fmla="*/ 111 h 111"/>
                <a:gd name="T8" fmla="*/ 70 w 70"/>
                <a:gd name="T9" fmla="*/ 5 h 111"/>
                <a:gd name="T10" fmla="*/ 65 w 70"/>
                <a:gd name="T11" fmla="*/ 0 h 111"/>
                <a:gd name="T12" fmla="*/ 5 w 7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70" h="111">
                  <a:moveTo>
                    <a:pt x="5" y="0"/>
                  </a:moveTo>
                  <a:cubicBezTo>
                    <a:pt x="2" y="0"/>
                    <a:pt x="0" y="3"/>
                    <a:pt x="0" y="5"/>
                  </a:cubicBezTo>
                  <a:cubicBezTo>
                    <a:pt x="0" y="111"/>
                    <a:pt x="0" y="111"/>
                    <a:pt x="0" y="111"/>
                  </a:cubicBezTo>
                  <a:cubicBezTo>
                    <a:pt x="70" y="111"/>
                    <a:pt x="70" y="111"/>
                    <a:pt x="70" y="111"/>
                  </a:cubicBezTo>
                  <a:cubicBezTo>
                    <a:pt x="70" y="5"/>
                    <a:pt x="70" y="5"/>
                    <a:pt x="70" y="5"/>
                  </a:cubicBezTo>
                  <a:cubicBezTo>
                    <a:pt x="70" y="3"/>
                    <a:pt x="67" y="0"/>
                    <a:pt x="65" y="0"/>
                  </a:cubicBezTo>
                  <a:lnTo>
                    <a:pt x="5"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91" name="Rectangle 107">
              <a:extLst>
                <a:ext uri="{FF2B5EF4-FFF2-40B4-BE49-F238E27FC236}">
                  <a16:creationId xmlns:a16="http://schemas.microsoft.com/office/drawing/2014/main" id="{2B2A84DA-5700-40DD-9152-6F1E670875F9}"/>
                </a:ext>
              </a:extLst>
            </p:cNvPr>
            <p:cNvSpPr>
              <a:spLocks noChangeArrowheads="1"/>
            </p:cNvSpPr>
            <p:nvPr/>
          </p:nvSpPr>
          <p:spPr bwMode="auto">
            <a:xfrm>
              <a:off x="2099"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92" name="Rectangle 108">
              <a:extLst>
                <a:ext uri="{FF2B5EF4-FFF2-40B4-BE49-F238E27FC236}">
                  <a16:creationId xmlns:a16="http://schemas.microsoft.com/office/drawing/2014/main" id="{2C6EE1C6-3CCF-4CFA-B20F-641FFBC27D79}"/>
                </a:ext>
              </a:extLst>
            </p:cNvPr>
            <p:cNvSpPr>
              <a:spLocks noChangeArrowheads="1"/>
            </p:cNvSpPr>
            <p:nvPr/>
          </p:nvSpPr>
          <p:spPr bwMode="auto">
            <a:xfrm>
              <a:off x="2241"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93" name="Rectangle 109">
              <a:extLst>
                <a:ext uri="{FF2B5EF4-FFF2-40B4-BE49-F238E27FC236}">
                  <a16:creationId xmlns:a16="http://schemas.microsoft.com/office/drawing/2014/main" id="{B6070E3A-784D-4109-BE47-3A5806357567}"/>
                </a:ext>
              </a:extLst>
            </p:cNvPr>
            <p:cNvSpPr>
              <a:spLocks noChangeArrowheads="1"/>
            </p:cNvSpPr>
            <p:nvPr/>
          </p:nvSpPr>
          <p:spPr bwMode="auto">
            <a:xfrm>
              <a:off x="2383"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94" name="Rectangle 110">
              <a:extLst>
                <a:ext uri="{FF2B5EF4-FFF2-40B4-BE49-F238E27FC236}">
                  <a16:creationId xmlns:a16="http://schemas.microsoft.com/office/drawing/2014/main" id="{E28E6DAD-971D-4D13-B1EA-2A1C34865525}"/>
                </a:ext>
              </a:extLst>
            </p:cNvPr>
            <p:cNvSpPr>
              <a:spLocks noChangeArrowheads="1"/>
            </p:cNvSpPr>
            <p:nvPr/>
          </p:nvSpPr>
          <p:spPr bwMode="auto">
            <a:xfrm>
              <a:off x="2099"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95" name="Rectangle 111">
              <a:extLst>
                <a:ext uri="{FF2B5EF4-FFF2-40B4-BE49-F238E27FC236}">
                  <a16:creationId xmlns:a16="http://schemas.microsoft.com/office/drawing/2014/main" id="{6CEE6D73-6B23-4C44-8A55-1F54ACCFA2FF}"/>
                </a:ext>
              </a:extLst>
            </p:cNvPr>
            <p:cNvSpPr>
              <a:spLocks noChangeArrowheads="1"/>
            </p:cNvSpPr>
            <p:nvPr/>
          </p:nvSpPr>
          <p:spPr bwMode="auto">
            <a:xfrm>
              <a:off x="2241"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96" name="Rectangle 112">
              <a:extLst>
                <a:ext uri="{FF2B5EF4-FFF2-40B4-BE49-F238E27FC236}">
                  <a16:creationId xmlns:a16="http://schemas.microsoft.com/office/drawing/2014/main" id="{E4B60138-445F-4A10-B3E3-09823B6385FF}"/>
                </a:ext>
              </a:extLst>
            </p:cNvPr>
            <p:cNvSpPr>
              <a:spLocks noChangeArrowheads="1"/>
            </p:cNvSpPr>
            <p:nvPr/>
          </p:nvSpPr>
          <p:spPr bwMode="auto">
            <a:xfrm>
              <a:off x="2383"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97" name="Rectangle 113">
              <a:extLst>
                <a:ext uri="{FF2B5EF4-FFF2-40B4-BE49-F238E27FC236}">
                  <a16:creationId xmlns:a16="http://schemas.microsoft.com/office/drawing/2014/main" id="{27978907-0A30-4B61-83C4-48C39583A79E}"/>
                </a:ext>
              </a:extLst>
            </p:cNvPr>
            <p:cNvSpPr>
              <a:spLocks noChangeArrowheads="1"/>
            </p:cNvSpPr>
            <p:nvPr/>
          </p:nvSpPr>
          <p:spPr bwMode="auto">
            <a:xfrm>
              <a:off x="2099"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98" name="Rectangle 114">
              <a:extLst>
                <a:ext uri="{FF2B5EF4-FFF2-40B4-BE49-F238E27FC236}">
                  <a16:creationId xmlns:a16="http://schemas.microsoft.com/office/drawing/2014/main" id="{5910BAA4-DBDD-48FE-9028-8BEF543DF938}"/>
                </a:ext>
              </a:extLst>
            </p:cNvPr>
            <p:cNvSpPr>
              <a:spLocks noChangeArrowheads="1"/>
            </p:cNvSpPr>
            <p:nvPr/>
          </p:nvSpPr>
          <p:spPr bwMode="auto">
            <a:xfrm>
              <a:off x="2241"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99" name="Rectangle 115">
              <a:extLst>
                <a:ext uri="{FF2B5EF4-FFF2-40B4-BE49-F238E27FC236}">
                  <a16:creationId xmlns:a16="http://schemas.microsoft.com/office/drawing/2014/main" id="{CFA06AE4-0374-470A-88B0-455C97B52E36}"/>
                </a:ext>
              </a:extLst>
            </p:cNvPr>
            <p:cNvSpPr>
              <a:spLocks noChangeArrowheads="1"/>
            </p:cNvSpPr>
            <p:nvPr/>
          </p:nvSpPr>
          <p:spPr bwMode="auto">
            <a:xfrm>
              <a:off x="2383"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100" name="Rectangle 117">
              <a:extLst>
                <a:ext uri="{FF2B5EF4-FFF2-40B4-BE49-F238E27FC236}">
                  <a16:creationId xmlns:a16="http://schemas.microsoft.com/office/drawing/2014/main" id="{8ECA11E5-D889-46F8-85DC-D856B6323275}"/>
                </a:ext>
              </a:extLst>
            </p:cNvPr>
            <p:cNvSpPr>
              <a:spLocks noChangeArrowheads="1"/>
            </p:cNvSpPr>
            <p:nvPr/>
          </p:nvSpPr>
          <p:spPr bwMode="auto">
            <a:xfrm>
              <a:off x="2629" y="1927"/>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101" name="Rectangle 118">
              <a:extLst>
                <a:ext uri="{FF2B5EF4-FFF2-40B4-BE49-F238E27FC236}">
                  <a16:creationId xmlns:a16="http://schemas.microsoft.com/office/drawing/2014/main" id="{846CAE6C-D299-47CC-9095-796E7D342237}"/>
                </a:ext>
              </a:extLst>
            </p:cNvPr>
            <p:cNvSpPr>
              <a:spLocks noChangeArrowheads="1"/>
            </p:cNvSpPr>
            <p:nvPr/>
          </p:nvSpPr>
          <p:spPr bwMode="auto">
            <a:xfrm>
              <a:off x="2725" y="1927"/>
              <a:ext cx="59"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102" name="Rectangle 119">
              <a:extLst>
                <a:ext uri="{FF2B5EF4-FFF2-40B4-BE49-F238E27FC236}">
                  <a16:creationId xmlns:a16="http://schemas.microsoft.com/office/drawing/2014/main" id="{345CEBCC-F6AF-4CEB-967C-C1B197F778AD}"/>
                </a:ext>
              </a:extLst>
            </p:cNvPr>
            <p:cNvSpPr>
              <a:spLocks noChangeArrowheads="1"/>
            </p:cNvSpPr>
            <p:nvPr/>
          </p:nvSpPr>
          <p:spPr bwMode="auto">
            <a:xfrm>
              <a:off x="2823" y="1927"/>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103" name="Rectangle 120">
              <a:extLst>
                <a:ext uri="{FF2B5EF4-FFF2-40B4-BE49-F238E27FC236}">
                  <a16:creationId xmlns:a16="http://schemas.microsoft.com/office/drawing/2014/main" id="{27B91306-DF78-4050-BFD1-85A8D05FAEDE}"/>
                </a:ext>
              </a:extLst>
            </p:cNvPr>
            <p:cNvSpPr>
              <a:spLocks noChangeArrowheads="1"/>
            </p:cNvSpPr>
            <p:nvPr/>
          </p:nvSpPr>
          <p:spPr bwMode="auto">
            <a:xfrm>
              <a:off x="2629" y="2189"/>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110" name="Rectangle 121">
              <a:extLst>
                <a:ext uri="{FF2B5EF4-FFF2-40B4-BE49-F238E27FC236}">
                  <a16:creationId xmlns:a16="http://schemas.microsoft.com/office/drawing/2014/main" id="{6BBA3C85-F888-41AA-A365-1C2050718553}"/>
                </a:ext>
              </a:extLst>
            </p:cNvPr>
            <p:cNvSpPr>
              <a:spLocks noChangeArrowheads="1"/>
            </p:cNvSpPr>
            <p:nvPr/>
          </p:nvSpPr>
          <p:spPr bwMode="auto">
            <a:xfrm>
              <a:off x="2725" y="2189"/>
              <a:ext cx="59"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111" name="Rectangle 122">
              <a:extLst>
                <a:ext uri="{FF2B5EF4-FFF2-40B4-BE49-F238E27FC236}">
                  <a16:creationId xmlns:a16="http://schemas.microsoft.com/office/drawing/2014/main" id="{654F23D0-1C2C-4A49-AAAD-DB39CA70CD58}"/>
                </a:ext>
              </a:extLst>
            </p:cNvPr>
            <p:cNvSpPr>
              <a:spLocks noChangeArrowheads="1"/>
            </p:cNvSpPr>
            <p:nvPr/>
          </p:nvSpPr>
          <p:spPr bwMode="auto">
            <a:xfrm>
              <a:off x="2823" y="2189"/>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112" name="Rectangle 123">
              <a:extLst>
                <a:ext uri="{FF2B5EF4-FFF2-40B4-BE49-F238E27FC236}">
                  <a16:creationId xmlns:a16="http://schemas.microsoft.com/office/drawing/2014/main" id="{3F703C5C-874D-4EA6-99B4-6E91BF3540D6}"/>
                </a:ext>
              </a:extLst>
            </p:cNvPr>
            <p:cNvSpPr>
              <a:spLocks noChangeArrowheads="1"/>
            </p:cNvSpPr>
            <p:nvPr/>
          </p:nvSpPr>
          <p:spPr bwMode="auto">
            <a:xfrm>
              <a:off x="2629" y="2058"/>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115" name="Rectangle 124">
              <a:extLst>
                <a:ext uri="{FF2B5EF4-FFF2-40B4-BE49-F238E27FC236}">
                  <a16:creationId xmlns:a16="http://schemas.microsoft.com/office/drawing/2014/main" id="{1E14B8E9-F638-4F1B-A9E4-CBBAE3FE4A23}"/>
                </a:ext>
              </a:extLst>
            </p:cNvPr>
            <p:cNvSpPr>
              <a:spLocks noChangeArrowheads="1"/>
            </p:cNvSpPr>
            <p:nvPr/>
          </p:nvSpPr>
          <p:spPr bwMode="auto">
            <a:xfrm>
              <a:off x="2725" y="2058"/>
              <a:ext cx="59"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116" name="Rectangle 125">
              <a:extLst>
                <a:ext uri="{FF2B5EF4-FFF2-40B4-BE49-F238E27FC236}">
                  <a16:creationId xmlns:a16="http://schemas.microsoft.com/office/drawing/2014/main" id="{001F2F0E-9E28-4753-8671-28F8C9F5BDBF}"/>
                </a:ext>
              </a:extLst>
            </p:cNvPr>
            <p:cNvSpPr>
              <a:spLocks noChangeArrowheads="1"/>
            </p:cNvSpPr>
            <p:nvPr/>
          </p:nvSpPr>
          <p:spPr bwMode="auto">
            <a:xfrm>
              <a:off x="2823" y="2058"/>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grpSp>
      <p:grpSp>
        <p:nvGrpSpPr>
          <p:cNvPr id="6" name="Group 5"/>
          <p:cNvGrpSpPr/>
          <p:nvPr/>
        </p:nvGrpSpPr>
        <p:grpSpPr>
          <a:xfrm>
            <a:off x="4811145" y="5538068"/>
            <a:ext cx="1949633" cy="562997"/>
            <a:chOff x="3608358" y="4153551"/>
            <a:chExt cx="1462225" cy="422248"/>
          </a:xfrm>
        </p:grpSpPr>
        <p:sp>
          <p:nvSpPr>
            <p:cNvPr id="86" name="Freeform 6"/>
            <p:cNvSpPr>
              <a:spLocks/>
            </p:cNvSpPr>
            <p:nvPr/>
          </p:nvSpPr>
          <p:spPr bwMode="auto">
            <a:xfrm>
              <a:off x="3608358" y="4305972"/>
              <a:ext cx="197049" cy="269827"/>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87" name="Freeform 7"/>
            <p:cNvSpPr>
              <a:spLocks/>
            </p:cNvSpPr>
            <p:nvPr/>
          </p:nvSpPr>
          <p:spPr bwMode="auto">
            <a:xfrm>
              <a:off x="3647493" y="4153551"/>
              <a:ext cx="118092" cy="11809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127" name="Freeform 6"/>
            <p:cNvSpPr>
              <a:spLocks/>
            </p:cNvSpPr>
            <p:nvPr/>
          </p:nvSpPr>
          <p:spPr bwMode="auto">
            <a:xfrm>
              <a:off x="4240946" y="4305972"/>
              <a:ext cx="197049" cy="269827"/>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128" name="Freeform 7"/>
            <p:cNvSpPr>
              <a:spLocks/>
            </p:cNvSpPr>
            <p:nvPr/>
          </p:nvSpPr>
          <p:spPr bwMode="auto">
            <a:xfrm>
              <a:off x="4280081" y="4153551"/>
              <a:ext cx="118092" cy="11809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130" name="Freeform 6"/>
            <p:cNvSpPr>
              <a:spLocks/>
            </p:cNvSpPr>
            <p:nvPr/>
          </p:nvSpPr>
          <p:spPr bwMode="auto">
            <a:xfrm>
              <a:off x="4873534" y="4305972"/>
              <a:ext cx="197049" cy="269827"/>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sp>
          <p:nvSpPr>
            <p:cNvPr id="131" name="Freeform 7"/>
            <p:cNvSpPr>
              <a:spLocks/>
            </p:cNvSpPr>
            <p:nvPr/>
          </p:nvSpPr>
          <p:spPr bwMode="auto">
            <a:xfrm>
              <a:off x="4912669" y="4153551"/>
              <a:ext cx="118092" cy="11809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pPr marL="0" marR="0" lvl="0" indent="0" algn="l"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ＭＳ Ｐゴシック" charset="0"/>
              </a:endParaRPr>
            </a:p>
          </p:txBody>
        </p:sp>
      </p:grpSp>
      <p:cxnSp>
        <p:nvCxnSpPr>
          <p:cNvPr id="4" name="Google Shape;3145;p495">
            <a:extLst>
              <a:ext uri="{FF2B5EF4-FFF2-40B4-BE49-F238E27FC236}">
                <a16:creationId xmlns:a16="http://schemas.microsoft.com/office/drawing/2014/main" id="{8E7CC32C-42CA-396B-AC7A-06EBF20042E3}"/>
              </a:ext>
            </a:extLst>
          </p:cNvPr>
          <p:cNvCxnSpPr>
            <a:cxnSpLocks/>
          </p:cNvCxnSpPr>
          <p:nvPr/>
        </p:nvCxnSpPr>
        <p:spPr>
          <a:xfrm flipH="1" flipV="1">
            <a:off x="5327807" y="2328520"/>
            <a:ext cx="0" cy="441060"/>
          </a:xfrm>
          <a:prstGeom prst="straightConnector1">
            <a:avLst/>
          </a:prstGeom>
          <a:noFill/>
          <a:ln w="9525" cap="rnd" cmpd="sng">
            <a:solidFill>
              <a:schemeClr val="tx1">
                <a:lumMod val="50000"/>
                <a:lumOff val="50000"/>
              </a:schemeClr>
            </a:solidFill>
            <a:prstDash val="solid"/>
            <a:round/>
            <a:headEnd type="triangle" w="med" len="med"/>
            <a:tailEnd type="triangle" w="med" len="med"/>
          </a:ln>
        </p:spPr>
      </p:cxnSp>
      <p:cxnSp>
        <p:nvCxnSpPr>
          <p:cNvPr id="7" name="Google Shape;3145;p495">
            <a:extLst>
              <a:ext uri="{FF2B5EF4-FFF2-40B4-BE49-F238E27FC236}">
                <a16:creationId xmlns:a16="http://schemas.microsoft.com/office/drawing/2014/main" id="{91E3B8B3-87AB-3617-6646-E8840789327A}"/>
              </a:ext>
            </a:extLst>
          </p:cNvPr>
          <p:cNvCxnSpPr>
            <a:cxnSpLocks/>
          </p:cNvCxnSpPr>
          <p:nvPr/>
        </p:nvCxnSpPr>
        <p:spPr>
          <a:xfrm flipH="1" flipV="1">
            <a:off x="10551109" y="2314841"/>
            <a:ext cx="0" cy="441060"/>
          </a:xfrm>
          <a:prstGeom prst="straightConnector1">
            <a:avLst/>
          </a:prstGeom>
          <a:noFill/>
          <a:ln w="9525" cap="rnd" cmpd="sng">
            <a:solidFill>
              <a:schemeClr val="tx1">
                <a:lumMod val="50000"/>
                <a:lumOff val="50000"/>
              </a:schemeClr>
            </a:solidFill>
            <a:prstDash val="solid"/>
            <a:round/>
            <a:headEnd type="triangle" w="med" len="med"/>
            <a:tailEnd type="triangle" w="med" len="med"/>
          </a:ln>
        </p:spPr>
      </p:cxnSp>
    </p:spTree>
    <p:extLst>
      <p:ext uri="{BB962C8B-B14F-4D97-AF65-F5344CB8AC3E}">
        <p14:creationId xmlns:p14="http://schemas.microsoft.com/office/powerpoint/2010/main" val="559124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655EAAEA-AB06-4833-9F9D-18DBAF445C2E}"/>
              </a:ext>
            </a:extLst>
          </p:cNvPr>
          <p:cNvSpPr txBox="1"/>
          <p:nvPr/>
        </p:nvSpPr>
        <p:spPr>
          <a:xfrm>
            <a:off x="1622206" y="4083042"/>
            <a:ext cx="4361657" cy="1042113"/>
          </a:xfrm>
          <a:prstGeom prst="rect">
            <a:avLst/>
          </a:prstGeom>
          <a:noFill/>
        </p:spPr>
        <p:txBody>
          <a:bodyPr wrap="square" lIns="487680" tIns="60960" rIns="60960" bIns="60960" rtlCol="0" anchor="ctr">
            <a:noAutofit/>
          </a:bodyPr>
          <a:lstStyle/>
          <a:p>
            <a:pPr marL="0" marR="0" lvl="0" indent="0" algn="l" defTabSz="609559"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srgbClr val="0D274D"/>
                </a:solidFill>
                <a:effectLst/>
                <a:uLnTx/>
                <a:uFillTx/>
                <a:latin typeface="CiscoSansTT Light"/>
                <a:ea typeface="ＭＳ Ｐゴシック"/>
              </a:rPr>
              <a:t>Lower overall IT spend</a:t>
            </a:r>
            <a:br>
              <a:rPr kumimoji="0" lang="en-US" sz="1867" b="0" i="0" u="none" strike="noStrike" kern="1200" cap="none" spc="0" normalizeH="0" baseline="0" noProof="0" dirty="0">
                <a:ln>
                  <a:noFill/>
                </a:ln>
                <a:solidFill>
                  <a:srgbClr val="0D274D"/>
                </a:solidFill>
                <a:effectLst/>
                <a:uLnTx/>
                <a:uFillTx/>
                <a:latin typeface="CiscoSansTT Light"/>
                <a:ea typeface="ＭＳ Ｐゴシック" charset="0"/>
              </a:rPr>
            </a:br>
            <a:r>
              <a:rPr kumimoji="0" lang="en-US" sz="1867" b="0" i="0" u="none" strike="noStrike" kern="1200" cap="none" spc="0" normalizeH="0" baseline="0" noProof="0" dirty="0">
                <a:ln>
                  <a:noFill/>
                </a:ln>
                <a:solidFill>
                  <a:srgbClr val="414244"/>
                </a:solidFill>
                <a:effectLst/>
                <a:uLnTx/>
                <a:uFillTx/>
                <a:latin typeface="CiscoSansTT Light"/>
                <a:ea typeface="ＭＳ Ｐゴシック"/>
              </a:rPr>
              <a:t>with a simple subscription model and pay as you grow</a:t>
            </a:r>
            <a:endParaRPr kumimoji="0" lang="en-US" sz="1867" b="0" i="0" u="none" strike="noStrike" kern="1200" cap="none" spc="0" normalizeH="0" baseline="0" noProof="0" dirty="0">
              <a:ln>
                <a:noFill/>
              </a:ln>
              <a:solidFill>
                <a:srgbClr val="414244"/>
              </a:solidFill>
              <a:effectLst/>
              <a:uLnTx/>
              <a:uFillTx/>
              <a:latin typeface="CiscoSansTT Light"/>
              <a:ea typeface="ＭＳ Ｐゴシック" charset="0"/>
            </a:endParaRPr>
          </a:p>
        </p:txBody>
      </p:sp>
      <p:sp>
        <p:nvSpPr>
          <p:cNvPr id="62" name="TextBox 61">
            <a:extLst>
              <a:ext uri="{FF2B5EF4-FFF2-40B4-BE49-F238E27FC236}">
                <a16:creationId xmlns:a16="http://schemas.microsoft.com/office/drawing/2014/main" id="{A95882AD-0109-4DE1-9C45-1A4473A5FCB0}"/>
              </a:ext>
            </a:extLst>
          </p:cNvPr>
          <p:cNvSpPr txBox="1"/>
          <p:nvPr/>
        </p:nvSpPr>
        <p:spPr>
          <a:xfrm>
            <a:off x="1622209" y="1756156"/>
            <a:ext cx="4361665" cy="1042113"/>
          </a:xfrm>
          <a:prstGeom prst="rect">
            <a:avLst/>
          </a:prstGeom>
          <a:noFill/>
        </p:spPr>
        <p:txBody>
          <a:bodyPr wrap="square" lIns="487680" tIns="60960" rIns="60960" bIns="60960" rtlCol="0" anchor="ctr">
            <a:noAutofit/>
          </a:bodyPr>
          <a:lstStyle/>
          <a:p>
            <a:pPr marL="0" marR="0" lvl="0" indent="0" algn="l" defTabSz="609559"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srgbClr val="0D274D"/>
                </a:solidFill>
                <a:effectLst/>
                <a:uLnTx/>
                <a:uFillTx/>
                <a:latin typeface="CiscoSansTT Light"/>
                <a:ea typeface="ＭＳ Ｐゴシック" charset="0"/>
              </a:rPr>
              <a:t>Enable</a:t>
            </a:r>
            <a:r>
              <a:rPr kumimoji="0" lang="en-US" sz="1867" b="1" i="0" u="none" strike="noStrike" kern="1200" cap="none" spc="0" normalizeH="0" baseline="0" noProof="0" dirty="0">
                <a:ln>
                  <a:noFill/>
                </a:ln>
                <a:solidFill>
                  <a:srgbClr val="414244"/>
                </a:solidFill>
                <a:effectLst/>
                <a:uLnTx/>
                <a:uFillTx/>
                <a:latin typeface="CiscoSansTT Light"/>
                <a:ea typeface="ＭＳ Ｐゴシック" charset="0"/>
              </a:rPr>
              <a:t> hybrid workforce</a:t>
            </a:r>
            <a:br>
              <a:rPr kumimoji="0" lang="en-US" sz="1867" b="0" i="0" u="none" strike="noStrike" kern="1200" cap="none" spc="0" normalizeH="0" baseline="0" noProof="0" dirty="0">
                <a:ln>
                  <a:noFill/>
                </a:ln>
                <a:solidFill>
                  <a:srgbClr val="414244"/>
                </a:solidFill>
                <a:effectLst/>
                <a:uLnTx/>
                <a:uFillTx/>
                <a:latin typeface="CiscoSansTT Light"/>
                <a:ea typeface="ＭＳ Ｐゴシック" charset="0"/>
              </a:rPr>
            </a:br>
            <a:r>
              <a:rPr kumimoji="0" lang="en-US" sz="1867" b="0" i="0" u="none" strike="noStrike" kern="1200" cap="none" spc="0" normalizeH="0" baseline="0" noProof="0" dirty="0">
                <a:ln>
                  <a:noFill/>
                </a:ln>
                <a:solidFill>
                  <a:srgbClr val="414244"/>
                </a:solidFill>
                <a:effectLst/>
                <a:uLnTx/>
                <a:uFillTx/>
                <a:latin typeface="CiscoSansTT Light"/>
                <a:ea typeface="ＭＳ Ｐゴシック" charset="0"/>
              </a:rPr>
              <a:t>with a single solution for consistent access and user experience</a:t>
            </a:r>
          </a:p>
        </p:txBody>
      </p:sp>
      <p:sp>
        <p:nvSpPr>
          <p:cNvPr id="4" name="Title 3"/>
          <p:cNvSpPr>
            <a:spLocks noGrp="1"/>
          </p:cNvSpPr>
          <p:nvPr>
            <p:ph type="title"/>
          </p:nvPr>
        </p:nvSpPr>
        <p:spPr/>
        <p:txBody>
          <a:bodyPr/>
          <a:lstStyle/>
          <a:p>
            <a:r>
              <a:rPr lang="en-US" dirty="0"/>
              <a:t>Driving outcomes for your business</a:t>
            </a:r>
            <a:br>
              <a:rPr lang="en-US" dirty="0"/>
            </a:br>
            <a:endParaRPr lang="en-US" sz="2400" dirty="0"/>
          </a:p>
        </p:txBody>
      </p:sp>
      <p:sp>
        <p:nvSpPr>
          <p:cNvPr id="56" name="Rounded Rectangle 17">
            <a:extLst>
              <a:ext uri="{FF2B5EF4-FFF2-40B4-BE49-F238E27FC236}">
                <a16:creationId xmlns:a16="http://schemas.microsoft.com/office/drawing/2014/main" id="{58F08679-D4E3-4CFE-BD7E-4D5535C0E852}"/>
              </a:ext>
            </a:extLst>
          </p:cNvPr>
          <p:cNvSpPr/>
          <p:nvPr/>
        </p:nvSpPr>
        <p:spPr>
          <a:xfrm rot="5400000">
            <a:off x="305467" y="1297517"/>
            <a:ext cx="1341120" cy="1950720"/>
          </a:xfrm>
          <a:prstGeom prst="round2SameRect">
            <a:avLst>
              <a:gd name="adj1" fmla="val 50000"/>
              <a:gd name="adj2" fmla="val 0"/>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232828" marR="0" lvl="0" indent="-232828" algn="ctr" defTabSz="912261" rtl="0" eaLnBrk="1" fontAlgn="base" latinLnBrk="0" hangingPunct="1">
              <a:lnSpc>
                <a:spcPct val="100000"/>
              </a:lnSpc>
              <a:spcBef>
                <a:spcPts val="0"/>
              </a:spcBef>
              <a:spcAft>
                <a:spcPts val="0"/>
              </a:spcAft>
              <a:buClr>
                <a:srgbClr val="414244"/>
              </a:buClr>
              <a:buSzPct val="100000"/>
              <a:buFontTx/>
              <a:buNone/>
              <a:tabLst/>
              <a:defRPr/>
            </a:pPr>
            <a:endParaRPr kumimoji="0" lang="en-US" sz="1200" b="0" i="0" u="none" strike="noStrike" kern="1200" cap="none" spc="0" normalizeH="0" baseline="0" noProof="0">
              <a:ln>
                <a:noFill/>
              </a:ln>
              <a:solidFill>
                <a:srgbClr val="414244"/>
              </a:solidFill>
              <a:effectLst/>
              <a:uLnTx/>
              <a:uFillTx/>
              <a:latin typeface="CiscoSansTT Light"/>
              <a:ea typeface="ＭＳ Ｐゴシック" charset="0"/>
              <a:cs typeface="+mn-cs"/>
            </a:endParaRPr>
          </a:p>
        </p:txBody>
      </p:sp>
      <p:sp>
        <p:nvSpPr>
          <p:cNvPr id="58" name="Rounded Rectangle 17">
            <a:extLst>
              <a:ext uri="{FF2B5EF4-FFF2-40B4-BE49-F238E27FC236}">
                <a16:creationId xmlns:a16="http://schemas.microsoft.com/office/drawing/2014/main" id="{E762A222-DB4D-46A8-A90A-4FE1E0FCC223}"/>
              </a:ext>
            </a:extLst>
          </p:cNvPr>
          <p:cNvSpPr/>
          <p:nvPr/>
        </p:nvSpPr>
        <p:spPr>
          <a:xfrm rot="5400000">
            <a:off x="305467" y="3624404"/>
            <a:ext cx="1341120" cy="1950720"/>
          </a:xfrm>
          <a:prstGeom prst="round2SameRect">
            <a:avLst>
              <a:gd name="adj1" fmla="val 50000"/>
              <a:gd name="adj2" fmla="val 0"/>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232828" marR="0" lvl="0" indent="-232828" algn="ctr" defTabSz="912261" rtl="0" eaLnBrk="1" fontAlgn="base" latinLnBrk="0" hangingPunct="1">
              <a:lnSpc>
                <a:spcPct val="100000"/>
              </a:lnSpc>
              <a:spcBef>
                <a:spcPts val="0"/>
              </a:spcBef>
              <a:spcAft>
                <a:spcPts val="0"/>
              </a:spcAft>
              <a:buClr>
                <a:srgbClr val="414244"/>
              </a:buClr>
              <a:buSzPct val="100000"/>
              <a:buFontTx/>
              <a:buNone/>
              <a:tabLst/>
              <a:defRPr/>
            </a:pPr>
            <a:endParaRPr kumimoji="0" lang="en-US" sz="1200" b="0" i="0" u="none" strike="noStrike" kern="1200" cap="none" spc="0" normalizeH="0" baseline="0" noProof="0">
              <a:ln>
                <a:noFill/>
              </a:ln>
              <a:solidFill>
                <a:srgbClr val="414244"/>
              </a:solidFill>
              <a:effectLst/>
              <a:uLnTx/>
              <a:uFillTx/>
              <a:latin typeface="CiscoSansTT Light"/>
              <a:ea typeface="ＭＳ Ｐゴシック" charset="0"/>
              <a:cs typeface="+mn-cs"/>
            </a:endParaRPr>
          </a:p>
        </p:txBody>
      </p:sp>
      <p:sp>
        <p:nvSpPr>
          <p:cNvPr id="61" name="TextBox 60">
            <a:extLst>
              <a:ext uri="{FF2B5EF4-FFF2-40B4-BE49-F238E27FC236}">
                <a16:creationId xmlns:a16="http://schemas.microsoft.com/office/drawing/2014/main" id="{A302954E-EEE3-4CB1-A442-2D2E2D60C732}"/>
              </a:ext>
            </a:extLst>
          </p:cNvPr>
          <p:cNvSpPr txBox="1"/>
          <p:nvPr/>
        </p:nvSpPr>
        <p:spPr>
          <a:xfrm>
            <a:off x="6254039" y="1756156"/>
            <a:ext cx="4315748" cy="1042113"/>
          </a:xfrm>
          <a:prstGeom prst="rect">
            <a:avLst/>
          </a:prstGeom>
          <a:noFill/>
        </p:spPr>
        <p:txBody>
          <a:bodyPr wrap="square" lIns="60960" tIns="60960" rIns="60960" bIns="60960" rtlCol="0" anchor="ctr">
            <a:noAutofit/>
          </a:bodyPr>
          <a:lstStyle/>
          <a:p>
            <a:pPr marL="0" marR="0" lvl="0" indent="0" algn="l" defTabSz="609559"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a:ln>
                  <a:noFill/>
                </a:ln>
                <a:solidFill>
                  <a:srgbClr val="0D274D"/>
                </a:solidFill>
                <a:effectLst/>
                <a:uLnTx/>
                <a:uFillTx/>
                <a:latin typeface="CiscoSansTT Light"/>
                <a:ea typeface="ＭＳ Ｐゴシック" charset="0"/>
              </a:rPr>
              <a:t>Increase worker productivity</a:t>
            </a:r>
            <a:br>
              <a:rPr kumimoji="0" lang="en-US" sz="1867" b="0" i="0" u="none" strike="noStrike" kern="1200" cap="none" spc="0" normalizeH="0" baseline="0" noProof="0">
                <a:ln>
                  <a:noFill/>
                </a:ln>
                <a:solidFill>
                  <a:srgbClr val="0D274D"/>
                </a:solidFill>
                <a:effectLst/>
                <a:uLnTx/>
                <a:uFillTx/>
                <a:latin typeface="CiscoSansTT Light"/>
                <a:ea typeface="ＭＳ Ｐゴシック" charset="0"/>
              </a:rPr>
            </a:br>
            <a:r>
              <a:rPr kumimoji="0" lang="en-US" sz="1867" b="0" i="0" u="none" strike="noStrike" kern="1200" cap="none" spc="0" normalizeH="0" baseline="0" noProof="0">
                <a:ln>
                  <a:noFill/>
                </a:ln>
                <a:solidFill>
                  <a:srgbClr val="414244"/>
                </a:solidFill>
                <a:effectLst/>
                <a:uLnTx/>
                <a:uFillTx/>
                <a:latin typeface="CiscoSansTT Light"/>
                <a:ea typeface="ＭＳ Ｐゴシック" charset="0"/>
              </a:rPr>
              <a:t>with connectivity anywhere and improved application performance</a:t>
            </a:r>
          </a:p>
        </p:txBody>
      </p:sp>
      <p:sp>
        <p:nvSpPr>
          <p:cNvPr id="63" name="TextBox 62">
            <a:extLst>
              <a:ext uri="{FF2B5EF4-FFF2-40B4-BE49-F238E27FC236}">
                <a16:creationId xmlns:a16="http://schemas.microsoft.com/office/drawing/2014/main" id="{D434F7FC-819E-43AD-8258-8557C976AD56}"/>
              </a:ext>
            </a:extLst>
          </p:cNvPr>
          <p:cNvSpPr txBox="1"/>
          <p:nvPr/>
        </p:nvSpPr>
        <p:spPr>
          <a:xfrm>
            <a:off x="6254045" y="4083042"/>
            <a:ext cx="4315748" cy="1042113"/>
          </a:xfrm>
          <a:prstGeom prst="rect">
            <a:avLst/>
          </a:prstGeom>
          <a:noFill/>
        </p:spPr>
        <p:txBody>
          <a:bodyPr wrap="square" lIns="60960" tIns="60960" rIns="60960" bIns="60960" rtlCol="0" anchor="ctr">
            <a:noAutofit/>
          </a:bodyPr>
          <a:lstStyle/>
          <a:p>
            <a:pPr marL="0" marR="0" lvl="0" indent="0" algn="l" defTabSz="609559"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srgbClr val="0D274D"/>
                </a:solidFill>
                <a:effectLst/>
                <a:uLnTx/>
                <a:uFillTx/>
                <a:latin typeface="CiscoSansTT Light"/>
                <a:ea typeface="ＭＳ Ｐゴシック" charset="0"/>
              </a:rPr>
              <a:t>Reduce security risk </a:t>
            </a:r>
            <a:br>
              <a:rPr kumimoji="0" lang="en-US" sz="1867" b="1" i="0" u="none" strike="noStrike" kern="1200" cap="none" spc="0" normalizeH="0" baseline="0" noProof="0" dirty="0">
                <a:ln>
                  <a:noFill/>
                </a:ln>
                <a:solidFill>
                  <a:srgbClr val="0D274D"/>
                </a:solidFill>
                <a:effectLst/>
                <a:uLnTx/>
                <a:uFillTx/>
                <a:latin typeface="CiscoSansTT Light"/>
                <a:ea typeface="ＭＳ Ｐゴシック" charset="0"/>
              </a:rPr>
            </a:br>
            <a:r>
              <a:rPr kumimoji="0" lang="en-US" sz="1867" b="0" i="0" u="none" strike="noStrike" kern="1200" cap="none" spc="0" normalizeH="0" baseline="0" noProof="0" dirty="0">
                <a:ln>
                  <a:noFill/>
                </a:ln>
                <a:solidFill>
                  <a:srgbClr val="414244"/>
                </a:solidFill>
                <a:effectLst/>
                <a:uLnTx/>
                <a:uFillTx/>
                <a:latin typeface="CiscoSansTT Light"/>
                <a:ea typeface="ＭＳ Ｐゴシック" charset="0"/>
              </a:rPr>
              <a:t>and maintain your </a:t>
            </a:r>
            <a:r>
              <a:rPr kumimoji="0" lang="en-US" sz="1867" b="1" i="0" u="none" strike="noStrike" kern="1200" cap="none" spc="0" normalizeH="0" baseline="0" noProof="0" dirty="0">
                <a:ln>
                  <a:noFill/>
                </a:ln>
                <a:solidFill>
                  <a:srgbClr val="0D274D"/>
                </a:solidFill>
                <a:effectLst/>
                <a:uLnTx/>
                <a:uFillTx/>
                <a:latin typeface="CiscoSansTT Light"/>
                <a:ea typeface="ＭＳ Ｐゴシック" charset="0"/>
              </a:rPr>
              <a:t>security</a:t>
            </a:r>
            <a:r>
              <a:rPr kumimoji="0" lang="en-US" sz="1867" b="0" i="0" u="none" strike="noStrike" kern="1200" cap="none" spc="0" normalizeH="0" baseline="0" noProof="0" dirty="0">
                <a:ln>
                  <a:noFill/>
                </a:ln>
                <a:solidFill>
                  <a:srgbClr val="0D274D"/>
                </a:solidFill>
                <a:effectLst/>
                <a:uLnTx/>
                <a:uFillTx/>
                <a:latin typeface="CiscoSansTT Light"/>
                <a:ea typeface="ＭＳ Ｐゴシック" charset="0"/>
              </a:rPr>
              <a:t> </a:t>
            </a:r>
            <a:br>
              <a:rPr kumimoji="0" lang="en-US" sz="1867" b="0" i="0" u="none" strike="noStrike" kern="1200" cap="none" spc="0" normalizeH="0" baseline="0" noProof="0" dirty="0">
                <a:ln>
                  <a:noFill/>
                </a:ln>
                <a:solidFill>
                  <a:srgbClr val="0D274D"/>
                </a:solidFill>
                <a:effectLst/>
                <a:uLnTx/>
                <a:uFillTx/>
                <a:latin typeface="CiscoSansTT Light"/>
                <a:ea typeface="ＭＳ Ｐゴシック" charset="0"/>
              </a:rPr>
            </a:br>
            <a:r>
              <a:rPr kumimoji="0" lang="en-US" sz="1867" b="1" i="0" u="none" strike="noStrike" kern="1200" cap="none" spc="0" normalizeH="0" baseline="0" noProof="0" dirty="0">
                <a:ln>
                  <a:noFill/>
                </a:ln>
                <a:solidFill>
                  <a:srgbClr val="0D274D"/>
                </a:solidFill>
                <a:effectLst/>
                <a:uLnTx/>
                <a:uFillTx/>
                <a:latin typeface="CiscoSansTT Light"/>
                <a:ea typeface="ＭＳ Ｐゴシック" charset="0"/>
              </a:rPr>
              <a:t>compliance</a:t>
            </a:r>
            <a:r>
              <a:rPr kumimoji="0" lang="en-US" sz="1867" b="0" i="0" u="none" strike="noStrike" kern="1200" cap="none" spc="0" normalizeH="0" baseline="0" noProof="0" dirty="0">
                <a:ln>
                  <a:noFill/>
                </a:ln>
                <a:solidFill>
                  <a:srgbClr val="414244"/>
                </a:solidFill>
                <a:effectLst/>
                <a:uLnTx/>
                <a:uFillTx/>
                <a:latin typeface="CiscoSansTT Light"/>
                <a:ea typeface="ＭＳ Ｐゴシック" charset="0"/>
              </a:rPr>
              <a:t> requirements</a:t>
            </a:r>
          </a:p>
        </p:txBody>
      </p:sp>
      <p:sp>
        <p:nvSpPr>
          <p:cNvPr id="65" name="Rounded Rectangle 17">
            <a:extLst>
              <a:ext uri="{FF2B5EF4-FFF2-40B4-BE49-F238E27FC236}">
                <a16:creationId xmlns:a16="http://schemas.microsoft.com/office/drawing/2014/main" id="{B5AD7B6F-0CB5-4F73-B64B-4705BD416D30}"/>
              </a:ext>
            </a:extLst>
          </p:cNvPr>
          <p:cNvSpPr/>
          <p:nvPr/>
        </p:nvSpPr>
        <p:spPr>
          <a:xfrm rot="16200000" flipH="1">
            <a:off x="10545413" y="1297517"/>
            <a:ext cx="1341120" cy="1950720"/>
          </a:xfrm>
          <a:prstGeom prst="round2SameRect">
            <a:avLst>
              <a:gd name="adj1" fmla="val 50000"/>
              <a:gd name="adj2" fmla="val 0"/>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232828" marR="0" lvl="0" indent="-232828" algn="ctr" defTabSz="912261" rtl="0" eaLnBrk="1" fontAlgn="base" latinLnBrk="0" hangingPunct="1">
              <a:lnSpc>
                <a:spcPct val="100000"/>
              </a:lnSpc>
              <a:spcBef>
                <a:spcPts val="0"/>
              </a:spcBef>
              <a:spcAft>
                <a:spcPts val="0"/>
              </a:spcAft>
              <a:buClr>
                <a:srgbClr val="414244"/>
              </a:buClr>
              <a:buSzPct val="100000"/>
              <a:buFontTx/>
              <a:buNone/>
              <a:tabLst/>
              <a:defRPr/>
            </a:pPr>
            <a:endParaRPr kumimoji="0" lang="en-US" sz="1200" b="0" i="0" u="none" strike="noStrike" kern="1200" cap="none" spc="0" normalizeH="0" baseline="0" noProof="0">
              <a:ln>
                <a:noFill/>
              </a:ln>
              <a:solidFill>
                <a:srgbClr val="414244"/>
              </a:solidFill>
              <a:effectLst/>
              <a:uLnTx/>
              <a:uFillTx/>
              <a:latin typeface="CiscoSansTT Light"/>
              <a:ea typeface="ＭＳ Ｐゴシック" charset="0"/>
              <a:cs typeface="+mn-cs"/>
            </a:endParaRPr>
          </a:p>
        </p:txBody>
      </p:sp>
      <p:sp>
        <p:nvSpPr>
          <p:cNvPr id="67" name="Rounded Rectangle 17">
            <a:extLst>
              <a:ext uri="{FF2B5EF4-FFF2-40B4-BE49-F238E27FC236}">
                <a16:creationId xmlns:a16="http://schemas.microsoft.com/office/drawing/2014/main" id="{80700FCD-EEB4-425F-A7C0-283AC05E6274}"/>
              </a:ext>
            </a:extLst>
          </p:cNvPr>
          <p:cNvSpPr/>
          <p:nvPr/>
        </p:nvSpPr>
        <p:spPr>
          <a:xfrm rot="16200000" flipH="1">
            <a:off x="10545413" y="3624404"/>
            <a:ext cx="1341120" cy="1950720"/>
          </a:xfrm>
          <a:prstGeom prst="round2SameRect">
            <a:avLst>
              <a:gd name="adj1" fmla="val 50000"/>
              <a:gd name="adj2" fmla="val 0"/>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232828" marR="0" lvl="0" indent="-232828" algn="ctr" defTabSz="912261" rtl="0" eaLnBrk="1" fontAlgn="base" latinLnBrk="0" hangingPunct="1">
              <a:lnSpc>
                <a:spcPct val="100000"/>
              </a:lnSpc>
              <a:spcBef>
                <a:spcPts val="0"/>
              </a:spcBef>
              <a:spcAft>
                <a:spcPts val="0"/>
              </a:spcAft>
              <a:buClr>
                <a:srgbClr val="414244"/>
              </a:buClr>
              <a:buSzPct val="100000"/>
              <a:buFontTx/>
              <a:buNone/>
              <a:tabLst/>
              <a:defRPr/>
            </a:pPr>
            <a:endParaRPr kumimoji="0" lang="en-US" sz="1200" b="0" i="0" u="none" strike="noStrike" kern="1200" cap="none" spc="0" normalizeH="0" baseline="0" noProof="0">
              <a:ln>
                <a:noFill/>
              </a:ln>
              <a:solidFill>
                <a:srgbClr val="414244"/>
              </a:solidFill>
              <a:effectLst/>
              <a:uLnTx/>
              <a:uFillTx/>
              <a:latin typeface="CiscoSansTT Light"/>
              <a:ea typeface="ＭＳ Ｐゴシック" charset="0"/>
              <a:cs typeface="+mn-cs"/>
            </a:endParaRPr>
          </a:p>
        </p:txBody>
      </p:sp>
      <p:sp>
        <p:nvSpPr>
          <p:cNvPr id="3" name="Freeform: Shape 2">
            <a:extLst>
              <a:ext uri="{FF2B5EF4-FFF2-40B4-BE49-F238E27FC236}">
                <a16:creationId xmlns:a16="http://schemas.microsoft.com/office/drawing/2014/main" id="{B8A0E2C6-2CED-4D10-A180-2A53A4D65876}"/>
              </a:ext>
            </a:extLst>
          </p:cNvPr>
          <p:cNvSpPr/>
          <p:nvPr/>
        </p:nvSpPr>
        <p:spPr>
          <a:xfrm>
            <a:off x="6121401" y="1756155"/>
            <a:ext cx="0" cy="1341120"/>
          </a:xfrm>
          <a:custGeom>
            <a:avLst/>
            <a:gdLst>
              <a:gd name="connsiteX0" fmla="*/ 0 w 0"/>
              <a:gd name="connsiteY0" fmla="*/ 0 h 1735667"/>
              <a:gd name="connsiteX1" fmla="*/ 0 w 0"/>
              <a:gd name="connsiteY1" fmla="*/ 1735667 h 1735667"/>
            </a:gdLst>
            <a:ahLst/>
            <a:cxnLst>
              <a:cxn ang="0">
                <a:pos x="connsiteX0" y="connsiteY0"/>
              </a:cxn>
              <a:cxn ang="0">
                <a:pos x="connsiteX1" y="connsiteY1"/>
              </a:cxn>
            </a:cxnLst>
            <a:rect l="l" t="t" r="r" b="b"/>
            <a:pathLst>
              <a:path h="1735667">
                <a:moveTo>
                  <a:pt x="0" y="0"/>
                </a:moveTo>
                <a:lnTo>
                  <a:pt x="0" y="1735667"/>
                </a:lnTo>
              </a:path>
            </a:pathLst>
          </a:custGeom>
          <a:noFill/>
          <a:ln w="952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sp>
        <p:nvSpPr>
          <p:cNvPr id="69" name="Freeform: Shape 68">
            <a:extLst>
              <a:ext uri="{FF2B5EF4-FFF2-40B4-BE49-F238E27FC236}">
                <a16:creationId xmlns:a16="http://schemas.microsoft.com/office/drawing/2014/main" id="{459E06EC-6BB7-4DCC-92A2-64F57DD18125}"/>
              </a:ext>
            </a:extLst>
          </p:cNvPr>
          <p:cNvSpPr/>
          <p:nvPr/>
        </p:nvSpPr>
        <p:spPr>
          <a:xfrm>
            <a:off x="6121401" y="3851769"/>
            <a:ext cx="0" cy="1341120"/>
          </a:xfrm>
          <a:custGeom>
            <a:avLst/>
            <a:gdLst>
              <a:gd name="connsiteX0" fmla="*/ 0 w 0"/>
              <a:gd name="connsiteY0" fmla="*/ 0 h 1735667"/>
              <a:gd name="connsiteX1" fmla="*/ 0 w 0"/>
              <a:gd name="connsiteY1" fmla="*/ 1735667 h 1735667"/>
            </a:gdLst>
            <a:ahLst/>
            <a:cxnLst>
              <a:cxn ang="0">
                <a:pos x="connsiteX0" y="connsiteY0"/>
              </a:cxn>
              <a:cxn ang="0">
                <a:pos x="connsiteX1" y="connsiteY1"/>
              </a:cxn>
            </a:cxnLst>
            <a:rect l="l" t="t" r="r" b="b"/>
            <a:pathLst>
              <a:path h="1735667">
                <a:moveTo>
                  <a:pt x="0" y="0"/>
                </a:moveTo>
                <a:lnTo>
                  <a:pt x="0" y="1735667"/>
                </a:lnTo>
              </a:path>
            </a:pathLst>
          </a:custGeom>
          <a:noFill/>
          <a:ln w="952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sp>
        <p:nvSpPr>
          <p:cNvPr id="5" name="Freeform: Shape 4">
            <a:extLst>
              <a:ext uri="{FF2B5EF4-FFF2-40B4-BE49-F238E27FC236}">
                <a16:creationId xmlns:a16="http://schemas.microsoft.com/office/drawing/2014/main" id="{1A38AD4F-7336-4E67-BEC8-0879FEB8698D}"/>
              </a:ext>
            </a:extLst>
          </p:cNvPr>
          <p:cNvSpPr/>
          <p:nvPr/>
        </p:nvSpPr>
        <p:spPr>
          <a:xfrm>
            <a:off x="2088446" y="3453049"/>
            <a:ext cx="3420533" cy="0"/>
          </a:xfrm>
          <a:custGeom>
            <a:avLst/>
            <a:gdLst>
              <a:gd name="connsiteX0" fmla="*/ 0 w 2565400"/>
              <a:gd name="connsiteY0" fmla="*/ 0 h 0"/>
              <a:gd name="connsiteX1" fmla="*/ 2565400 w 2565400"/>
              <a:gd name="connsiteY1" fmla="*/ 0 h 0"/>
            </a:gdLst>
            <a:ahLst/>
            <a:cxnLst>
              <a:cxn ang="0">
                <a:pos x="connsiteX0" y="connsiteY0"/>
              </a:cxn>
              <a:cxn ang="0">
                <a:pos x="connsiteX1" y="connsiteY1"/>
              </a:cxn>
            </a:cxnLst>
            <a:rect l="l" t="t" r="r" b="b"/>
            <a:pathLst>
              <a:path w="2565400">
                <a:moveTo>
                  <a:pt x="0" y="0"/>
                </a:moveTo>
                <a:lnTo>
                  <a:pt x="2565400" y="0"/>
                </a:lnTo>
              </a:path>
            </a:pathLst>
          </a:custGeom>
          <a:noFill/>
          <a:ln w="952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sp>
        <p:nvSpPr>
          <p:cNvPr id="71" name="Freeform: Shape 70">
            <a:extLst>
              <a:ext uri="{FF2B5EF4-FFF2-40B4-BE49-F238E27FC236}">
                <a16:creationId xmlns:a16="http://schemas.microsoft.com/office/drawing/2014/main" id="{6891AF66-FB30-41DA-AF97-BFF0CAB67AAE}"/>
              </a:ext>
            </a:extLst>
          </p:cNvPr>
          <p:cNvSpPr/>
          <p:nvPr/>
        </p:nvSpPr>
        <p:spPr>
          <a:xfrm>
            <a:off x="6637867" y="3453049"/>
            <a:ext cx="3420533" cy="0"/>
          </a:xfrm>
          <a:custGeom>
            <a:avLst/>
            <a:gdLst>
              <a:gd name="connsiteX0" fmla="*/ 0 w 2565400"/>
              <a:gd name="connsiteY0" fmla="*/ 0 h 0"/>
              <a:gd name="connsiteX1" fmla="*/ 2565400 w 2565400"/>
              <a:gd name="connsiteY1" fmla="*/ 0 h 0"/>
            </a:gdLst>
            <a:ahLst/>
            <a:cxnLst>
              <a:cxn ang="0">
                <a:pos x="connsiteX0" y="connsiteY0"/>
              </a:cxn>
              <a:cxn ang="0">
                <a:pos x="connsiteX1" y="connsiteY1"/>
              </a:cxn>
            </a:cxnLst>
            <a:rect l="l" t="t" r="r" b="b"/>
            <a:pathLst>
              <a:path w="2565400">
                <a:moveTo>
                  <a:pt x="0" y="0"/>
                </a:moveTo>
                <a:lnTo>
                  <a:pt x="2565400" y="0"/>
                </a:lnTo>
              </a:path>
            </a:pathLst>
          </a:custGeom>
          <a:noFill/>
          <a:ln w="952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sp>
        <p:nvSpPr>
          <p:cNvPr id="72" name="TextBox 71">
            <a:extLst>
              <a:ext uri="{FF2B5EF4-FFF2-40B4-BE49-F238E27FC236}">
                <a16:creationId xmlns:a16="http://schemas.microsoft.com/office/drawing/2014/main" id="{AAFA3B47-9B0D-408C-8A9D-0AB6126C5213}"/>
              </a:ext>
            </a:extLst>
          </p:cNvPr>
          <p:cNvSpPr txBox="1"/>
          <p:nvPr/>
        </p:nvSpPr>
        <p:spPr>
          <a:xfrm>
            <a:off x="1" y="5550055"/>
            <a:ext cx="12192001" cy="567909"/>
          </a:xfrm>
          <a:prstGeom prst="roundRect">
            <a:avLst>
              <a:gd name="adj" fmla="val 0"/>
            </a:avLst>
          </a:prstGeom>
          <a:solidFill>
            <a:schemeClr val="bg1"/>
          </a:solidFill>
          <a:ln>
            <a:noFill/>
          </a:ln>
        </p:spPr>
        <p:txBody>
          <a:bodyPr wrap="square" lIns="243840" tIns="0" rIns="243840" bIns="0" rtlCol="0" anchor="ctr">
            <a:noAutofit/>
          </a:bodyPr>
          <a:lstStyle>
            <a:defPPr>
              <a:defRPr lang="en-US"/>
            </a:defPPr>
            <a:lvl1pPr defTabSz="457120">
              <a:defRPr sz="825">
                <a:solidFill>
                  <a:schemeClr val="bg1"/>
                </a:solidFill>
                <a:latin typeface="CiscoSansTT Condensed" panose="020B0506020200020303" pitchFamily="34" charset="0"/>
              </a:defRPr>
            </a:lvl1pPr>
          </a:lstStyle>
          <a:p>
            <a:pPr marL="0" marR="0" lvl="0" indent="0" algn="ctr" defTabSz="609463" rtl="0" eaLnBrk="1" fontAlgn="base" latinLnBrk="0" hangingPunct="1">
              <a:lnSpc>
                <a:spcPct val="100000"/>
              </a:lnSpc>
              <a:spcBef>
                <a:spcPct val="0"/>
              </a:spcBef>
              <a:spcAft>
                <a:spcPts val="8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iscoSansTT Light"/>
                <a:ea typeface="ＭＳ Ｐゴシック" charset="0"/>
                <a:cs typeface="+mn-cs"/>
              </a:rPr>
              <a:t>Your blueprint for SASE, made easy</a:t>
            </a:r>
          </a:p>
        </p:txBody>
      </p:sp>
      <p:pic>
        <p:nvPicPr>
          <p:cNvPr id="76" name="Picture 75">
            <a:extLst>
              <a:ext uri="{FF2B5EF4-FFF2-40B4-BE49-F238E27FC236}">
                <a16:creationId xmlns:a16="http://schemas.microsoft.com/office/drawing/2014/main" id="{D1E84429-4FE3-4734-909D-2711E29A4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34" y="1756157"/>
            <a:ext cx="1031428" cy="1027399"/>
          </a:xfrm>
          <a:prstGeom prst="rect">
            <a:avLst/>
          </a:prstGeom>
        </p:spPr>
      </p:pic>
      <p:pic>
        <p:nvPicPr>
          <p:cNvPr id="77" name="Picture 76">
            <a:extLst>
              <a:ext uri="{FF2B5EF4-FFF2-40B4-BE49-F238E27FC236}">
                <a16:creationId xmlns:a16="http://schemas.microsoft.com/office/drawing/2014/main" id="{4F54D4B7-9975-42F2-B8A7-00DEE9754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434" y="4083043"/>
            <a:ext cx="1031428" cy="1031428"/>
          </a:xfrm>
          <a:prstGeom prst="rect">
            <a:avLst/>
          </a:prstGeom>
        </p:spPr>
      </p:pic>
      <p:pic>
        <p:nvPicPr>
          <p:cNvPr id="78" name="Picture 77">
            <a:extLst>
              <a:ext uri="{FF2B5EF4-FFF2-40B4-BE49-F238E27FC236}">
                <a16:creationId xmlns:a16="http://schemas.microsoft.com/office/drawing/2014/main" id="{9A60016A-BC86-4547-BB90-6F244B8E7E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6122" y="1756156"/>
            <a:ext cx="1031428" cy="1033443"/>
          </a:xfrm>
          <a:prstGeom prst="rect">
            <a:avLst/>
          </a:prstGeom>
        </p:spPr>
      </p:pic>
      <p:pic>
        <p:nvPicPr>
          <p:cNvPr id="79" name="Picture 78">
            <a:extLst>
              <a:ext uri="{FF2B5EF4-FFF2-40B4-BE49-F238E27FC236}">
                <a16:creationId xmlns:a16="http://schemas.microsoft.com/office/drawing/2014/main" id="{523C60DD-0A6F-41ED-9355-8BB863A1C3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6122" y="4083043"/>
            <a:ext cx="1031428" cy="1031428"/>
          </a:xfrm>
          <a:prstGeom prst="rect">
            <a:avLst/>
          </a:prstGeom>
        </p:spPr>
      </p:pic>
      <p:pic>
        <p:nvPicPr>
          <p:cNvPr id="6" name="Graphic 5">
            <a:extLst>
              <a:ext uri="{FF2B5EF4-FFF2-40B4-BE49-F238E27FC236}">
                <a16:creationId xmlns:a16="http://schemas.microsoft.com/office/drawing/2014/main" id="{2B035EBC-64A6-9334-F302-2DC401EBB5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01088" y="2553223"/>
            <a:ext cx="2789824" cy="1569276"/>
          </a:xfrm>
          <a:prstGeom prst="rect">
            <a:avLst/>
          </a:prstGeom>
        </p:spPr>
      </p:pic>
    </p:spTree>
    <p:extLst>
      <p:ext uri="{BB962C8B-B14F-4D97-AF65-F5344CB8AC3E}">
        <p14:creationId xmlns:p14="http://schemas.microsoft.com/office/powerpoint/2010/main" val="2887913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639" y="3042082"/>
            <a:ext cx="10130723" cy="773836"/>
          </a:xfrm>
        </p:spPr>
        <p:txBody>
          <a:bodyPr/>
          <a:lstStyle/>
          <a:p>
            <a:pPr algn="ctr"/>
            <a:r>
              <a:rPr lang="en-US" sz="4000" dirty="0"/>
              <a:t>Thank you</a:t>
            </a:r>
          </a:p>
        </p:txBody>
      </p:sp>
    </p:spTree>
    <p:extLst>
      <p:ext uri="{BB962C8B-B14F-4D97-AF65-F5344CB8AC3E}">
        <p14:creationId xmlns:p14="http://schemas.microsoft.com/office/powerpoint/2010/main" val="229448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94DC80-DB91-A1D2-357C-25D612EDB207}"/>
              </a:ext>
            </a:extLst>
          </p:cNvPr>
          <p:cNvSpPr>
            <a:spLocks noGrp="1"/>
          </p:cNvSpPr>
          <p:nvPr>
            <p:ph type="body" sz="quarter" idx="10"/>
          </p:nvPr>
        </p:nvSpPr>
        <p:spPr/>
        <p:txBody>
          <a:bodyPr/>
          <a:lstStyle/>
          <a:p>
            <a:r>
              <a:rPr lang="en-US" dirty="0"/>
              <a:t>Challenges faced today</a:t>
            </a:r>
          </a:p>
          <a:p>
            <a:r>
              <a:rPr lang="en-US" dirty="0"/>
              <a:t>Why SASE Is the Answer</a:t>
            </a:r>
          </a:p>
          <a:p>
            <a:r>
              <a:rPr lang="en-US" dirty="0"/>
              <a:t>Cisco+ Secure Connect</a:t>
            </a:r>
          </a:p>
          <a:p>
            <a:r>
              <a:rPr lang="en-US" dirty="0"/>
              <a:t>Charting your path to SASE</a:t>
            </a:r>
          </a:p>
          <a:p>
            <a:r>
              <a:rPr lang="en-US" dirty="0"/>
              <a:t>Why Cisco SASE</a:t>
            </a:r>
          </a:p>
          <a:p>
            <a:r>
              <a:rPr lang="en-US" dirty="0"/>
              <a:t>Q&amp;A</a:t>
            </a:r>
          </a:p>
        </p:txBody>
      </p:sp>
    </p:spTree>
    <p:extLst>
      <p:ext uri="{BB962C8B-B14F-4D97-AF65-F5344CB8AC3E}">
        <p14:creationId xmlns:p14="http://schemas.microsoft.com/office/powerpoint/2010/main" val="203152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Changes that led to SASE</a:t>
            </a:r>
            <a:br>
              <a:rPr lang="en-US" dirty="0"/>
            </a:br>
            <a:r>
              <a:rPr lang="en-US" sz="2400" dirty="0"/>
              <a:t>Cloud revolution and hybrid work</a:t>
            </a:r>
          </a:p>
        </p:txBody>
      </p:sp>
      <p:sp>
        <p:nvSpPr>
          <p:cNvPr id="43" name="Google Shape;3121;p495">
            <a:extLst>
              <a:ext uri="{FF2B5EF4-FFF2-40B4-BE49-F238E27FC236}">
                <a16:creationId xmlns:a16="http://schemas.microsoft.com/office/drawing/2014/main" id="{1E1C44F1-BA8A-4AEE-B9BA-D03A583BA379}"/>
              </a:ext>
            </a:extLst>
          </p:cNvPr>
          <p:cNvSpPr txBox="1"/>
          <p:nvPr/>
        </p:nvSpPr>
        <p:spPr>
          <a:xfrm>
            <a:off x="8010819" y="5998799"/>
            <a:ext cx="1549339" cy="166199"/>
          </a:xfrm>
          <a:prstGeom prst="rect">
            <a:avLst/>
          </a:prstGeom>
          <a:noFill/>
          <a:ln w="19050">
            <a:noFill/>
          </a:ln>
        </p:spPr>
        <p:txBody>
          <a:bodyPr spcFirstLastPara="1" wrap="square" lIns="0" tIns="0" rIns="0" bIns="0" anchor="ctr" anchorCtr="0">
            <a:spAutoFit/>
          </a:bodyPr>
          <a:lstStyle/>
          <a:p>
            <a:pPr algn="ctr" defTabSz="1219170">
              <a:lnSpc>
                <a:spcPct val="90000"/>
              </a:lnSpc>
              <a:buClr>
                <a:srgbClr val="FFFFFF"/>
              </a:buClr>
              <a:buSzPts val="900"/>
              <a:defRPr/>
            </a:pPr>
            <a:r>
              <a:rPr lang="en-US" sz="1200" b="1" kern="0">
                <a:solidFill>
                  <a:srgbClr val="0D274D"/>
                </a:solidFill>
                <a:latin typeface="CiscoSansTT ExtraLight"/>
                <a:ea typeface="ＭＳ Ｐゴシック" charset="0"/>
                <a:cs typeface="CiscoSansTT" panose="020B0503020201020303" pitchFamily="34" charset="0"/>
                <a:sym typeface="Arial"/>
              </a:rPr>
              <a:t>Remote workers</a:t>
            </a:r>
            <a:endParaRPr sz="1200" b="1" kern="0">
              <a:solidFill>
                <a:srgbClr val="0D274D"/>
              </a:solidFill>
              <a:latin typeface="CiscoSansTT ExtraLight"/>
              <a:ea typeface="ＭＳ Ｐゴシック" charset="0"/>
              <a:cs typeface="CiscoSansTT" panose="020B0503020201020303" pitchFamily="34" charset="0"/>
              <a:sym typeface="Arial"/>
            </a:endParaRPr>
          </a:p>
        </p:txBody>
      </p:sp>
      <p:grpSp>
        <p:nvGrpSpPr>
          <p:cNvPr id="466" name="Group 465">
            <a:extLst>
              <a:ext uri="{FF2B5EF4-FFF2-40B4-BE49-F238E27FC236}">
                <a16:creationId xmlns:a16="http://schemas.microsoft.com/office/drawing/2014/main" id="{6093C0B0-370F-4FA9-9CB0-0983A282A501}"/>
              </a:ext>
            </a:extLst>
          </p:cNvPr>
          <p:cNvGrpSpPr/>
          <p:nvPr/>
        </p:nvGrpSpPr>
        <p:grpSpPr>
          <a:xfrm>
            <a:off x="719661" y="1614323"/>
            <a:ext cx="5115639" cy="2170277"/>
            <a:chOff x="539745" y="1210742"/>
            <a:chExt cx="3836729" cy="1627708"/>
          </a:xfrm>
        </p:grpSpPr>
        <p:sp>
          <p:nvSpPr>
            <p:cNvPr id="292" name="Rectangle: Rounded Corners 291">
              <a:extLst>
                <a:ext uri="{FF2B5EF4-FFF2-40B4-BE49-F238E27FC236}">
                  <a16:creationId xmlns:a16="http://schemas.microsoft.com/office/drawing/2014/main" id="{6B1C6274-6901-46D5-BF4E-D619BF44FAF6}"/>
                </a:ext>
              </a:extLst>
            </p:cNvPr>
            <p:cNvSpPr/>
            <p:nvPr/>
          </p:nvSpPr>
          <p:spPr>
            <a:xfrm>
              <a:off x="539745" y="1210742"/>
              <a:ext cx="3836729" cy="1627708"/>
            </a:xfrm>
            <a:prstGeom prst="roundRect">
              <a:avLst>
                <a:gd name="adj" fmla="val 4931"/>
              </a:avLst>
            </a:prstGeom>
            <a:solidFill>
              <a:schemeClr val="bg2">
                <a:lumMod val="95000"/>
              </a:schemeClr>
            </a:solidFill>
          </p:spPr>
          <p:txBody>
            <a:bodyPr wrap="square" lIns="96000" tIns="60960" rIns="60960" bIns="60960" anchor="t">
              <a:noAutofit/>
            </a:bodyPr>
            <a:lstStyle/>
            <a:p>
              <a:pPr defTabSz="609585" fontAlgn="base">
                <a:spcBef>
                  <a:spcPts val="400"/>
                </a:spcBef>
                <a:spcAft>
                  <a:spcPts val="400"/>
                </a:spcAft>
                <a:defRPr/>
              </a:pPr>
              <a:endParaRPr lang="en-US" sz="1600">
                <a:solidFill>
                  <a:srgbClr val="282828"/>
                </a:solidFill>
                <a:latin typeface="CiscoSansTT ExtraLight"/>
                <a:ea typeface="ＭＳ Ｐゴシック"/>
              </a:endParaRPr>
            </a:p>
          </p:txBody>
        </p:sp>
        <p:sp>
          <p:nvSpPr>
            <p:cNvPr id="255" name="Rectangle: Rounded Corners 254">
              <a:extLst>
                <a:ext uri="{FF2B5EF4-FFF2-40B4-BE49-F238E27FC236}">
                  <a16:creationId xmlns:a16="http://schemas.microsoft.com/office/drawing/2014/main" id="{F49EB837-7FB5-480F-905E-5CEED61E37F0}"/>
                </a:ext>
              </a:extLst>
            </p:cNvPr>
            <p:cNvSpPr/>
            <p:nvPr/>
          </p:nvSpPr>
          <p:spPr>
            <a:xfrm>
              <a:off x="539745" y="1210742"/>
              <a:ext cx="3836729" cy="524847"/>
            </a:xfrm>
            <a:prstGeom prst="roundRect">
              <a:avLst>
                <a:gd name="adj" fmla="val 4931"/>
              </a:avLst>
            </a:prstGeom>
            <a:noFill/>
          </p:spPr>
          <p:txBody>
            <a:bodyPr wrap="square" lIns="96000" tIns="60960" rIns="60960" bIns="60960" anchor="t">
              <a:noAutofit/>
            </a:bodyPr>
            <a:lstStyle/>
            <a:p>
              <a:pPr defTabSz="609585" fontAlgn="base">
                <a:spcBef>
                  <a:spcPts val="400"/>
                </a:spcBef>
                <a:spcAft>
                  <a:spcPts val="400"/>
                </a:spcAft>
                <a:defRPr/>
              </a:pPr>
              <a:r>
                <a:rPr lang="en-US" sz="1600" b="1" dirty="0">
                  <a:solidFill>
                    <a:srgbClr val="0D274D"/>
                  </a:solidFill>
                  <a:latin typeface="CiscoSansTT ExtraLight"/>
                  <a:ea typeface="ＭＳ Ｐゴシック"/>
                </a:rPr>
                <a:t>Cloud applications </a:t>
              </a:r>
              <a:r>
                <a:rPr lang="en-US" sz="1600" dirty="0">
                  <a:solidFill>
                    <a:srgbClr val="282828"/>
                  </a:solidFill>
                  <a:latin typeface="CiscoSansTT ExtraLight"/>
                  <a:ea typeface="ＭＳ Ｐゴシック"/>
                </a:rPr>
                <a:t>exploded, but traffic was still routed through the central firewall at the data center.</a:t>
              </a:r>
            </a:p>
          </p:txBody>
        </p:sp>
      </p:grpSp>
      <p:sp>
        <p:nvSpPr>
          <p:cNvPr id="256" name="TextBox 255">
            <a:extLst>
              <a:ext uri="{FF2B5EF4-FFF2-40B4-BE49-F238E27FC236}">
                <a16:creationId xmlns:a16="http://schemas.microsoft.com/office/drawing/2014/main" id="{85EFE6B0-528B-42AA-9580-B0C4F5DA72A6}"/>
              </a:ext>
            </a:extLst>
          </p:cNvPr>
          <p:cNvSpPr txBox="1"/>
          <p:nvPr/>
        </p:nvSpPr>
        <p:spPr>
          <a:xfrm>
            <a:off x="609090" y="5828434"/>
            <a:ext cx="4945045" cy="338554"/>
          </a:xfrm>
          <a:prstGeom prst="rect">
            <a:avLst/>
          </a:prstGeom>
          <a:noFill/>
        </p:spPr>
        <p:txBody>
          <a:bodyPr wrap="square">
            <a:spAutoFit/>
          </a:bodyPr>
          <a:lstStyle/>
          <a:p>
            <a:pPr defTabSz="609585" fontAlgn="base">
              <a:spcBef>
                <a:spcPct val="0"/>
              </a:spcBef>
              <a:spcAft>
                <a:spcPct val="0"/>
              </a:spcAft>
            </a:pPr>
            <a:r>
              <a:rPr lang="en-US" sz="800">
                <a:solidFill>
                  <a:srgbClr val="282828"/>
                </a:solidFill>
                <a:latin typeface="CiscoSansTT ExtraLight"/>
                <a:ea typeface="ＭＳ Ｐゴシック" charset="0"/>
              </a:rPr>
              <a:t>2: Gartner survey of 500 enterprise businesses. Gartner Market Guide for Digital Experience Monitoring, August 2020 </a:t>
            </a:r>
          </a:p>
        </p:txBody>
      </p:sp>
      <p:grpSp>
        <p:nvGrpSpPr>
          <p:cNvPr id="468" name="Group 467">
            <a:extLst>
              <a:ext uri="{FF2B5EF4-FFF2-40B4-BE49-F238E27FC236}">
                <a16:creationId xmlns:a16="http://schemas.microsoft.com/office/drawing/2014/main" id="{3DFD9B69-4753-4808-A427-A928F61FF319}"/>
              </a:ext>
            </a:extLst>
          </p:cNvPr>
          <p:cNvGrpSpPr/>
          <p:nvPr/>
        </p:nvGrpSpPr>
        <p:grpSpPr>
          <a:xfrm>
            <a:off x="719659" y="3849311"/>
            <a:ext cx="5115639" cy="1955744"/>
            <a:chOff x="539744" y="2886983"/>
            <a:chExt cx="3836729" cy="1466808"/>
          </a:xfrm>
        </p:grpSpPr>
        <p:sp>
          <p:nvSpPr>
            <p:cNvPr id="248" name="Rectangle 247">
              <a:extLst>
                <a:ext uri="{FF2B5EF4-FFF2-40B4-BE49-F238E27FC236}">
                  <a16:creationId xmlns:a16="http://schemas.microsoft.com/office/drawing/2014/main" id="{65D465CA-EFC8-45C6-82D8-E24C3AA3F48C}"/>
                </a:ext>
              </a:extLst>
            </p:cNvPr>
            <p:cNvSpPr/>
            <p:nvPr/>
          </p:nvSpPr>
          <p:spPr>
            <a:xfrm>
              <a:off x="798080" y="3805338"/>
              <a:ext cx="3147677" cy="328304"/>
            </a:xfrm>
            <a:prstGeom prst="rect">
              <a:avLst/>
            </a:prstGeom>
          </p:spPr>
          <p:txBody>
            <a:bodyPr wrap="square" lIns="0" tIns="0" rIns="0" bIns="0" anchor="t">
              <a:noAutofit/>
            </a:bodyPr>
            <a:lstStyle/>
            <a:p>
              <a:pPr marL="10160" defTabSz="609585" fontAlgn="base">
                <a:spcBef>
                  <a:spcPct val="0"/>
                </a:spcBef>
                <a:spcAft>
                  <a:spcPct val="0"/>
                </a:spcAft>
              </a:pPr>
              <a:r>
                <a:rPr lang="en-US" sz="1467">
                  <a:solidFill>
                    <a:srgbClr val="282828"/>
                  </a:solidFill>
                  <a:latin typeface="CiscoSansTT ExtraLight"/>
                  <a:ea typeface="ＭＳ Ｐゴシック"/>
                  <a:cs typeface="CiscoSansTT" panose="020B0503020201020303" pitchFamily="34" charset="0"/>
                </a:rPr>
                <a:t>of business respondents cited </a:t>
              </a:r>
              <a:r>
                <a:rPr lang="en-US" sz="1467" b="1">
                  <a:solidFill>
                    <a:srgbClr val="0D274D"/>
                  </a:solidFill>
                  <a:latin typeface="CiscoSansTT ExtraLight"/>
                  <a:ea typeface="ＭＳ Ｐゴシック"/>
                  <a:cs typeface="CiscoSansTT" panose="020B0503020201020303" pitchFamily="34" charset="0"/>
                </a:rPr>
                <a:t>reliable network</a:t>
              </a:r>
              <a:br>
                <a:rPr lang="en-US" sz="1467" b="1">
                  <a:solidFill>
                    <a:srgbClr val="0D274D"/>
                  </a:solidFill>
                  <a:latin typeface="CiscoSansTT ExtraLight"/>
                  <a:ea typeface="ＭＳ Ｐゴシック"/>
                  <a:cs typeface="CiscoSansTT" panose="020B0503020201020303" pitchFamily="34" charset="0"/>
                </a:rPr>
              </a:br>
              <a:r>
                <a:rPr lang="en-US" sz="1467" b="1">
                  <a:solidFill>
                    <a:srgbClr val="0D274D"/>
                  </a:solidFill>
                  <a:latin typeface="CiscoSansTT ExtraLight"/>
                  <a:ea typeface="ＭＳ Ｐゴシック"/>
                  <a:cs typeface="CiscoSansTT" panose="020B0503020201020303" pitchFamily="34" charset="0"/>
                </a:rPr>
                <a:t>performance as the #1 challenge </a:t>
              </a:r>
              <a:r>
                <a:rPr lang="en-US" sz="1467">
                  <a:solidFill>
                    <a:srgbClr val="282828"/>
                  </a:solidFill>
                  <a:latin typeface="CiscoSansTT ExtraLight"/>
                  <a:ea typeface="ＭＳ Ｐゴシック"/>
                  <a:cs typeface="CiscoSansTT" panose="020B0503020201020303" pitchFamily="34" charset="0"/>
                </a:rPr>
                <a:t>for hybrid</a:t>
              </a:r>
              <a:br>
                <a:rPr lang="en-US" sz="1467">
                  <a:solidFill>
                    <a:srgbClr val="282828"/>
                  </a:solidFill>
                  <a:latin typeface="CiscoSansTT ExtraLight"/>
                  <a:ea typeface="ＭＳ Ｐゴシック"/>
                  <a:cs typeface="CiscoSansTT" panose="020B0503020201020303" pitchFamily="34" charset="0"/>
                </a:rPr>
              </a:br>
              <a:r>
                <a:rPr lang="en-US" sz="1467">
                  <a:solidFill>
                    <a:srgbClr val="282828"/>
                  </a:solidFill>
                  <a:latin typeface="CiscoSansTT ExtraLight"/>
                  <a:ea typeface="ＭＳ Ｐゴシック"/>
                  <a:cs typeface="CiscoSansTT" panose="020B0503020201020303" pitchFamily="34" charset="0"/>
                </a:rPr>
                <a:t>work adoption</a:t>
              </a:r>
              <a:r>
                <a:rPr lang="en-US" sz="1467" baseline="30000">
                  <a:solidFill>
                    <a:srgbClr val="282828"/>
                  </a:solidFill>
                  <a:latin typeface="CiscoSansTT ExtraLight"/>
                  <a:ea typeface="ＭＳ Ｐゴシック"/>
                  <a:cs typeface="CiscoSansTT" panose="020B0503020201020303" pitchFamily="34" charset="0"/>
                </a:rPr>
                <a:t>2</a:t>
              </a:r>
              <a:r>
                <a:rPr lang="en-US" sz="1467">
                  <a:solidFill>
                    <a:srgbClr val="282828"/>
                  </a:solidFill>
                  <a:latin typeface="CiscoSansTT ExtraLight"/>
                  <a:ea typeface="ＭＳ Ｐゴシック"/>
                  <a:cs typeface="CiscoSansTT" panose="020B0503020201020303" pitchFamily="34" charset="0"/>
                </a:rPr>
                <a:t>.</a:t>
              </a:r>
            </a:p>
          </p:txBody>
        </p:sp>
        <p:sp>
          <p:nvSpPr>
            <p:cNvPr id="250" name="Rectangle: Rounded Corners 249">
              <a:extLst>
                <a:ext uri="{FF2B5EF4-FFF2-40B4-BE49-F238E27FC236}">
                  <a16:creationId xmlns:a16="http://schemas.microsoft.com/office/drawing/2014/main" id="{0DDDCFA8-A71F-46DB-BAC7-7DF2EA830F51}"/>
                </a:ext>
              </a:extLst>
            </p:cNvPr>
            <p:cNvSpPr/>
            <p:nvPr/>
          </p:nvSpPr>
          <p:spPr>
            <a:xfrm>
              <a:off x="539744" y="2886983"/>
              <a:ext cx="3836729" cy="1466808"/>
            </a:xfrm>
            <a:prstGeom prst="roundRect">
              <a:avLst>
                <a:gd name="adj" fmla="val 4606"/>
              </a:avLst>
            </a:prstGeom>
            <a:noFill/>
            <a:ln w="9525">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51" name="TextBox 250">
              <a:extLst>
                <a:ext uri="{FF2B5EF4-FFF2-40B4-BE49-F238E27FC236}">
                  <a16:creationId xmlns:a16="http://schemas.microsoft.com/office/drawing/2014/main" id="{50180D71-30CD-43F0-AD35-CE5422A55A8E}"/>
                </a:ext>
              </a:extLst>
            </p:cNvPr>
            <p:cNvSpPr txBox="1"/>
            <p:nvPr/>
          </p:nvSpPr>
          <p:spPr>
            <a:xfrm>
              <a:off x="750983" y="2957151"/>
              <a:ext cx="1620895" cy="789089"/>
            </a:xfrm>
            <a:prstGeom prst="ellipse">
              <a:avLst/>
            </a:prstGeom>
            <a:noFill/>
          </p:spPr>
          <p:txBody>
            <a:bodyPr wrap="none" lIns="0" tIns="0" rIns="0" bIns="0" anchor="ctr">
              <a:noAutofit/>
            </a:bodyPr>
            <a:lstStyle/>
            <a:p>
              <a:pPr algn="ctr" defTabSz="609585" fontAlgn="base">
                <a:spcBef>
                  <a:spcPct val="0"/>
                </a:spcBef>
                <a:spcAft>
                  <a:spcPct val="0"/>
                </a:spcAft>
              </a:pPr>
              <a:r>
                <a:rPr lang="en-US" sz="8000" b="1">
                  <a:solidFill>
                    <a:srgbClr val="0D274D"/>
                  </a:solidFill>
                  <a:latin typeface="CiscoSansTT ExtraLight"/>
                  <a:ea typeface="ＭＳ Ｐゴシック"/>
                  <a:cs typeface="CiscoSansTT" panose="020B0503020201020303" pitchFamily="34" charset="0"/>
                </a:rPr>
                <a:t>45%</a:t>
              </a:r>
              <a:endParaRPr lang="en-US" sz="8000" b="1">
                <a:solidFill>
                  <a:srgbClr val="0D274D"/>
                </a:solidFill>
                <a:latin typeface="CiscoSansTT ExtraLight"/>
                <a:ea typeface="ＭＳ Ｐゴシック" charset="0"/>
                <a:cs typeface="CiscoSansTT" panose="020B0503020201020303" pitchFamily="34" charset="0"/>
              </a:endParaRPr>
            </a:p>
          </p:txBody>
        </p:sp>
        <p:grpSp>
          <p:nvGrpSpPr>
            <p:cNvPr id="6" name="Group 4"/>
            <p:cNvGrpSpPr>
              <a:grpSpLocks noChangeAspect="1"/>
            </p:cNvGrpSpPr>
            <p:nvPr/>
          </p:nvGrpSpPr>
          <p:grpSpPr bwMode="auto">
            <a:xfrm>
              <a:off x="2796120" y="2955364"/>
              <a:ext cx="580724" cy="808405"/>
              <a:chOff x="-1391" y="12"/>
              <a:chExt cx="1941" cy="2702"/>
            </a:xfrm>
          </p:grpSpPr>
          <p:sp>
            <p:nvSpPr>
              <p:cNvPr id="8" name="Freeform 5"/>
              <p:cNvSpPr>
                <a:spLocks/>
              </p:cNvSpPr>
              <p:nvPr/>
            </p:nvSpPr>
            <p:spPr bwMode="auto">
              <a:xfrm>
                <a:off x="-1391" y="1273"/>
                <a:ext cx="1941" cy="1196"/>
              </a:xfrm>
              <a:custGeom>
                <a:avLst/>
                <a:gdLst>
                  <a:gd name="T0" fmla="*/ 570 w 853"/>
                  <a:gd name="T1" fmla="*/ 0 h 527"/>
                  <a:gd name="T2" fmla="*/ 570 w 853"/>
                  <a:gd name="T3" fmla="*/ 0 h 527"/>
                  <a:gd name="T4" fmla="*/ 588 w 853"/>
                  <a:gd name="T5" fmla="*/ 0 h 527"/>
                  <a:gd name="T6" fmla="*/ 618 w 853"/>
                  <a:gd name="T7" fmla="*/ 3 h 527"/>
                  <a:gd name="T8" fmla="*/ 738 w 853"/>
                  <a:gd name="T9" fmla="*/ 28 h 527"/>
                  <a:gd name="T10" fmla="*/ 744 w 853"/>
                  <a:gd name="T11" fmla="*/ 32 h 527"/>
                  <a:gd name="T12" fmla="*/ 744 w 853"/>
                  <a:gd name="T13" fmla="*/ 32 h 527"/>
                  <a:gd name="T14" fmla="*/ 744 w 853"/>
                  <a:gd name="T15" fmla="*/ 32 h 527"/>
                  <a:gd name="T16" fmla="*/ 745 w 853"/>
                  <a:gd name="T17" fmla="*/ 32 h 527"/>
                  <a:gd name="T18" fmla="*/ 798 w 853"/>
                  <a:gd name="T19" fmla="*/ 89 h 527"/>
                  <a:gd name="T20" fmla="*/ 850 w 853"/>
                  <a:gd name="T21" fmla="*/ 438 h 527"/>
                  <a:gd name="T22" fmla="*/ 817 w 853"/>
                  <a:gd name="T23" fmla="*/ 509 h 527"/>
                  <a:gd name="T24" fmla="*/ 801 w 853"/>
                  <a:gd name="T25" fmla="*/ 514 h 527"/>
                  <a:gd name="T26" fmla="*/ 785 w 853"/>
                  <a:gd name="T27" fmla="*/ 522 h 527"/>
                  <a:gd name="T28" fmla="*/ 760 w 853"/>
                  <a:gd name="T29" fmla="*/ 527 h 527"/>
                  <a:gd name="T30" fmla="*/ 87 w 853"/>
                  <a:gd name="T31" fmla="*/ 527 h 527"/>
                  <a:gd name="T32" fmla="*/ 63 w 853"/>
                  <a:gd name="T33" fmla="*/ 522 h 527"/>
                  <a:gd name="T34" fmla="*/ 46 w 853"/>
                  <a:gd name="T35" fmla="*/ 514 h 527"/>
                  <a:gd name="T36" fmla="*/ 37 w 853"/>
                  <a:gd name="T37" fmla="*/ 510 h 527"/>
                  <a:gd name="T38" fmla="*/ 4 w 853"/>
                  <a:gd name="T39" fmla="*/ 441 h 527"/>
                  <a:gd name="T40" fmla="*/ 55 w 853"/>
                  <a:gd name="T41" fmla="*/ 91 h 527"/>
                  <a:gd name="T42" fmla="*/ 57 w 853"/>
                  <a:gd name="T43" fmla="*/ 87 h 527"/>
                  <a:gd name="T44" fmla="*/ 57 w 853"/>
                  <a:gd name="T45" fmla="*/ 86 h 527"/>
                  <a:gd name="T46" fmla="*/ 68 w 853"/>
                  <a:gd name="T47" fmla="*/ 61 h 527"/>
                  <a:gd name="T48" fmla="*/ 72 w 853"/>
                  <a:gd name="T49" fmla="*/ 56 h 527"/>
                  <a:gd name="T50" fmla="*/ 73 w 853"/>
                  <a:gd name="T51" fmla="*/ 54 h 527"/>
                  <a:gd name="T52" fmla="*/ 80 w 853"/>
                  <a:gd name="T53" fmla="*/ 49 h 527"/>
                  <a:gd name="T54" fmla="*/ 86 w 853"/>
                  <a:gd name="T55" fmla="*/ 41 h 527"/>
                  <a:gd name="T56" fmla="*/ 112 w 853"/>
                  <a:gd name="T57" fmla="*/ 30 h 527"/>
                  <a:gd name="T58" fmla="*/ 234 w 853"/>
                  <a:gd name="T59" fmla="*/ 5 h 527"/>
                  <a:gd name="T60" fmla="*/ 279 w 853"/>
                  <a:gd name="T61" fmla="*/ 0 h 527"/>
                  <a:gd name="T62" fmla="*/ 284 w 853"/>
                  <a:gd name="T63" fmla="*/ 18 h 527"/>
                  <a:gd name="T64" fmla="*/ 424 w 853"/>
                  <a:gd name="T65" fmla="*/ 110 h 527"/>
                  <a:gd name="T66" fmla="*/ 563 w 853"/>
                  <a:gd name="T67" fmla="*/ 18 h 527"/>
                  <a:gd name="T68" fmla="*/ 570 w 853"/>
                  <a:gd name="T69" fmla="*/ 0 h 527"/>
                  <a:gd name="T70" fmla="*/ 570 w 853"/>
                  <a:gd name="T71"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3" h="527">
                    <a:moveTo>
                      <a:pt x="570" y="0"/>
                    </a:moveTo>
                    <a:cubicBezTo>
                      <a:pt x="570" y="0"/>
                      <a:pt x="570" y="0"/>
                      <a:pt x="570" y="0"/>
                    </a:cubicBezTo>
                    <a:cubicBezTo>
                      <a:pt x="588" y="0"/>
                      <a:pt x="588" y="0"/>
                      <a:pt x="588" y="0"/>
                    </a:cubicBezTo>
                    <a:cubicBezTo>
                      <a:pt x="618" y="3"/>
                      <a:pt x="618" y="3"/>
                      <a:pt x="618" y="3"/>
                    </a:cubicBezTo>
                    <a:cubicBezTo>
                      <a:pt x="738" y="28"/>
                      <a:pt x="738" y="28"/>
                      <a:pt x="738" y="28"/>
                    </a:cubicBezTo>
                    <a:cubicBezTo>
                      <a:pt x="744" y="32"/>
                      <a:pt x="744" y="32"/>
                      <a:pt x="744" y="32"/>
                    </a:cubicBezTo>
                    <a:cubicBezTo>
                      <a:pt x="744" y="32"/>
                      <a:pt x="744" y="32"/>
                      <a:pt x="744" y="32"/>
                    </a:cubicBezTo>
                    <a:cubicBezTo>
                      <a:pt x="744" y="32"/>
                      <a:pt x="744" y="32"/>
                      <a:pt x="744" y="32"/>
                    </a:cubicBezTo>
                    <a:cubicBezTo>
                      <a:pt x="745" y="32"/>
                      <a:pt x="745" y="32"/>
                      <a:pt x="745" y="32"/>
                    </a:cubicBezTo>
                    <a:cubicBezTo>
                      <a:pt x="772" y="37"/>
                      <a:pt x="793" y="59"/>
                      <a:pt x="798" y="89"/>
                    </a:cubicBezTo>
                    <a:cubicBezTo>
                      <a:pt x="850" y="438"/>
                      <a:pt x="850" y="438"/>
                      <a:pt x="850" y="438"/>
                    </a:cubicBezTo>
                    <a:cubicBezTo>
                      <a:pt x="853" y="467"/>
                      <a:pt x="841" y="494"/>
                      <a:pt x="817" y="509"/>
                    </a:cubicBezTo>
                    <a:cubicBezTo>
                      <a:pt x="801" y="514"/>
                      <a:pt x="801" y="514"/>
                      <a:pt x="801" y="514"/>
                    </a:cubicBezTo>
                    <a:cubicBezTo>
                      <a:pt x="785" y="522"/>
                      <a:pt x="785" y="522"/>
                      <a:pt x="785" y="522"/>
                    </a:cubicBezTo>
                    <a:cubicBezTo>
                      <a:pt x="760" y="527"/>
                      <a:pt x="760" y="527"/>
                      <a:pt x="760" y="527"/>
                    </a:cubicBezTo>
                    <a:cubicBezTo>
                      <a:pt x="87" y="527"/>
                      <a:pt x="87" y="527"/>
                      <a:pt x="87" y="527"/>
                    </a:cubicBezTo>
                    <a:cubicBezTo>
                      <a:pt x="63" y="522"/>
                      <a:pt x="63" y="522"/>
                      <a:pt x="63" y="522"/>
                    </a:cubicBezTo>
                    <a:cubicBezTo>
                      <a:pt x="46" y="514"/>
                      <a:pt x="46" y="514"/>
                      <a:pt x="46" y="514"/>
                    </a:cubicBezTo>
                    <a:cubicBezTo>
                      <a:pt x="37" y="510"/>
                      <a:pt x="37" y="510"/>
                      <a:pt x="37" y="510"/>
                    </a:cubicBezTo>
                    <a:cubicBezTo>
                      <a:pt x="13" y="496"/>
                      <a:pt x="0" y="469"/>
                      <a:pt x="4" y="441"/>
                    </a:cubicBezTo>
                    <a:cubicBezTo>
                      <a:pt x="55" y="91"/>
                      <a:pt x="55" y="91"/>
                      <a:pt x="55" y="91"/>
                    </a:cubicBezTo>
                    <a:cubicBezTo>
                      <a:pt x="57" y="87"/>
                      <a:pt x="57" y="87"/>
                      <a:pt x="57" y="87"/>
                    </a:cubicBezTo>
                    <a:cubicBezTo>
                      <a:pt x="57" y="86"/>
                      <a:pt x="57" y="86"/>
                      <a:pt x="57" y="86"/>
                    </a:cubicBezTo>
                    <a:cubicBezTo>
                      <a:pt x="59" y="76"/>
                      <a:pt x="63" y="69"/>
                      <a:pt x="68" y="61"/>
                    </a:cubicBezTo>
                    <a:cubicBezTo>
                      <a:pt x="72" y="56"/>
                      <a:pt x="72" y="56"/>
                      <a:pt x="72" y="56"/>
                    </a:cubicBezTo>
                    <a:cubicBezTo>
                      <a:pt x="73" y="54"/>
                      <a:pt x="73" y="54"/>
                      <a:pt x="73" y="54"/>
                    </a:cubicBezTo>
                    <a:cubicBezTo>
                      <a:pt x="80" y="49"/>
                      <a:pt x="80" y="49"/>
                      <a:pt x="80" y="49"/>
                    </a:cubicBezTo>
                    <a:cubicBezTo>
                      <a:pt x="86" y="41"/>
                      <a:pt x="86" y="41"/>
                      <a:pt x="86" y="41"/>
                    </a:cubicBezTo>
                    <a:cubicBezTo>
                      <a:pt x="94" y="36"/>
                      <a:pt x="104" y="33"/>
                      <a:pt x="112" y="30"/>
                    </a:cubicBezTo>
                    <a:cubicBezTo>
                      <a:pt x="234" y="5"/>
                      <a:pt x="234" y="5"/>
                      <a:pt x="234" y="5"/>
                    </a:cubicBezTo>
                    <a:cubicBezTo>
                      <a:pt x="279" y="0"/>
                      <a:pt x="279" y="0"/>
                      <a:pt x="279" y="0"/>
                    </a:cubicBezTo>
                    <a:cubicBezTo>
                      <a:pt x="284" y="18"/>
                      <a:pt x="284" y="18"/>
                      <a:pt x="284" y="18"/>
                    </a:cubicBezTo>
                    <a:cubicBezTo>
                      <a:pt x="307" y="72"/>
                      <a:pt x="360" y="110"/>
                      <a:pt x="424" y="110"/>
                    </a:cubicBezTo>
                    <a:cubicBezTo>
                      <a:pt x="486" y="110"/>
                      <a:pt x="540" y="72"/>
                      <a:pt x="563" y="18"/>
                    </a:cubicBezTo>
                    <a:cubicBezTo>
                      <a:pt x="570" y="0"/>
                      <a:pt x="570" y="0"/>
                      <a:pt x="570" y="0"/>
                    </a:cubicBezTo>
                    <a:cubicBezTo>
                      <a:pt x="570" y="0"/>
                      <a:pt x="570" y="0"/>
                      <a:pt x="57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IN" sz="2400">
                  <a:solidFill>
                    <a:srgbClr val="282828"/>
                  </a:solidFill>
                  <a:latin typeface="CiscoSansTT ExtraLight"/>
                  <a:ea typeface="ＭＳ Ｐゴシック" charset="0"/>
                </a:endParaRPr>
              </a:p>
            </p:txBody>
          </p:sp>
          <p:sp>
            <p:nvSpPr>
              <p:cNvPr id="9" name="Freeform 6"/>
              <p:cNvSpPr>
                <a:spLocks/>
              </p:cNvSpPr>
              <p:nvPr/>
            </p:nvSpPr>
            <p:spPr bwMode="auto">
              <a:xfrm>
                <a:off x="-1102" y="1704"/>
                <a:ext cx="1331" cy="858"/>
              </a:xfrm>
              <a:custGeom>
                <a:avLst/>
                <a:gdLst>
                  <a:gd name="T0" fmla="*/ 0 w 585"/>
                  <a:gd name="T1" fmla="*/ 42 h 378"/>
                  <a:gd name="T2" fmla="*/ 0 w 585"/>
                  <a:gd name="T3" fmla="*/ 42 h 378"/>
                  <a:gd name="T4" fmla="*/ 46 w 585"/>
                  <a:gd name="T5" fmla="*/ 0 h 378"/>
                  <a:gd name="T6" fmla="*/ 540 w 585"/>
                  <a:gd name="T7" fmla="*/ 0 h 378"/>
                  <a:gd name="T8" fmla="*/ 585 w 585"/>
                  <a:gd name="T9" fmla="*/ 42 h 378"/>
                  <a:gd name="T10" fmla="*/ 585 w 585"/>
                  <a:gd name="T11" fmla="*/ 334 h 378"/>
                  <a:gd name="T12" fmla="*/ 540 w 585"/>
                  <a:gd name="T13" fmla="*/ 378 h 378"/>
                  <a:gd name="T14" fmla="*/ 46 w 585"/>
                  <a:gd name="T15" fmla="*/ 378 h 378"/>
                  <a:gd name="T16" fmla="*/ 0 w 585"/>
                  <a:gd name="T17" fmla="*/ 334 h 378"/>
                  <a:gd name="T18" fmla="*/ 0 w 585"/>
                  <a:gd name="T19" fmla="*/ 42 h 378"/>
                  <a:gd name="T20" fmla="*/ 0 w 585"/>
                  <a:gd name="T21" fmla="*/ 4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5" h="378">
                    <a:moveTo>
                      <a:pt x="0" y="42"/>
                    </a:moveTo>
                    <a:cubicBezTo>
                      <a:pt x="0" y="42"/>
                      <a:pt x="0" y="42"/>
                      <a:pt x="0" y="42"/>
                    </a:cubicBezTo>
                    <a:cubicBezTo>
                      <a:pt x="0" y="19"/>
                      <a:pt x="21" y="0"/>
                      <a:pt x="46" y="0"/>
                    </a:cubicBezTo>
                    <a:cubicBezTo>
                      <a:pt x="540" y="0"/>
                      <a:pt x="540" y="0"/>
                      <a:pt x="540" y="0"/>
                    </a:cubicBezTo>
                    <a:cubicBezTo>
                      <a:pt x="564" y="0"/>
                      <a:pt x="585" y="19"/>
                      <a:pt x="585" y="42"/>
                    </a:cubicBezTo>
                    <a:cubicBezTo>
                      <a:pt x="585" y="334"/>
                      <a:pt x="585" y="334"/>
                      <a:pt x="585" y="334"/>
                    </a:cubicBezTo>
                    <a:cubicBezTo>
                      <a:pt x="585" y="358"/>
                      <a:pt x="564" y="378"/>
                      <a:pt x="540" y="378"/>
                    </a:cubicBezTo>
                    <a:cubicBezTo>
                      <a:pt x="46" y="378"/>
                      <a:pt x="46" y="378"/>
                      <a:pt x="46" y="378"/>
                    </a:cubicBezTo>
                    <a:cubicBezTo>
                      <a:pt x="21" y="378"/>
                      <a:pt x="0" y="358"/>
                      <a:pt x="0" y="334"/>
                    </a:cubicBezTo>
                    <a:cubicBezTo>
                      <a:pt x="0" y="42"/>
                      <a:pt x="0" y="42"/>
                      <a:pt x="0" y="42"/>
                    </a:cubicBezTo>
                    <a:cubicBezTo>
                      <a:pt x="0" y="42"/>
                      <a:pt x="0" y="42"/>
                      <a:pt x="0" y="42"/>
                    </a:cubicBezTo>
                    <a:close/>
                  </a:path>
                </a:pathLst>
              </a:custGeom>
              <a:solidFill>
                <a:srgbClr val="A4DD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IN" sz="2400">
                  <a:solidFill>
                    <a:srgbClr val="282828"/>
                  </a:solidFill>
                  <a:latin typeface="CiscoSansTT ExtraLight"/>
                  <a:ea typeface="ＭＳ Ｐゴシック" charset="0"/>
                </a:endParaRPr>
              </a:p>
            </p:txBody>
          </p:sp>
          <p:sp>
            <p:nvSpPr>
              <p:cNvPr id="10" name="Freeform 7"/>
              <p:cNvSpPr>
                <a:spLocks/>
              </p:cNvSpPr>
              <p:nvPr/>
            </p:nvSpPr>
            <p:spPr bwMode="auto">
              <a:xfrm>
                <a:off x="-563" y="2009"/>
                <a:ext cx="253" cy="245"/>
              </a:xfrm>
              <a:custGeom>
                <a:avLst/>
                <a:gdLst>
                  <a:gd name="T0" fmla="*/ 0 w 111"/>
                  <a:gd name="T1" fmla="*/ 54 h 108"/>
                  <a:gd name="T2" fmla="*/ 0 w 111"/>
                  <a:gd name="T3" fmla="*/ 54 h 108"/>
                  <a:gd name="T4" fmla="*/ 55 w 111"/>
                  <a:gd name="T5" fmla="*/ 0 h 108"/>
                  <a:gd name="T6" fmla="*/ 111 w 111"/>
                  <a:gd name="T7" fmla="*/ 54 h 108"/>
                  <a:gd name="T8" fmla="*/ 55 w 111"/>
                  <a:gd name="T9" fmla="*/ 108 h 108"/>
                  <a:gd name="T10" fmla="*/ 0 w 111"/>
                  <a:gd name="T11" fmla="*/ 54 h 108"/>
                  <a:gd name="T12" fmla="*/ 0 w 111"/>
                  <a:gd name="T13" fmla="*/ 54 h 108"/>
                  <a:gd name="T14" fmla="*/ 0 w 111"/>
                  <a:gd name="T15" fmla="*/ 5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8">
                    <a:moveTo>
                      <a:pt x="0" y="54"/>
                    </a:moveTo>
                    <a:cubicBezTo>
                      <a:pt x="0" y="54"/>
                      <a:pt x="0" y="54"/>
                      <a:pt x="0" y="54"/>
                    </a:cubicBezTo>
                    <a:cubicBezTo>
                      <a:pt x="0" y="25"/>
                      <a:pt x="25" y="0"/>
                      <a:pt x="55" y="0"/>
                    </a:cubicBezTo>
                    <a:cubicBezTo>
                      <a:pt x="87" y="0"/>
                      <a:pt x="111" y="25"/>
                      <a:pt x="111" y="54"/>
                    </a:cubicBezTo>
                    <a:cubicBezTo>
                      <a:pt x="111" y="85"/>
                      <a:pt x="87" y="108"/>
                      <a:pt x="55" y="108"/>
                    </a:cubicBezTo>
                    <a:cubicBezTo>
                      <a:pt x="25" y="108"/>
                      <a:pt x="0" y="85"/>
                      <a:pt x="0" y="54"/>
                    </a:cubicBezTo>
                    <a:cubicBezTo>
                      <a:pt x="0" y="54"/>
                      <a:pt x="0" y="54"/>
                      <a:pt x="0" y="54"/>
                    </a:cubicBezTo>
                    <a:cubicBezTo>
                      <a:pt x="0" y="54"/>
                      <a:pt x="0" y="54"/>
                      <a:pt x="0" y="54"/>
                    </a:cubicBezTo>
                    <a:close/>
                  </a:path>
                </a:pathLst>
              </a:custGeom>
              <a:solidFill>
                <a:srgbClr val="04B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IN" sz="2400">
                  <a:solidFill>
                    <a:srgbClr val="282828"/>
                  </a:solidFill>
                  <a:latin typeface="CiscoSansTT ExtraLight"/>
                  <a:ea typeface="ＭＳ Ｐゴシック" charset="0"/>
                </a:endParaRPr>
              </a:p>
            </p:txBody>
          </p:sp>
          <p:sp>
            <p:nvSpPr>
              <p:cNvPr id="11" name="Freeform 8"/>
              <p:cNvSpPr>
                <a:spLocks/>
              </p:cNvSpPr>
              <p:nvPr/>
            </p:nvSpPr>
            <p:spPr bwMode="auto">
              <a:xfrm>
                <a:off x="-1102" y="2621"/>
                <a:ext cx="1331" cy="93"/>
              </a:xfrm>
              <a:custGeom>
                <a:avLst/>
                <a:gdLst>
                  <a:gd name="T0" fmla="*/ 0 w 585"/>
                  <a:gd name="T1" fmla="*/ 21 h 41"/>
                  <a:gd name="T2" fmla="*/ 0 w 585"/>
                  <a:gd name="T3" fmla="*/ 21 h 41"/>
                  <a:gd name="T4" fmla="*/ 21 w 585"/>
                  <a:gd name="T5" fmla="*/ 0 h 41"/>
                  <a:gd name="T6" fmla="*/ 564 w 585"/>
                  <a:gd name="T7" fmla="*/ 0 h 41"/>
                  <a:gd name="T8" fmla="*/ 585 w 585"/>
                  <a:gd name="T9" fmla="*/ 21 h 41"/>
                  <a:gd name="T10" fmla="*/ 585 w 585"/>
                  <a:gd name="T11" fmla="*/ 21 h 41"/>
                  <a:gd name="T12" fmla="*/ 564 w 585"/>
                  <a:gd name="T13" fmla="*/ 41 h 41"/>
                  <a:gd name="T14" fmla="*/ 21 w 585"/>
                  <a:gd name="T15" fmla="*/ 41 h 41"/>
                  <a:gd name="T16" fmla="*/ 0 w 585"/>
                  <a:gd name="T17" fmla="*/ 21 h 41"/>
                  <a:gd name="T18" fmla="*/ 0 w 585"/>
                  <a:gd name="T19" fmla="*/ 21 h 41"/>
                  <a:gd name="T20" fmla="*/ 0 w 585"/>
                  <a:gd name="T21"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5" h="41">
                    <a:moveTo>
                      <a:pt x="0" y="21"/>
                    </a:moveTo>
                    <a:cubicBezTo>
                      <a:pt x="0" y="21"/>
                      <a:pt x="0" y="21"/>
                      <a:pt x="0" y="21"/>
                    </a:cubicBezTo>
                    <a:cubicBezTo>
                      <a:pt x="0" y="9"/>
                      <a:pt x="10" y="0"/>
                      <a:pt x="21" y="0"/>
                    </a:cubicBezTo>
                    <a:cubicBezTo>
                      <a:pt x="564" y="0"/>
                      <a:pt x="564" y="0"/>
                      <a:pt x="564" y="0"/>
                    </a:cubicBezTo>
                    <a:cubicBezTo>
                      <a:pt x="576" y="0"/>
                      <a:pt x="585" y="9"/>
                      <a:pt x="585" y="21"/>
                    </a:cubicBezTo>
                    <a:cubicBezTo>
                      <a:pt x="585" y="21"/>
                      <a:pt x="585" y="21"/>
                      <a:pt x="585" y="21"/>
                    </a:cubicBezTo>
                    <a:cubicBezTo>
                      <a:pt x="585" y="32"/>
                      <a:pt x="576" y="41"/>
                      <a:pt x="564" y="41"/>
                    </a:cubicBezTo>
                    <a:cubicBezTo>
                      <a:pt x="21" y="41"/>
                      <a:pt x="21" y="41"/>
                      <a:pt x="21" y="41"/>
                    </a:cubicBezTo>
                    <a:cubicBezTo>
                      <a:pt x="10" y="41"/>
                      <a:pt x="0" y="32"/>
                      <a:pt x="0" y="21"/>
                    </a:cubicBezTo>
                    <a:cubicBezTo>
                      <a:pt x="0" y="21"/>
                      <a:pt x="0" y="21"/>
                      <a:pt x="0" y="21"/>
                    </a:cubicBezTo>
                    <a:cubicBezTo>
                      <a:pt x="0" y="21"/>
                      <a:pt x="0" y="21"/>
                      <a:pt x="0"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IN" sz="2400">
                  <a:solidFill>
                    <a:srgbClr val="282828"/>
                  </a:solidFill>
                  <a:latin typeface="CiscoSansTT ExtraLight"/>
                  <a:ea typeface="ＭＳ Ｐゴシック" charset="0"/>
                </a:endParaRPr>
              </a:p>
            </p:txBody>
          </p:sp>
          <p:sp>
            <p:nvSpPr>
              <p:cNvPr id="12" name="Freeform 9"/>
              <p:cNvSpPr>
                <a:spLocks/>
              </p:cNvSpPr>
              <p:nvPr/>
            </p:nvSpPr>
            <p:spPr bwMode="auto">
              <a:xfrm>
                <a:off x="-752" y="1273"/>
                <a:ext cx="663" cy="275"/>
              </a:xfrm>
              <a:custGeom>
                <a:avLst/>
                <a:gdLst>
                  <a:gd name="T0" fmla="*/ 0 w 291"/>
                  <a:gd name="T1" fmla="*/ 0 h 121"/>
                  <a:gd name="T2" fmla="*/ 0 w 291"/>
                  <a:gd name="T3" fmla="*/ 0 h 121"/>
                  <a:gd name="T4" fmla="*/ 291 w 291"/>
                  <a:gd name="T5" fmla="*/ 0 h 121"/>
                  <a:gd name="T6" fmla="*/ 289 w 291"/>
                  <a:gd name="T7" fmla="*/ 19 h 121"/>
                  <a:gd name="T8" fmla="*/ 146 w 291"/>
                  <a:gd name="T9" fmla="*/ 121 h 121"/>
                  <a:gd name="T10" fmla="*/ 4 w 291"/>
                  <a:gd name="T11" fmla="*/ 19 h 121"/>
                  <a:gd name="T12" fmla="*/ 0 w 291"/>
                  <a:gd name="T13" fmla="*/ 0 h 121"/>
                  <a:gd name="T14" fmla="*/ 0 w 291"/>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121">
                    <a:moveTo>
                      <a:pt x="0" y="0"/>
                    </a:moveTo>
                    <a:cubicBezTo>
                      <a:pt x="0" y="0"/>
                      <a:pt x="0" y="0"/>
                      <a:pt x="0" y="0"/>
                    </a:cubicBezTo>
                    <a:cubicBezTo>
                      <a:pt x="291" y="0"/>
                      <a:pt x="291" y="0"/>
                      <a:pt x="291" y="0"/>
                    </a:cubicBezTo>
                    <a:cubicBezTo>
                      <a:pt x="289" y="19"/>
                      <a:pt x="289" y="19"/>
                      <a:pt x="289" y="19"/>
                    </a:cubicBezTo>
                    <a:cubicBezTo>
                      <a:pt x="264" y="79"/>
                      <a:pt x="210" y="121"/>
                      <a:pt x="146" y="121"/>
                    </a:cubicBezTo>
                    <a:cubicBezTo>
                      <a:pt x="81" y="121"/>
                      <a:pt x="27" y="79"/>
                      <a:pt x="4" y="19"/>
                    </a:cubicBezTo>
                    <a:cubicBezTo>
                      <a:pt x="0" y="0"/>
                      <a:pt x="0" y="0"/>
                      <a:pt x="0" y="0"/>
                    </a:cubicBezTo>
                    <a:cubicBezTo>
                      <a:pt x="0" y="0"/>
                      <a:pt x="0" y="0"/>
                      <a:pt x="0" y="0"/>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IN" sz="2400">
                  <a:solidFill>
                    <a:srgbClr val="282828"/>
                  </a:solidFill>
                  <a:latin typeface="CiscoSansTT ExtraLight"/>
                  <a:ea typeface="ＭＳ Ｐゴシック" charset="0"/>
                </a:endParaRPr>
              </a:p>
            </p:txBody>
          </p:sp>
          <p:sp>
            <p:nvSpPr>
              <p:cNvPr id="13" name="Freeform 10"/>
              <p:cNvSpPr>
                <a:spLocks/>
              </p:cNvSpPr>
              <p:nvPr/>
            </p:nvSpPr>
            <p:spPr bwMode="auto">
              <a:xfrm>
                <a:off x="-899" y="12"/>
                <a:ext cx="796" cy="442"/>
              </a:xfrm>
              <a:custGeom>
                <a:avLst/>
                <a:gdLst>
                  <a:gd name="T0" fmla="*/ 13 w 350"/>
                  <a:gd name="T1" fmla="*/ 143 h 195"/>
                  <a:gd name="T2" fmla="*/ 13 w 350"/>
                  <a:gd name="T3" fmla="*/ 143 h 195"/>
                  <a:gd name="T4" fmla="*/ 153 w 350"/>
                  <a:gd name="T5" fmla="*/ 25 h 195"/>
                  <a:gd name="T6" fmla="*/ 337 w 350"/>
                  <a:gd name="T7" fmla="*/ 51 h 195"/>
                  <a:gd name="T8" fmla="*/ 197 w 350"/>
                  <a:gd name="T9" fmla="*/ 169 h 195"/>
                  <a:gd name="T10" fmla="*/ 13 w 350"/>
                  <a:gd name="T11" fmla="*/ 143 h 195"/>
                  <a:gd name="T12" fmla="*/ 13 w 350"/>
                  <a:gd name="T13" fmla="*/ 143 h 195"/>
                  <a:gd name="T14" fmla="*/ 13 w 350"/>
                  <a:gd name="T15" fmla="*/ 143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0" h="195">
                    <a:moveTo>
                      <a:pt x="13" y="143"/>
                    </a:moveTo>
                    <a:cubicBezTo>
                      <a:pt x="13" y="143"/>
                      <a:pt x="13" y="143"/>
                      <a:pt x="13" y="143"/>
                    </a:cubicBezTo>
                    <a:cubicBezTo>
                      <a:pt x="0" y="103"/>
                      <a:pt x="64" y="50"/>
                      <a:pt x="153" y="25"/>
                    </a:cubicBezTo>
                    <a:cubicBezTo>
                      <a:pt x="243" y="0"/>
                      <a:pt x="324" y="11"/>
                      <a:pt x="337" y="51"/>
                    </a:cubicBezTo>
                    <a:cubicBezTo>
                      <a:pt x="350" y="91"/>
                      <a:pt x="285" y="143"/>
                      <a:pt x="197" y="169"/>
                    </a:cubicBezTo>
                    <a:cubicBezTo>
                      <a:pt x="107" y="195"/>
                      <a:pt x="25" y="183"/>
                      <a:pt x="13" y="143"/>
                    </a:cubicBezTo>
                    <a:cubicBezTo>
                      <a:pt x="13" y="143"/>
                      <a:pt x="13" y="143"/>
                      <a:pt x="13" y="143"/>
                    </a:cubicBezTo>
                    <a:cubicBezTo>
                      <a:pt x="13" y="143"/>
                      <a:pt x="13" y="143"/>
                      <a:pt x="13" y="1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IN" sz="2400">
                  <a:solidFill>
                    <a:srgbClr val="282828"/>
                  </a:solidFill>
                  <a:latin typeface="CiscoSansTT ExtraLight"/>
                  <a:ea typeface="ＭＳ Ｐゴシック" charset="0"/>
                </a:endParaRPr>
              </a:p>
            </p:txBody>
          </p:sp>
          <p:sp>
            <p:nvSpPr>
              <p:cNvPr id="34" name="Freeform 11"/>
              <p:cNvSpPr>
                <a:spLocks/>
              </p:cNvSpPr>
              <p:nvPr/>
            </p:nvSpPr>
            <p:spPr bwMode="auto">
              <a:xfrm>
                <a:off x="-897" y="245"/>
                <a:ext cx="255" cy="490"/>
              </a:xfrm>
              <a:custGeom>
                <a:avLst/>
                <a:gdLst>
                  <a:gd name="T0" fmla="*/ 56 w 112"/>
                  <a:gd name="T1" fmla="*/ 216 h 216"/>
                  <a:gd name="T2" fmla="*/ 56 w 112"/>
                  <a:gd name="T3" fmla="*/ 216 h 216"/>
                  <a:gd name="T4" fmla="*/ 0 w 112"/>
                  <a:gd name="T5" fmla="*/ 109 h 216"/>
                  <a:gd name="T6" fmla="*/ 56 w 112"/>
                  <a:gd name="T7" fmla="*/ 0 h 216"/>
                  <a:gd name="T8" fmla="*/ 112 w 112"/>
                  <a:gd name="T9" fmla="*/ 109 h 216"/>
                  <a:gd name="T10" fmla="*/ 56 w 112"/>
                  <a:gd name="T11" fmla="*/ 216 h 216"/>
                  <a:gd name="T12" fmla="*/ 56 w 112"/>
                  <a:gd name="T13" fmla="*/ 216 h 216"/>
                  <a:gd name="T14" fmla="*/ 56 w 112"/>
                  <a:gd name="T15" fmla="*/ 216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216">
                    <a:moveTo>
                      <a:pt x="56" y="216"/>
                    </a:moveTo>
                    <a:cubicBezTo>
                      <a:pt x="56" y="216"/>
                      <a:pt x="56" y="216"/>
                      <a:pt x="56" y="216"/>
                    </a:cubicBezTo>
                    <a:cubicBezTo>
                      <a:pt x="26" y="216"/>
                      <a:pt x="0" y="168"/>
                      <a:pt x="0" y="109"/>
                    </a:cubicBezTo>
                    <a:cubicBezTo>
                      <a:pt x="0" y="49"/>
                      <a:pt x="26" y="0"/>
                      <a:pt x="56" y="0"/>
                    </a:cubicBezTo>
                    <a:cubicBezTo>
                      <a:pt x="87" y="0"/>
                      <a:pt x="112" y="49"/>
                      <a:pt x="112" y="109"/>
                    </a:cubicBezTo>
                    <a:cubicBezTo>
                      <a:pt x="112" y="168"/>
                      <a:pt x="87" y="216"/>
                      <a:pt x="56" y="216"/>
                    </a:cubicBezTo>
                    <a:cubicBezTo>
                      <a:pt x="56" y="216"/>
                      <a:pt x="56" y="216"/>
                      <a:pt x="56" y="216"/>
                    </a:cubicBezTo>
                    <a:cubicBezTo>
                      <a:pt x="56" y="216"/>
                      <a:pt x="56" y="216"/>
                      <a:pt x="56" y="216"/>
                    </a:cubicBezTo>
                    <a:close/>
                  </a:path>
                </a:pathLst>
              </a:custGeom>
              <a:solidFill>
                <a:srgbClr val="E12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IN" sz="2400">
                  <a:solidFill>
                    <a:srgbClr val="282828"/>
                  </a:solidFill>
                  <a:latin typeface="CiscoSansTT ExtraLight"/>
                  <a:ea typeface="ＭＳ Ｐゴシック" charset="0"/>
                </a:endParaRPr>
              </a:p>
            </p:txBody>
          </p:sp>
          <p:sp>
            <p:nvSpPr>
              <p:cNvPr id="38" name="Freeform 12"/>
              <p:cNvSpPr>
                <a:spLocks/>
              </p:cNvSpPr>
              <p:nvPr/>
            </p:nvSpPr>
            <p:spPr bwMode="auto">
              <a:xfrm>
                <a:off x="-897" y="245"/>
                <a:ext cx="255" cy="490"/>
              </a:xfrm>
              <a:custGeom>
                <a:avLst/>
                <a:gdLst>
                  <a:gd name="T0" fmla="*/ 56 w 112"/>
                  <a:gd name="T1" fmla="*/ 216 h 216"/>
                  <a:gd name="T2" fmla="*/ 56 w 112"/>
                  <a:gd name="T3" fmla="*/ 216 h 216"/>
                  <a:gd name="T4" fmla="*/ 0 w 112"/>
                  <a:gd name="T5" fmla="*/ 109 h 216"/>
                  <a:gd name="T6" fmla="*/ 56 w 112"/>
                  <a:gd name="T7" fmla="*/ 0 h 216"/>
                  <a:gd name="T8" fmla="*/ 112 w 112"/>
                  <a:gd name="T9" fmla="*/ 109 h 216"/>
                  <a:gd name="T10" fmla="*/ 56 w 112"/>
                  <a:gd name="T11" fmla="*/ 216 h 216"/>
                  <a:gd name="T12" fmla="*/ 56 w 112"/>
                  <a:gd name="T13" fmla="*/ 216 h 216"/>
                  <a:gd name="T14" fmla="*/ 56 w 112"/>
                  <a:gd name="T15" fmla="*/ 216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216">
                    <a:moveTo>
                      <a:pt x="56" y="216"/>
                    </a:moveTo>
                    <a:cubicBezTo>
                      <a:pt x="56" y="216"/>
                      <a:pt x="56" y="216"/>
                      <a:pt x="56" y="216"/>
                    </a:cubicBezTo>
                    <a:cubicBezTo>
                      <a:pt x="26" y="216"/>
                      <a:pt x="0" y="168"/>
                      <a:pt x="0" y="109"/>
                    </a:cubicBezTo>
                    <a:cubicBezTo>
                      <a:pt x="0" y="49"/>
                      <a:pt x="26" y="0"/>
                      <a:pt x="56" y="0"/>
                    </a:cubicBezTo>
                    <a:cubicBezTo>
                      <a:pt x="87" y="0"/>
                      <a:pt x="112" y="49"/>
                      <a:pt x="112" y="109"/>
                    </a:cubicBezTo>
                    <a:cubicBezTo>
                      <a:pt x="112" y="168"/>
                      <a:pt x="87" y="216"/>
                      <a:pt x="56" y="216"/>
                    </a:cubicBezTo>
                    <a:cubicBezTo>
                      <a:pt x="56" y="216"/>
                      <a:pt x="56" y="216"/>
                      <a:pt x="56" y="216"/>
                    </a:cubicBezTo>
                    <a:cubicBezTo>
                      <a:pt x="56" y="216"/>
                      <a:pt x="56" y="216"/>
                      <a:pt x="56" y="2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IN" sz="2400">
                  <a:solidFill>
                    <a:srgbClr val="282828"/>
                  </a:solidFill>
                  <a:latin typeface="CiscoSansTT ExtraLight"/>
                  <a:ea typeface="ＭＳ Ｐゴシック" charset="0"/>
                </a:endParaRPr>
              </a:p>
            </p:txBody>
          </p:sp>
          <p:sp>
            <p:nvSpPr>
              <p:cNvPr id="41" name="Freeform 13"/>
              <p:cNvSpPr>
                <a:spLocks/>
              </p:cNvSpPr>
              <p:nvPr/>
            </p:nvSpPr>
            <p:spPr bwMode="auto">
              <a:xfrm>
                <a:off x="-299" y="161"/>
                <a:ext cx="394" cy="525"/>
              </a:xfrm>
              <a:custGeom>
                <a:avLst/>
                <a:gdLst>
                  <a:gd name="T0" fmla="*/ 48 w 173"/>
                  <a:gd name="T1" fmla="*/ 13 h 231"/>
                  <a:gd name="T2" fmla="*/ 48 w 173"/>
                  <a:gd name="T3" fmla="*/ 13 h 231"/>
                  <a:gd name="T4" fmla="*/ 151 w 173"/>
                  <a:gd name="T5" fmla="*/ 92 h 231"/>
                  <a:gd name="T6" fmla="*/ 125 w 173"/>
                  <a:gd name="T7" fmla="*/ 218 h 231"/>
                  <a:gd name="T8" fmla="*/ 20 w 173"/>
                  <a:gd name="T9" fmla="*/ 139 h 231"/>
                  <a:gd name="T10" fmla="*/ 48 w 173"/>
                  <a:gd name="T11" fmla="*/ 13 h 231"/>
                  <a:gd name="T12" fmla="*/ 48 w 173"/>
                  <a:gd name="T13" fmla="*/ 13 h 231"/>
                  <a:gd name="T14" fmla="*/ 48 w 173"/>
                  <a:gd name="T15" fmla="*/ 13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231">
                    <a:moveTo>
                      <a:pt x="48" y="13"/>
                    </a:moveTo>
                    <a:cubicBezTo>
                      <a:pt x="48" y="13"/>
                      <a:pt x="48" y="13"/>
                      <a:pt x="48" y="13"/>
                    </a:cubicBezTo>
                    <a:cubicBezTo>
                      <a:pt x="84" y="0"/>
                      <a:pt x="130" y="36"/>
                      <a:pt x="151" y="92"/>
                    </a:cubicBezTo>
                    <a:cubicBezTo>
                      <a:pt x="173" y="149"/>
                      <a:pt x="161" y="206"/>
                      <a:pt x="125" y="218"/>
                    </a:cubicBezTo>
                    <a:cubicBezTo>
                      <a:pt x="89" y="231"/>
                      <a:pt x="43" y="196"/>
                      <a:pt x="20" y="139"/>
                    </a:cubicBezTo>
                    <a:cubicBezTo>
                      <a:pt x="0" y="83"/>
                      <a:pt x="12" y="27"/>
                      <a:pt x="48" y="13"/>
                    </a:cubicBezTo>
                    <a:cubicBezTo>
                      <a:pt x="48" y="13"/>
                      <a:pt x="48" y="13"/>
                      <a:pt x="48" y="13"/>
                    </a:cubicBezTo>
                    <a:cubicBezTo>
                      <a:pt x="48" y="13"/>
                      <a:pt x="48" y="13"/>
                      <a:pt x="48" y="13"/>
                    </a:cubicBezTo>
                    <a:close/>
                  </a:path>
                </a:pathLst>
              </a:custGeom>
              <a:solidFill>
                <a:srgbClr val="E12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IN" sz="2400">
                  <a:solidFill>
                    <a:srgbClr val="282828"/>
                  </a:solidFill>
                  <a:latin typeface="CiscoSansTT ExtraLight"/>
                  <a:ea typeface="ＭＳ Ｐゴシック" charset="0"/>
                </a:endParaRPr>
              </a:p>
            </p:txBody>
          </p:sp>
          <p:sp>
            <p:nvSpPr>
              <p:cNvPr id="42" name="Freeform 14"/>
              <p:cNvSpPr>
                <a:spLocks/>
              </p:cNvSpPr>
              <p:nvPr/>
            </p:nvSpPr>
            <p:spPr bwMode="auto">
              <a:xfrm>
                <a:off x="-299" y="161"/>
                <a:ext cx="394" cy="525"/>
              </a:xfrm>
              <a:custGeom>
                <a:avLst/>
                <a:gdLst>
                  <a:gd name="T0" fmla="*/ 48 w 173"/>
                  <a:gd name="T1" fmla="*/ 13 h 231"/>
                  <a:gd name="T2" fmla="*/ 48 w 173"/>
                  <a:gd name="T3" fmla="*/ 13 h 231"/>
                  <a:gd name="T4" fmla="*/ 151 w 173"/>
                  <a:gd name="T5" fmla="*/ 92 h 231"/>
                  <a:gd name="T6" fmla="*/ 125 w 173"/>
                  <a:gd name="T7" fmla="*/ 218 h 231"/>
                  <a:gd name="T8" fmla="*/ 20 w 173"/>
                  <a:gd name="T9" fmla="*/ 139 h 231"/>
                  <a:gd name="T10" fmla="*/ 48 w 173"/>
                  <a:gd name="T11" fmla="*/ 13 h 231"/>
                  <a:gd name="T12" fmla="*/ 48 w 173"/>
                  <a:gd name="T13" fmla="*/ 13 h 231"/>
                  <a:gd name="T14" fmla="*/ 48 w 173"/>
                  <a:gd name="T15" fmla="*/ 13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231">
                    <a:moveTo>
                      <a:pt x="48" y="13"/>
                    </a:moveTo>
                    <a:cubicBezTo>
                      <a:pt x="48" y="13"/>
                      <a:pt x="48" y="13"/>
                      <a:pt x="48" y="13"/>
                    </a:cubicBezTo>
                    <a:cubicBezTo>
                      <a:pt x="84" y="0"/>
                      <a:pt x="130" y="36"/>
                      <a:pt x="151" y="92"/>
                    </a:cubicBezTo>
                    <a:cubicBezTo>
                      <a:pt x="173" y="149"/>
                      <a:pt x="161" y="206"/>
                      <a:pt x="125" y="218"/>
                    </a:cubicBezTo>
                    <a:cubicBezTo>
                      <a:pt x="89" y="231"/>
                      <a:pt x="43" y="196"/>
                      <a:pt x="20" y="139"/>
                    </a:cubicBezTo>
                    <a:cubicBezTo>
                      <a:pt x="0" y="83"/>
                      <a:pt x="12" y="27"/>
                      <a:pt x="48" y="13"/>
                    </a:cubicBezTo>
                    <a:cubicBezTo>
                      <a:pt x="48" y="13"/>
                      <a:pt x="48" y="13"/>
                      <a:pt x="48" y="13"/>
                    </a:cubicBezTo>
                    <a:cubicBezTo>
                      <a:pt x="48" y="13"/>
                      <a:pt x="48" y="13"/>
                      <a:pt x="48"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IN" sz="2400">
                  <a:solidFill>
                    <a:srgbClr val="282828"/>
                  </a:solidFill>
                  <a:latin typeface="CiscoSansTT ExtraLight"/>
                  <a:ea typeface="ＭＳ Ｐゴシック" charset="0"/>
                </a:endParaRPr>
              </a:p>
            </p:txBody>
          </p:sp>
          <p:sp>
            <p:nvSpPr>
              <p:cNvPr id="44" name="Freeform 15"/>
              <p:cNvSpPr>
                <a:spLocks/>
              </p:cNvSpPr>
              <p:nvPr/>
            </p:nvSpPr>
            <p:spPr bwMode="auto">
              <a:xfrm>
                <a:off x="-802" y="277"/>
                <a:ext cx="760" cy="949"/>
              </a:xfrm>
              <a:custGeom>
                <a:avLst/>
                <a:gdLst>
                  <a:gd name="T0" fmla="*/ 255 w 334"/>
                  <a:gd name="T1" fmla="*/ 0 h 418"/>
                  <a:gd name="T2" fmla="*/ 255 w 334"/>
                  <a:gd name="T3" fmla="*/ 0 h 418"/>
                  <a:gd name="T4" fmla="*/ 297 w 334"/>
                  <a:gd name="T5" fmla="*/ 27 h 418"/>
                  <a:gd name="T6" fmla="*/ 325 w 334"/>
                  <a:gd name="T7" fmla="*/ 106 h 418"/>
                  <a:gd name="T8" fmla="*/ 334 w 334"/>
                  <a:gd name="T9" fmla="*/ 159 h 418"/>
                  <a:gd name="T10" fmla="*/ 334 w 334"/>
                  <a:gd name="T11" fmla="*/ 254 h 418"/>
                  <a:gd name="T12" fmla="*/ 168 w 334"/>
                  <a:gd name="T13" fmla="*/ 418 h 418"/>
                  <a:gd name="T14" fmla="*/ 0 w 334"/>
                  <a:gd name="T15" fmla="*/ 254 h 418"/>
                  <a:gd name="T16" fmla="*/ 0 w 334"/>
                  <a:gd name="T17" fmla="*/ 158 h 418"/>
                  <a:gd name="T18" fmla="*/ 30 w 334"/>
                  <a:gd name="T19" fmla="*/ 58 h 418"/>
                  <a:gd name="T20" fmla="*/ 71 w 334"/>
                  <a:gd name="T21" fmla="*/ 58 h 418"/>
                  <a:gd name="T22" fmla="*/ 119 w 334"/>
                  <a:gd name="T23" fmla="*/ 56 h 418"/>
                  <a:gd name="T24" fmla="*/ 170 w 334"/>
                  <a:gd name="T25" fmla="*/ 40 h 418"/>
                  <a:gd name="T26" fmla="*/ 213 w 334"/>
                  <a:gd name="T27" fmla="*/ 27 h 418"/>
                  <a:gd name="T28" fmla="*/ 255 w 334"/>
                  <a:gd name="T29" fmla="*/ 0 h 418"/>
                  <a:gd name="T30" fmla="*/ 255 w 334"/>
                  <a:gd name="T31"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 h="418">
                    <a:moveTo>
                      <a:pt x="255" y="0"/>
                    </a:moveTo>
                    <a:cubicBezTo>
                      <a:pt x="255" y="0"/>
                      <a:pt x="255" y="0"/>
                      <a:pt x="255" y="0"/>
                    </a:cubicBezTo>
                    <a:cubicBezTo>
                      <a:pt x="297" y="27"/>
                      <a:pt x="297" y="27"/>
                      <a:pt x="297" y="27"/>
                    </a:cubicBezTo>
                    <a:cubicBezTo>
                      <a:pt x="325" y="106"/>
                      <a:pt x="325" y="106"/>
                      <a:pt x="325" y="106"/>
                    </a:cubicBezTo>
                    <a:cubicBezTo>
                      <a:pt x="334" y="159"/>
                      <a:pt x="334" y="159"/>
                      <a:pt x="334" y="159"/>
                    </a:cubicBezTo>
                    <a:cubicBezTo>
                      <a:pt x="334" y="254"/>
                      <a:pt x="334" y="254"/>
                      <a:pt x="334" y="254"/>
                    </a:cubicBezTo>
                    <a:cubicBezTo>
                      <a:pt x="334" y="345"/>
                      <a:pt x="260" y="418"/>
                      <a:pt x="168" y="418"/>
                    </a:cubicBezTo>
                    <a:cubicBezTo>
                      <a:pt x="76" y="418"/>
                      <a:pt x="0" y="345"/>
                      <a:pt x="0" y="254"/>
                    </a:cubicBezTo>
                    <a:cubicBezTo>
                      <a:pt x="0" y="158"/>
                      <a:pt x="0" y="158"/>
                      <a:pt x="0" y="158"/>
                    </a:cubicBezTo>
                    <a:cubicBezTo>
                      <a:pt x="30" y="58"/>
                      <a:pt x="30" y="58"/>
                      <a:pt x="30" y="58"/>
                    </a:cubicBezTo>
                    <a:cubicBezTo>
                      <a:pt x="71" y="58"/>
                      <a:pt x="71" y="58"/>
                      <a:pt x="71" y="58"/>
                    </a:cubicBezTo>
                    <a:cubicBezTo>
                      <a:pt x="119" y="56"/>
                      <a:pt x="119" y="56"/>
                      <a:pt x="119" y="56"/>
                    </a:cubicBezTo>
                    <a:cubicBezTo>
                      <a:pt x="170" y="40"/>
                      <a:pt x="170" y="40"/>
                      <a:pt x="170" y="40"/>
                    </a:cubicBezTo>
                    <a:cubicBezTo>
                      <a:pt x="213" y="27"/>
                      <a:pt x="213" y="27"/>
                      <a:pt x="213" y="27"/>
                    </a:cubicBezTo>
                    <a:cubicBezTo>
                      <a:pt x="255" y="0"/>
                      <a:pt x="255" y="0"/>
                      <a:pt x="255" y="0"/>
                    </a:cubicBezTo>
                    <a:cubicBezTo>
                      <a:pt x="255" y="0"/>
                      <a:pt x="255" y="0"/>
                      <a:pt x="255" y="0"/>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IN" sz="2400">
                  <a:solidFill>
                    <a:srgbClr val="282828"/>
                  </a:solidFill>
                  <a:latin typeface="CiscoSansTT ExtraLight"/>
                  <a:ea typeface="ＭＳ Ｐゴシック" charset="0"/>
                </a:endParaRPr>
              </a:p>
            </p:txBody>
          </p:sp>
          <p:sp>
            <p:nvSpPr>
              <p:cNvPr id="46" name="Freeform 16"/>
              <p:cNvSpPr>
                <a:spLocks/>
              </p:cNvSpPr>
              <p:nvPr/>
            </p:nvSpPr>
            <p:spPr bwMode="auto">
              <a:xfrm>
                <a:off x="-802" y="277"/>
                <a:ext cx="760" cy="949"/>
              </a:xfrm>
              <a:custGeom>
                <a:avLst/>
                <a:gdLst>
                  <a:gd name="T0" fmla="*/ 255 w 334"/>
                  <a:gd name="T1" fmla="*/ 0 h 418"/>
                  <a:gd name="T2" fmla="*/ 255 w 334"/>
                  <a:gd name="T3" fmla="*/ 0 h 418"/>
                  <a:gd name="T4" fmla="*/ 297 w 334"/>
                  <a:gd name="T5" fmla="*/ 27 h 418"/>
                  <a:gd name="T6" fmla="*/ 325 w 334"/>
                  <a:gd name="T7" fmla="*/ 106 h 418"/>
                  <a:gd name="T8" fmla="*/ 334 w 334"/>
                  <a:gd name="T9" fmla="*/ 159 h 418"/>
                  <a:gd name="T10" fmla="*/ 334 w 334"/>
                  <a:gd name="T11" fmla="*/ 254 h 418"/>
                  <a:gd name="T12" fmla="*/ 168 w 334"/>
                  <a:gd name="T13" fmla="*/ 418 h 418"/>
                  <a:gd name="T14" fmla="*/ 0 w 334"/>
                  <a:gd name="T15" fmla="*/ 254 h 418"/>
                  <a:gd name="T16" fmla="*/ 0 w 334"/>
                  <a:gd name="T17" fmla="*/ 158 h 418"/>
                  <a:gd name="T18" fmla="*/ 30 w 334"/>
                  <a:gd name="T19" fmla="*/ 58 h 418"/>
                  <a:gd name="T20" fmla="*/ 71 w 334"/>
                  <a:gd name="T21" fmla="*/ 58 h 418"/>
                  <a:gd name="T22" fmla="*/ 119 w 334"/>
                  <a:gd name="T23" fmla="*/ 56 h 418"/>
                  <a:gd name="T24" fmla="*/ 170 w 334"/>
                  <a:gd name="T25" fmla="*/ 40 h 418"/>
                  <a:gd name="T26" fmla="*/ 213 w 334"/>
                  <a:gd name="T27" fmla="*/ 27 h 418"/>
                  <a:gd name="T28" fmla="*/ 255 w 334"/>
                  <a:gd name="T29" fmla="*/ 0 h 418"/>
                  <a:gd name="T30" fmla="*/ 255 w 334"/>
                  <a:gd name="T31"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 h="418">
                    <a:moveTo>
                      <a:pt x="255" y="0"/>
                    </a:moveTo>
                    <a:cubicBezTo>
                      <a:pt x="255" y="0"/>
                      <a:pt x="255" y="0"/>
                      <a:pt x="255" y="0"/>
                    </a:cubicBezTo>
                    <a:cubicBezTo>
                      <a:pt x="297" y="27"/>
                      <a:pt x="297" y="27"/>
                      <a:pt x="297" y="27"/>
                    </a:cubicBezTo>
                    <a:cubicBezTo>
                      <a:pt x="325" y="106"/>
                      <a:pt x="325" y="106"/>
                      <a:pt x="325" y="106"/>
                    </a:cubicBezTo>
                    <a:cubicBezTo>
                      <a:pt x="334" y="159"/>
                      <a:pt x="334" y="159"/>
                      <a:pt x="334" y="159"/>
                    </a:cubicBezTo>
                    <a:cubicBezTo>
                      <a:pt x="334" y="254"/>
                      <a:pt x="334" y="254"/>
                      <a:pt x="334" y="254"/>
                    </a:cubicBezTo>
                    <a:cubicBezTo>
                      <a:pt x="334" y="345"/>
                      <a:pt x="260" y="418"/>
                      <a:pt x="168" y="418"/>
                    </a:cubicBezTo>
                    <a:cubicBezTo>
                      <a:pt x="76" y="418"/>
                      <a:pt x="0" y="345"/>
                      <a:pt x="0" y="254"/>
                    </a:cubicBezTo>
                    <a:cubicBezTo>
                      <a:pt x="0" y="158"/>
                      <a:pt x="0" y="158"/>
                      <a:pt x="0" y="158"/>
                    </a:cubicBezTo>
                    <a:cubicBezTo>
                      <a:pt x="30" y="58"/>
                      <a:pt x="30" y="58"/>
                      <a:pt x="30" y="58"/>
                    </a:cubicBezTo>
                    <a:cubicBezTo>
                      <a:pt x="71" y="58"/>
                      <a:pt x="71" y="58"/>
                      <a:pt x="71" y="58"/>
                    </a:cubicBezTo>
                    <a:cubicBezTo>
                      <a:pt x="119" y="56"/>
                      <a:pt x="119" y="56"/>
                      <a:pt x="119" y="56"/>
                    </a:cubicBezTo>
                    <a:cubicBezTo>
                      <a:pt x="170" y="40"/>
                      <a:pt x="170" y="40"/>
                      <a:pt x="170" y="40"/>
                    </a:cubicBezTo>
                    <a:cubicBezTo>
                      <a:pt x="213" y="27"/>
                      <a:pt x="213" y="27"/>
                      <a:pt x="213" y="27"/>
                    </a:cubicBezTo>
                    <a:cubicBezTo>
                      <a:pt x="255" y="0"/>
                      <a:pt x="255" y="0"/>
                      <a:pt x="255" y="0"/>
                    </a:cubicBezTo>
                    <a:cubicBezTo>
                      <a:pt x="255" y="0"/>
                      <a:pt x="255" y="0"/>
                      <a:pt x="255" y="0"/>
                    </a:cubicBezTo>
                    <a:close/>
                  </a:path>
                </a:pathLst>
              </a:custGeom>
              <a:noFill/>
              <a:ln w="0" cap="flat">
                <a:solidFill>
                  <a:srgbClr val="FBEFE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IN" sz="2400">
                  <a:solidFill>
                    <a:srgbClr val="282828"/>
                  </a:solidFill>
                  <a:latin typeface="CiscoSansTT ExtraLight"/>
                  <a:ea typeface="ＭＳ Ｐゴシック" charset="0"/>
                </a:endParaRPr>
              </a:p>
            </p:txBody>
          </p:sp>
        </p:grpSp>
      </p:grpSp>
      <p:pic>
        <p:nvPicPr>
          <p:cNvPr id="244" name="Picture 243">
            <a:extLst>
              <a:ext uri="{FF2B5EF4-FFF2-40B4-BE49-F238E27FC236}">
                <a16:creationId xmlns:a16="http://schemas.microsoft.com/office/drawing/2014/main" id="{4355A8BF-7DD4-4C2C-AD3A-E36B8B74C1E3}"/>
              </a:ext>
            </a:extLst>
          </p:cNvPr>
          <p:cNvPicPr>
            <a:picLocks noChangeAspect="1"/>
          </p:cNvPicPr>
          <p:nvPr/>
        </p:nvPicPr>
        <p:blipFill>
          <a:blip r:embed="rId3"/>
          <a:stretch>
            <a:fillRect/>
          </a:stretch>
        </p:blipFill>
        <p:spPr>
          <a:xfrm>
            <a:off x="10484931" y="3722583"/>
            <a:ext cx="268908" cy="277341"/>
          </a:xfrm>
          <a:prstGeom prst="rect">
            <a:avLst/>
          </a:prstGeom>
        </p:spPr>
      </p:pic>
      <p:grpSp>
        <p:nvGrpSpPr>
          <p:cNvPr id="283" name="Group 282">
            <a:extLst>
              <a:ext uri="{FF2B5EF4-FFF2-40B4-BE49-F238E27FC236}">
                <a16:creationId xmlns:a16="http://schemas.microsoft.com/office/drawing/2014/main" id="{D90F757D-6FBB-4578-81CF-10C65521BF9B}"/>
              </a:ext>
            </a:extLst>
          </p:cNvPr>
          <p:cNvGrpSpPr/>
          <p:nvPr/>
        </p:nvGrpSpPr>
        <p:grpSpPr>
          <a:xfrm>
            <a:off x="8676153" y="2576717"/>
            <a:ext cx="230847" cy="125687"/>
            <a:chOff x="7499544" y="2377492"/>
            <a:chExt cx="209493" cy="114061"/>
          </a:xfrm>
        </p:grpSpPr>
        <p:sp>
          <p:nvSpPr>
            <p:cNvPr id="284" name="Oval 283">
              <a:extLst>
                <a:ext uri="{FF2B5EF4-FFF2-40B4-BE49-F238E27FC236}">
                  <a16:creationId xmlns:a16="http://schemas.microsoft.com/office/drawing/2014/main" id="{54AB688F-BBE1-4088-9A22-DEDD80BF0785}"/>
                </a:ext>
              </a:extLst>
            </p:cNvPr>
            <p:cNvSpPr>
              <a:spLocks noChangeAspect="1"/>
            </p:cNvSpPr>
            <p:nvPr/>
          </p:nvSpPr>
          <p:spPr>
            <a:xfrm rot="16200000">
              <a:off x="7499544" y="2445833"/>
              <a:ext cx="45720" cy="4572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85" name="Oval 284">
              <a:extLst>
                <a:ext uri="{FF2B5EF4-FFF2-40B4-BE49-F238E27FC236}">
                  <a16:creationId xmlns:a16="http://schemas.microsoft.com/office/drawing/2014/main" id="{3734C411-D605-4609-A490-326571CC80D4}"/>
                </a:ext>
              </a:extLst>
            </p:cNvPr>
            <p:cNvSpPr>
              <a:spLocks noChangeAspect="1"/>
            </p:cNvSpPr>
            <p:nvPr/>
          </p:nvSpPr>
          <p:spPr>
            <a:xfrm rot="16200000">
              <a:off x="7499544" y="2377492"/>
              <a:ext cx="45720" cy="4572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86" name="Oval 285">
              <a:extLst>
                <a:ext uri="{FF2B5EF4-FFF2-40B4-BE49-F238E27FC236}">
                  <a16:creationId xmlns:a16="http://schemas.microsoft.com/office/drawing/2014/main" id="{9A8E8406-1EE4-45DA-BBA6-CD228B8AD81C}"/>
                </a:ext>
              </a:extLst>
            </p:cNvPr>
            <p:cNvSpPr>
              <a:spLocks noChangeAspect="1"/>
            </p:cNvSpPr>
            <p:nvPr/>
          </p:nvSpPr>
          <p:spPr>
            <a:xfrm rot="16200000">
              <a:off x="7581430" y="2445833"/>
              <a:ext cx="45720" cy="4572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87" name="Oval 286">
              <a:extLst>
                <a:ext uri="{FF2B5EF4-FFF2-40B4-BE49-F238E27FC236}">
                  <a16:creationId xmlns:a16="http://schemas.microsoft.com/office/drawing/2014/main" id="{6EB529F4-2FEC-4DFB-AFA4-018921F6A0A8}"/>
                </a:ext>
              </a:extLst>
            </p:cNvPr>
            <p:cNvSpPr>
              <a:spLocks noChangeAspect="1"/>
            </p:cNvSpPr>
            <p:nvPr/>
          </p:nvSpPr>
          <p:spPr>
            <a:xfrm rot="16200000">
              <a:off x="7581430" y="2377492"/>
              <a:ext cx="45720" cy="4572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88" name="Oval 287">
              <a:extLst>
                <a:ext uri="{FF2B5EF4-FFF2-40B4-BE49-F238E27FC236}">
                  <a16:creationId xmlns:a16="http://schemas.microsoft.com/office/drawing/2014/main" id="{03BFF6C7-DB30-47F5-B0CE-A5E75E92EEBC}"/>
                </a:ext>
              </a:extLst>
            </p:cNvPr>
            <p:cNvSpPr>
              <a:spLocks noChangeAspect="1"/>
            </p:cNvSpPr>
            <p:nvPr/>
          </p:nvSpPr>
          <p:spPr>
            <a:xfrm rot="16200000">
              <a:off x="7663317" y="2445833"/>
              <a:ext cx="45720" cy="4572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89" name="Oval 288">
              <a:extLst>
                <a:ext uri="{FF2B5EF4-FFF2-40B4-BE49-F238E27FC236}">
                  <a16:creationId xmlns:a16="http://schemas.microsoft.com/office/drawing/2014/main" id="{03B2AAF7-2C79-4F97-9EFC-DF18BE30DE33}"/>
                </a:ext>
              </a:extLst>
            </p:cNvPr>
            <p:cNvSpPr>
              <a:spLocks noChangeAspect="1"/>
            </p:cNvSpPr>
            <p:nvPr/>
          </p:nvSpPr>
          <p:spPr>
            <a:xfrm rot="16200000">
              <a:off x="7663317" y="2377492"/>
              <a:ext cx="45720" cy="4572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grpSp>
      <p:cxnSp>
        <p:nvCxnSpPr>
          <p:cNvPr id="45" name="Google Shape;3145;p495">
            <a:extLst>
              <a:ext uri="{FF2B5EF4-FFF2-40B4-BE49-F238E27FC236}">
                <a16:creationId xmlns:a16="http://schemas.microsoft.com/office/drawing/2014/main" id="{12B60DB4-ADE2-4B05-A536-7C56BF7FD397}"/>
              </a:ext>
            </a:extLst>
          </p:cNvPr>
          <p:cNvCxnSpPr>
            <a:cxnSpLocks/>
          </p:cNvCxnSpPr>
          <p:nvPr/>
        </p:nvCxnSpPr>
        <p:spPr>
          <a:xfrm flipV="1">
            <a:off x="8790935" y="2463190"/>
            <a:ext cx="1280" cy="227631"/>
          </a:xfrm>
          <a:prstGeom prst="straightConnector1">
            <a:avLst/>
          </a:prstGeom>
          <a:noFill/>
          <a:ln w="9525" cap="rnd" cmpd="sng">
            <a:solidFill>
              <a:schemeClr val="tx1">
                <a:lumMod val="50000"/>
                <a:lumOff val="50000"/>
              </a:schemeClr>
            </a:solidFill>
            <a:prstDash val="solid"/>
            <a:round/>
            <a:headEnd type="none" w="sm" len="sm"/>
            <a:tailEnd type="none" w="lg" len="sm"/>
          </a:ln>
        </p:spPr>
      </p:cxnSp>
      <p:grpSp>
        <p:nvGrpSpPr>
          <p:cNvPr id="249" name="Group 248">
            <a:extLst>
              <a:ext uri="{FF2B5EF4-FFF2-40B4-BE49-F238E27FC236}">
                <a16:creationId xmlns:a16="http://schemas.microsoft.com/office/drawing/2014/main" id="{7950ED7D-A877-4795-A639-59FEFF27EFBA}"/>
              </a:ext>
            </a:extLst>
          </p:cNvPr>
          <p:cNvGrpSpPr/>
          <p:nvPr/>
        </p:nvGrpSpPr>
        <p:grpSpPr>
          <a:xfrm>
            <a:off x="8676153" y="3498399"/>
            <a:ext cx="230847" cy="270736"/>
            <a:chOff x="6464693" y="2991382"/>
            <a:chExt cx="209493" cy="245694"/>
          </a:xfrm>
        </p:grpSpPr>
        <p:grpSp>
          <p:nvGrpSpPr>
            <p:cNvPr id="252" name="Group 251">
              <a:extLst>
                <a:ext uri="{FF2B5EF4-FFF2-40B4-BE49-F238E27FC236}">
                  <a16:creationId xmlns:a16="http://schemas.microsoft.com/office/drawing/2014/main" id="{D85705A0-D4D5-4084-A531-F7B6A5966BF4}"/>
                </a:ext>
              </a:extLst>
            </p:cNvPr>
            <p:cNvGrpSpPr/>
            <p:nvPr/>
          </p:nvGrpSpPr>
          <p:grpSpPr>
            <a:xfrm rot="16200000">
              <a:off x="6364706" y="3091369"/>
              <a:ext cx="245694" cy="45720"/>
              <a:chOff x="5864142" y="3572641"/>
              <a:chExt cx="245694" cy="45720"/>
            </a:xfrm>
          </p:grpSpPr>
          <p:sp>
            <p:nvSpPr>
              <p:cNvPr id="280" name="Oval 279">
                <a:extLst>
                  <a:ext uri="{FF2B5EF4-FFF2-40B4-BE49-F238E27FC236}">
                    <a16:creationId xmlns:a16="http://schemas.microsoft.com/office/drawing/2014/main" id="{9F0396F7-180B-4C34-B295-9210ADA3EA42}"/>
                  </a:ext>
                </a:extLst>
              </p:cNvPr>
              <p:cNvSpPr>
                <a:spLocks noChangeAspect="1"/>
              </p:cNvSpPr>
              <p:nvPr/>
            </p:nvSpPr>
            <p:spPr>
              <a:xfrm>
                <a:off x="5927434" y="3572641"/>
                <a:ext cx="45720" cy="4572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81" name="Oval 280">
                <a:extLst>
                  <a:ext uri="{FF2B5EF4-FFF2-40B4-BE49-F238E27FC236}">
                    <a16:creationId xmlns:a16="http://schemas.microsoft.com/office/drawing/2014/main" id="{3CED2008-0420-4CA1-8BF3-03075FA0F31E}"/>
                  </a:ext>
                </a:extLst>
              </p:cNvPr>
              <p:cNvSpPr>
                <a:spLocks noChangeAspect="1"/>
              </p:cNvSpPr>
              <p:nvPr/>
            </p:nvSpPr>
            <p:spPr>
              <a:xfrm>
                <a:off x="5995775" y="3572641"/>
                <a:ext cx="45720" cy="4572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82" name="Oval 281">
                <a:extLst>
                  <a:ext uri="{FF2B5EF4-FFF2-40B4-BE49-F238E27FC236}">
                    <a16:creationId xmlns:a16="http://schemas.microsoft.com/office/drawing/2014/main" id="{002BE2B1-5DDE-45CB-B551-5DFC5ECFD7C1}"/>
                  </a:ext>
                </a:extLst>
              </p:cNvPr>
              <p:cNvSpPr>
                <a:spLocks noChangeAspect="1"/>
              </p:cNvSpPr>
              <p:nvPr/>
            </p:nvSpPr>
            <p:spPr>
              <a:xfrm>
                <a:off x="6064116" y="3572641"/>
                <a:ext cx="45720" cy="4572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587" name="Oval 586">
                <a:extLst>
                  <a:ext uri="{FF2B5EF4-FFF2-40B4-BE49-F238E27FC236}">
                    <a16:creationId xmlns:a16="http://schemas.microsoft.com/office/drawing/2014/main" id="{9F0396F7-180B-4C34-B295-9210ADA3EA42}"/>
                  </a:ext>
                </a:extLst>
              </p:cNvPr>
              <p:cNvSpPr>
                <a:spLocks noChangeAspect="1"/>
              </p:cNvSpPr>
              <p:nvPr/>
            </p:nvSpPr>
            <p:spPr>
              <a:xfrm>
                <a:off x="5864142" y="3572641"/>
                <a:ext cx="45720" cy="4572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grpSp>
        <p:grpSp>
          <p:nvGrpSpPr>
            <p:cNvPr id="253" name="Group 252">
              <a:extLst>
                <a:ext uri="{FF2B5EF4-FFF2-40B4-BE49-F238E27FC236}">
                  <a16:creationId xmlns:a16="http://schemas.microsoft.com/office/drawing/2014/main" id="{FA202191-2631-463F-AF36-0CDC7528553A}"/>
                </a:ext>
              </a:extLst>
            </p:cNvPr>
            <p:cNvGrpSpPr/>
            <p:nvPr/>
          </p:nvGrpSpPr>
          <p:grpSpPr>
            <a:xfrm rot="16200000">
              <a:off x="6446592" y="3091369"/>
              <a:ext cx="245694" cy="45720"/>
              <a:chOff x="5864142" y="3572641"/>
              <a:chExt cx="245694" cy="45720"/>
            </a:xfrm>
            <a:solidFill>
              <a:schemeClr val="accent5"/>
            </a:solidFill>
          </p:grpSpPr>
          <p:sp>
            <p:nvSpPr>
              <p:cNvPr id="277" name="Oval 276">
                <a:extLst>
                  <a:ext uri="{FF2B5EF4-FFF2-40B4-BE49-F238E27FC236}">
                    <a16:creationId xmlns:a16="http://schemas.microsoft.com/office/drawing/2014/main" id="{F8F30E5B-7283-4824-9FFB-6F37F5313F8A}"/>
                  </a:ext>
                </a:extLst>
              </p:cNvPr>
              <p:cNvSpPr>
                <a:spLocks noChangeAspect="1"/>
              </p:cNvSpPr>
              <p:nvPr/>
            </p:nvSpPr>
            <p:spPr>
              <a:xfrm>
                <a:off x="5927434" y="3572641"/>
                <a:ext cx="45720" cy="4572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78" name="Oval 277">
                <a:extLst>
                  <a:ext uri="{FF2B5EF4-FFF2-40B4-BE49-F238E27FC236}">
                    <a16:creationId xmlns:a16="http://schemas.microsoft.com/office/drawing/2014/main" id="{26AB81E1-4CFC-4E0E-ACAD-9BFAEA58B92D}"/>
                  </a:ext>
                </a:extLst>
              </p:cNvPr>
              <p:cNvSpPr>
                <a:spLocks noChangeAspect="1"/>
              </p:cNvSpPr>
              <p:nvPr/>
            </p:nvSpPr>
            <p:spPr>
              <a:xfrm>
                <a:off x="5995775" y="3572641"/>
                <a:ext cx="45720" cy="4572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79" name="Oval 278">
                <a:extLst>
                  <a:ext uri="{FF2B5EF4-FFF2-40B4-BE49-F238E27FC236}">
                    <a16:creationId xmlns:a16="http://schemas.microsoft.com/office/drawing/2014/main" id="{88681003-1527-4AD5-BFDC-3C4DA410FE89}"/>
                  </a:ext>
                </a:extLst>
              </p:cNvPr>
              <p:cNvSpPr>
                <a:spLocks noChangeAspect="1"/>
              </p:cNvSpPr>
              <p:nvPr/>
            </p:nvSpPr>
            <p:spPr>
              <a:xfrm>
                <a:off x="6064116" y="3572641"/>
                <a:ext cx="45720" cy="4572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588" name="Oval 587">
                <a:extLst>
                  <a:ext uri="{FF2B5EF4-FFF2-40B4-BE49-F238E27FC236}">
                    <a16:creationId xmlns:a16="http://schemas.microsoft.com/office/drawing/2014/main" id="{F8F30E5B-7283-4824-9FFB-6F37F5313F8A}"/>
                  </a:ext>
                </a:extLst>
              </p:cNvPr>
              <p:cNvSpPr>
                <a:spLocks noChangeAspect="1"/>
              </p:cNvSpPr>
              <p:nvPr/>
            </p:nvSpPr>
            <p:spPr>
              <a:xfrm>
                <a:off x="5864142" y="3572641"/>
                <a:ext cx="45720" cy="4572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grpSp>
        <p:grpSp>
          <p:nvGrpSpPr>
            <p:cNvPr id="254" name="Group 253">
              <a:extLst>
                <a:ext uri="{FF2B5EF4-FFF2-40B4-BE49-F238E27FC236}">
                  <a16:creationId xmlns:a16="http://schemas.microsoft.com/office/drawing/2014/main" id="{81AA860E-A824-478C-BC51-DCF824ACE770}"/>
                </a:ext>
              </a:extLst>
            </p:cNvPr>
            <p:cNvGrpSpPr/>
            <p:nvPr/>
          </p:nvGrpSpPr>
          <p:grpSpPr>
            <a:xfrm rot="16200000">
              <a:off x="6528479" y="3091369"/>
              <a:ext cx="245694" cy="45720"/>
              <a:chOff x="5864142" y="3572641"/>
              <a:chExt cx="245694" cy="45720"/>
            </a:xfrm>
            <a:solidFill>
              <a:schemeClr val="accent2"/>
            </a:solidFill>
          </p:grpSpPr>
          <p:sp>
            <p:nvSpPr>
              <p:cNvPr id="274" name="Oval 273">
                <a:extLst>
                  <a:ext uri="{FF2B5EF4-FFF2-40B4-BE49-F238E27FC236}">
                    <a16:creationId xmlns:a16="http://schemas.microsoft.com/office/drawing/2014/main" id="{978A3D44-A657-491B-B8C3-10BB36457F2E}"/>
                  </a:ext>
                </a:extLst>
              </p:cNvPr>
              <p:cNvSpPr>
                <a:spLocks noChangeAspect="1"/>
              </p:cNvSpPr>
              <p:nvPr/>
            </p:nvSpPr>
            <p:spPr>
              <a:xfrm>
                <a:off x="5927434" y="3572641"/>
                <a:ext cx="45720" cy="4572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75" name="Oval 274">
                <a:extLst>
                  <a:ext uri="{FF2B5EF4-FFF2-40B4-BE49-F238E27FC236}">
                    <a16:creationId xmlns:a16="http://schemas.microsoft.com/office/drawing/2014/main" id="{4DA11764-E411-40D5-A13A-1303A22AB4C2}"/>
                  </a:ext>
                </a:extLst>
              </p:cNvPr>
              <p:cNvSpPr>
                <a:spLocks noChangeAspect="1"/>
              </p:cNvSpPr>
              <p:nvPr/>
            </p:nvSpPr>
            <p:spPr>
              <a:xfrm>
                <a:off x="5995775" y="3572641"/>
                <a:ext cx="45720" cy="4572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76" name="Oval 275">
                <a:extLst>
                  <a:ext uri="{FF2B5EF4-FFF2-40B4-BE49-F238E27FC236}">
                    <a16:creationId xmlns:a16="http://schemas.microsoft.com/office/drawing/2014/main" id="{A4891E15-4FA9-44AA-81FB-42356FB3F769}"/>
                  </a:ext>
                </a:extLst>
              </p:cNvPr>
              <p:cNvSpPr>
                <a:spLocks noChangeAspect="1"/>
              </p:cNvSpPr>
              <p:nvPr/>
            </p:nvSpPr>
            <p:spPr>
              <a:xfrm>
                <a:off x="6064116" y="3572641"/>
                <a:ext cx="45720" cy="4572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589" name="Oval 588">
                <a:extLst>
                  <a:ext uri="{FF2B5EF4-FFF2-40B4-BE49-F238E27FC236}">
                    <a16:creationId xmlns:a16="http://schemas.microsoft.com/office/drawing/2014/main" id="{978A3D44-A657-491B-B8C3-10BB36457F2E}"/>
                  </a:ext>
                </a:extLst>
              </p:cNvPr>
              <p:cNvSpPr>
                <a:spLocks noChangeAspect="1"/>
              </p:cNvSpPr>
              <p:nvPr/>
            </p:nvSpPr>
            <p:spPr>
              <a:xfrm>
                <a:off x="5864142" y="3572641"/>
                <a:ext cx="45720" cy="4572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grpSp>
      </p:grpSp>
      <p:grpSp>
        <p:nvGrpSpPr>
          <p:cNvPr id="464" name="Group 463">
            <a:extLst>
              <a:ext uri="{FF2B5EF4-FFF2-40B4-BE49-F238E27FC236}">
                <a16:creationId xmlns:a16="http://schemas.microsoft.com/office/drawing/2014/main" id="{9DF36C12-8D6D-4F2B-B6F2-B773F1046F1F}"/>
              </a:ext>
            </a:extLst>
          </p:cNvPr>
          <p:cNvGrpSpPr/>
          <p:nvPr/>
        </p:nvGrpSpPr>
        <p:grpSpPr>
          <a:xfrm>
            <a:off x="6118158" y="2774334"/>
            <a:ext cx="5439941" cy="2825072"/>
            <a:chOff x="4588618" y="2080750"/>
            <a:chExt cx="4079956" cy="2118804"/>
          </a:xfrm>
        </p:grpSpPr>
        <p:grpSp>
          <p:nvGrpSpPr>
            <p:cNvPr id="463" name="Group 462">
              <a:extLst>
                <a:ext uri="{FF2B5EF4-FFF2-40B4-BE49-F238E27FC236}">
                  <a16:creationId xmlns:a16="http://schemas.microsoft.com/office/drawing/2014/main" id="{A50430A5-51D9-4315-A4ED-59723EB6A484}"/>
                </a:ext>
              </a:extLst>
            </p:cNvPr>
            <p:cNvGrpSpPr/>
            <p:nvPr/>
          </p:nvGrpSpPr>
          <p:grpSpPr>
            <a:xfrm>
              <a:off x="4588618" y="2437496"/>
              <a:ext cx="2376679" cy="1762058"/>
              <a:chOff x="4588618" y="2437496"/>
              <a:chExt cx="2376679" cy="1762058"/>
            </a:xfrm>
          </p:grpSpPr>
          <p:grpSp>
            <p:nvGrpSpPr>
              <p:cNvPr id="440" name="Group 105">
                <a:extLst>
                  <a:ext uri="{FF2B5EF4-FFF2-40B4-BE49-F238E27FC236}">
                    <a16:creationId xmlns:a16="http://schemas.microsoft.com/office/drawing/2014/main" id="{33957517-21E0-488C-B18D-0E48B0D715F0}"/>
                  </a:ext>
                </a:extLst>
              </p:cNvPr>
              <p:cNvGrpSpPr>
                <a:grpSpLocks noChangeAspect="1"/>
              </p:cNvGrpSpPr>
              <p:nvPr/>
            </p:nvGrpSpPr>
            <p:grpSpPr bwMode="auto">
              <a:xfrm>
                <a:off x="6330473" y="2910936"/>
                <a:ext cx="525455" cy="495383"/>
                <a:chOff x="1991" y="1544"/>
                <a:chExt cx="961" cy="906"/>
              </a:xfrm>
            </p:grpSpPr>
            <p:sp>
              <p:nvSpPr>
                <p:cNvPr id="441" name="Freeform 116">
                  <a:extLst>
                    <a:ext uri="{FF2B5EF4-FFF2-40B4-BE49-F238E27FC236}">
                      <a16:creationId xmlns:a16="http://schemas.microsoft.com/office/drawing/2014/main" id="{3440B218-533B-4DC5-B104-12634F592FCA}"/>
                    </a:ext>
                  </a:extLst>
                </p:cNvPr>
                <p:cNvSpPr>
                  <a:spLocks/>
                </p:cNvSpPr>
                <p:nvPr/>
              </p:nvSpPr>
              <p:spPr bwMode="auto">
                <a:xfrm>
                  <a:off x="2517" y="1846"/>
                  <a:ext cx="435" cy="604"/>
                </a:xfrm>
                <a:custGeom>
                  <a:avLst/>
                  <a:gdLst>
                    <a:gd name="T0" fmla="*/ 5 w 52"/>
                    <a:gd name="T1" fmla="*/ 0 h 74"/>
                    <a:gd name="T2" fmla="*/ 0 w 52"/>
                    <a:gd name="T3" fmla="*/ 5 h 74"/>
                    <a:gd name="T4" fmla="*/ 0 w 52"/>
                    <a:gd name="T5" fmla="*/ 74 h 74"/>
                    <a:gd name="T6" fmla="*/ 52 w 52"/>
                    <a:gd name="T7" fmla="*/ 74 h 74"/>
                    <a:gd name="T8" fmla="*/ 52 w 52"/>
                    <a:gd name="T9" fmla="*/ 5 h 74"/>
                    <a:gd name="T10" fmla="*/ 47 w 52"/>
                    <a:gd name="T11" fmla="*/ 0 h 74"/>
                    <a:gd name="T12" fmla="*/ 5 w 52"/>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2" h="74">
                      <a:moveTo>
                        <a:pt x="5" y="0"/>
                      </a:moveTo>
                      <a:cubicBezTo>
                        <a:pt x="2" y="0"/>
                        <a:pt x="0" y="2"/>
                        <a:pt x="0" y="5"/>
                      </a:cubicBezTo>
                      <a:cubicBezTo>
                        <a:pt x="0" y="74"/>
                        <a:pt x="0" y="74"/>
                        <a:pt x="0" y="74"/>
                      </a:cubicBezTo>
                      <a:cubicBezTo>
                        <a:pt x="52" y="74"/>
                        <a:pt x="52" y="74"/>
                        <a:pt x="52" y="74"/>
                      </a:cubicBezTo>
                      <a:cubicBezTo>
                        <a:pt x="52" y="5"/>
                        <a:pt x="52" y="5"/>
                        <a:pt x="52" y="5"/>
                      </a:cubicBezTo>
                      <a:cubicBezTo>
                        <a:pt x="52" y="2"/>
                        <a:pt x="50" y="0"/>
                        <a:pt x="47" y="0"/>
                      </a:cubicBezTo>
                      <a:lnTo>
                        <a:pt x="5"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42" name="Freeform 106">
                  <a:extLst>
                    <a:ext uri="{FF2B5EF4-FFF2-40B4-BE49-F238E27FC236}">
                      <a16:creationId xmlns:a16="http://schemas.microsoft.com/office/drawing/2014/main" id="{4E324855-6DC1-4477-AA82-A6E945341C98}"/>
                    </a:ext>
                  </a:extLst>
                </p:cNvPr>
                <p:cNvSpPr>
                  <a:spLocks/>
                </p:cNvSpPr>
                <p:nvPr/>
              </p:nvSpPr>
              <p:spPr bwMode="auto">
                <a:xfrm>
                  <a:off x="1991" y="1544"/>
                  <a:ext cx="585" cy="906"/>
                </a:xfrm>
                <a:custGeom>
                  <a:avLst/>
                  <a:gdLst>
                    <a:gd name="T0" fmla="*/ 5 w 70"/>
                    <a:gd name="T1" fmla="*/ 0 h 111"/>
                    <a:gd name="T2" fmla="*/ 0 w 70"/>
                    <a:gd name="T3" fmla="*/ 5 h 111"/>
                    <a:gd name="T4" fmla="*/ 0 w 70"/>
                    <a:gd name="T5" fmla="*/ 111 h 111"/>
                    <a:gd name="T6" fmla="*/ 70 w 70"/>
                    <a:gd name="T7" fmla="*/ 111 h 111"/>
                    <a:gd name="T8" fmla="*/ 70 w 70"/>
                    <a:gd name="T9" fmla="*/ 5 h 111"/>
                    <a:gd name="T10" fmla="*/ 65 w 70"/>
                    <a:gd name="T11" fmla="*/ 0 h 111"/>
                    <a:gd name="T12" fmla="*/ 5 w 7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70" h="111">
                      <a:moveTo>
                        <a:pt x="5" y="0"/>
                      </a:moveTo>
                      <a:cubicBezTo>
                        <a:pt x="2" y="0"/>
                        <a:pt x="0" y="3"/>
                        <a:pt x="0" y="5"/>
                      </a:cubicBezTo>
                      <a:cubicBezTo>
                        <a:pt x="0" y="111"/>
                        <a:pt x="0" y="111"/>
                        <a:pt x="0" y="111"/>
                      </a:cubicBezTo>
                      <a:cubicBezTo>
                        <a:pt x="70" y="111"/>
                        <a:pt x="70" y="111"/>
                        <a:pt x="70" y="111"/>
                      </a:cubicBezTo>
                      <a:cubicBezTo>
                        <a:pt x="70" y="5"/>
                        <a:pt x="70" y="5"/>
                        <a:pt x="70" y="5"/>
                      </a:cubicBezTo>
                      <a:cubicBezTo>
                        <a:pt x="70" y="3"/>
                        <a:pt x="67" y="0"/>
                        <a:pt x="65" y="0"/>
                      </a:cubicBez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43" name="Rectangle 107">
                  <a:extLst>
                    <a:ext uri="{FF2B5EF4-FFF2-40B4-BE49-F238E27FC236}">
                      <a16:creationId xmlns:a16="http://schemas.microsoft.com/office/drawing/2014/main" id="{72F42554-C537-4047-B379-EEEA2E662FC9}"/>
                    </a:ext>
                  </a:extLst>
                </p:cNvPr>
                <p:cNvSpPr>
                  <a:spLocks noChangeArrowheads="1"/>
                </p:cNvSpPr>
                <p:nvPr/>
              </p:nvSpPr>
              <p:spPr bwMode="auto">
                <a:xfrm>
                  <a:off x="2099"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44" name="Rectangle 108">
                  <a:extLst>
                    <a:ext uri="{FF2B5EF4-FFF2-40B4-BE49-F238E27FC236}">
                      <a16:creationId xmlns:a16="http://schemas.microsoft.com/office/drawing/2014/main" id="{589A38C2-6113-4F08-9C91-02F0B0636618}"/>
                    </a:ext>
                  </a:extLst>
                </p:cNvPr>
                <p:cNvSpPr>
                  <a:spLocks noChangeArrowheads="1"/>
                </p:cNvSpPr>
                <p:nvPr/>
              </p:nvSpPr>
              <p:spPr bwMode="auto">
                <a:xfrm>
                  <a:off x="2241"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45" name="Rectangle 109">
                  <a:extLst>
                    <a:ext uri="{FF2B5EF4-FFF2-40B4-BE49-F238E27FC236}">
                      <a16:creationId xmlns:a16="http://schemas.microsoft.com/office/drawing/2014/main" id="{F0B039E2-1CDD-4061-A6AB-5D3691EB9C4D}"/>
                    </a:ext>
                  </a:extLst>
                </p:cNvPr>
                <p:cNvSpPr>
                  <a:spLocks noChangeArrowheads="1"/>
                </p:cNvSpPr>
                <p:nvPr/>
              </p:nvSpPr>
              <p:spPr bwMode="auto">
                <a:xfrm>
                  <a:off x="2383"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46" name="Rectangle 110">
                  <a:extLst>
                    <a:ext uri="{FF2B5EF4-FFF2-40B4-BE49-F238E27FC236}">
                      <a16:creationId xmlns:a16="http://schemas.microsoft.com/office/drawing/2014/main" id="{B6458EC4-2FEB-4423-BAD8-8999B0F7C894}"/>
                    </a:ext>
                  </a:extLst>
                </p:cNvPr>
                <p:cNvSpPr>
                  <a:spLocks noChangeArrowheads="1"/>
                </p:cNvSpPr>
                <p:nvPr/>
              </p:nvSpPr>
              <p:spPr bwMode="auto">
                <a:xfrm>
                  <a:off x="2099"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47" name="Rectangle 111">
                  <a:extLst>
                    <a:ext uri="{FF2B5EF4-FFF2-40B4-BE49-F238E27FC236}">
                      <a16:creationId xmlns:a16="http://schemas.microsoft.com/office/drawing/2014/main" id="{850AB60C-97F0-4F16-83C1-EF1C46070606}"/>
                    </a:ext>
                  </a:extLst>
                </p:cNvPr>
                <p:cNvSpPr>
                  <a:spLocks noChangeArrowheads="1"/>
                </p:cNvSpPr>
                <p:nvPr/>
              </p:nvSpPr>
              <p:spPr bwMode="auto">
                <a:xfrm>
                  <a:off x="2241"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48" name="Rectangle 112">
                  <a:extLst>
                    <a:ext uri="{FF2B5EF4-FFF2-40B4-BE49-F238E27FC236}">
                      <a16:creationId xmlns:a16="http://schemas.microsoft.com/office/drawing/2014/main" id="{665BF32D-BCAA-4B64-AE6C-F01E6D69C80B}"/>
                    </a:ext>
                  </a:extLst>
                </p:cNvPr>
                <p:cNvSpPr>
                  <a:spLocks noChangeArrowheads="1"/>
                </p:cNvSpPr>
                <p:nvPr/>
              </p:nvSpPr>
              <p:spPr bwMode="auto">
                <a:xfrm>
                  <a:off x="2383"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49" name="Rectangle 113">
                  <a:extLst>
                    <a:ext uri="{FF2B5EF4-FFF2-40B4-BE49-F238E27FC236}">
                      <a16:creationId xmlns:a16="http://schemas.microsoft.com/office/drawing/2014/main" id="{5DDCED13-5907-4691-A398-35E018D046DB}"/>
                    </a:ext>
                  </a:extLst>
                </p:cNvPr>
                <p:cNvSpPr>
                  <a:spLocks noChangeArrowheads="1"/>
                </p:cNvSpPr>
                <p:nvPr/>
              </p:nvSpPr>
              <p:spPr bwMode="auto">
                <a:xfrm>
                  <a:off x="2099"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50" name="Rectangle 114">
                  <a:extLst>
                    <a:ext uri="{FF2B5EF4-FFF2-40B4-BE49-F238E27FC236}">
                      <a16:creationId xmlns:a16="http://schemas.microsoft.com/office/drawing/2014/main" id="{E915588D-6A7A-4E84-94A2-3FCA980F35E8}"/>
                    </a:ext>
                  </a:extLst>
                </p:cNvPr>
                <p:cNvSpPr>
                  <a:spLocks noChangeArrowheads="1"/>
                </p:cNvSpPr>
                <p:nvPr/>
              </p:nvSpPr>
              <p:spPr bwMode="auto">
                <a:xfrm>
                  <a:off x="2241"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51" name="Rectangle 115">
                  <a:extLst>
                    <a:ext uri="{FF2B5EF4-FFF2-40B4-BE49-F238E27FC236}">
                      <a16:creationId xmlns:a16="http://schemas.microsoft.com/office/drawing/2014/main" id="{3A1E6253-1CD5-491F-BDF5-B7D31B65F2F3}"/>
                    </a:ext>
                  </a:extLst>
                </p:cNvPr>
                <p:cNvSpPr>
                  <a:spLocks noChangeArrowheads="1"/>
                </p:cNvSpPr>
                <p:nvPr/>
              </p:nvSpPr>
              <p:spPr bwMode="auto">
                <a:xfrm>
                  <a:off x="2383"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52" name="Rectangle 117">
                  <a:extLst>
                    <a:ext uri="{FF2B5EF4-FFF2-40B4-BE49-F238E27FC236}">
                      <a16:creationId xmlns:a16="http://schemas.microsoft.com/office/drawing/2014/main" id="{B32374A3-0136-4ED0-9FE8-9AFDAF6F40F6}"/>
                    </a:ext>
                  </a:extLst>
                </p:cNvPr>
                <p:cNvSpPr>
                  <a:spLocks noChangeArrowheads="1"/>
                </p:cNvSpPr>
                <p:nvPr/>
              </p:nvSpPr>
              <p:spPr bwMode="auto">
                <a:xfrm>
                  <a:off x="2629" y="1927"/>
                  <a:ext cx="58" cy="5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53" name="Rectangle 118">
                  <a:extLst>
                    <a:ext uri="{FF2B5EF4-FFF2-40B4-BE49-F238E27FC236}">
                      <a16:creationId xmlns:a16="http://schemas.microsoft.com/office/drawing/2014/main" id="{FF33D3EB-A6E3-475D-A114-6C102FF1A23C}"/>
                    </a:ext>
                  </a:extLst>
                </p:cNvPr>
                <p:cNvSpPr>
                  <a:spLocks noChangeArrowheads="1"/>
                </p:cNvSpPr>
                <p:nvPr/>
              </p:nvSpPr>
              <p:spPr bwMode="auto">
                <a:xfrm>
                  <a:off x="2725" y="1927"/>
                  <a:ext cx="59" cy="5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54" name="Rectangle 119">
                  <a:extLst>
                    <a:ext uri="{FF2B5EF4-FFF2-40B4-BE49-F238E27FC236}">
                      <a16:creationId xmlns:a16="http://schemas.microsoft.com/office/drawing/2014/main" id="{CF90C2D1-A9E9-4E04-AE0E-BFE7AFD57444}"/>
                    </a:ext>
                  </a:extLst>
                </p:cNvPr>
                <p:cNvSpPr>
                  <a:spLocks noChangeArrowheads="1"/>
                </p:cNvSpPr>
                <p:nvPr/>
              </p:nvSpPr>
              <p:spPr bwMode="auto">
                <a:xfrm>
                  <a:off x="2823" y="1927"/>
                  <a:ext cx="58" cy="5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55" name="Rectangle 120">
                  <a:extLst>
                    <a:ext uri="{FF2B5EF4-FFF2-40B4-BE49-F238E27FC236}">
                      <a16:creationId xmlns:a16="http://schemas.microsoft.com/office/drawing/2014/main" id="{40D6F1AD-F73B-4E47-8007-F1B50DE4DC1A}"/>
                    </a:ext>
                  </a:extLst>
                </p:cNvPr>
                <p:cNvSpPr>
                  <a:spLocks noChangeArrowheads="1"/>
                </p:cNvSpPr>
                <p:nvPr/>
              </p:nvSpPr>
              <p:spPr bwMode="auto">
                <a:xfrm>
                  <a:off x="2629" y="2189"/>
                  <a:ext cx="58" cy="5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56" name="Rectangle 121">
                  <a:extLst>
                    <a:ext uri="{FF2B5EF4-FFF2-40B4-BE49-F238E27FC236}">
                      <a16:creationId xmlns:a16="http://schemas.microsoft.com/office/drawing/2014/main" id="{72E4D42B-D6F1-4F26-A769-3AD5824BD2E9}"/>
                    </a:ext>
                  </a:extLst>
                </p:cNvPr>
                <p:cNvSpPr>
                  <a:spLocks noChangeArrowheads="1"/>
                </p:cNvSpPr>
                <p:nvPr/>
              </p:nvSpPr>
              <p:spPr bwMode="auto">
                <a:xfrm>
                  <a:off x="2725" y="2189"/>
                  <a:ext cx="59" cy="5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57" name="Rectangle 122">
                  <a:extLst>
                    <a:ext uri="{FF2B5EF4-FFF2-40B4-BE49-F238E27FC236}">
                      <a16:creationId xmlns:a16="http://schemas.microsoft.com/office/drawing/2014/main" id="{625B0A67-B8DC-4F9D-8079-1A3DDB5B4569}"/>
                    </a:ext>
                  </a:extLst>
                </p:cNvPr>
                <p:cNvSpPr>
                  <a:spLocks noChangeArrowheads="1"/>
                </p:cNvSpPr>
                <p:nvPr/>
              </p:nvSpPr>
              <p:spPr bwMode="auto">
                <a:xfrm>
                  <a:off x="2823" y="2189"/>
                  <a:ext cx="58" cy="5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58" name="Rectangle 123">
                  <a:extLst>
                    <a:ext uri="{FF2B5EF4-FFF2-40B4-BE49-F238E27FC236}">
                      <a16:creationId xmlns:a16="http://schemas.microsoft.com/office/drawing/2014/main" id="{E298B394-F7D7-4C7E-9263-362281140EAA}"/>
                    </a:ext>
                  </a:extLst>
                </p:cNvPr>
                <p:cNvSpPr>
                  <a:spLocks noChangeArrowheads="1"/>
                </p:cNvSpPr>
                <p:nvPr/>
              </p:nvSpPr>
              <p:spPr bwMode="auto">
                <a:xfrm>
                  <a:off x="2629" y="2058"/>
                  <a:ext cx="58" cy="5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59" name="Rectangle 124">
                  <a:extLst>
                    <a:ext uri="{FF2B5EF4-FFF2-40B4-BE49-F238E27FC236}">
                      <a16:creationId xmlns:a16="http://schemas.microsoft.com/office/drawing/2014/main" id="{9DDDB319-6DC9-41F6-B53D-E4521A3F5A4A}"/>
                    </a:ext>
                  </a:extLst>
                </p:cNvPr>
                <p:cNvSpPr>
                  <a:spLocks noChangeArrowheads="1"/>
                </p:cNvSpPr>
                <p:nvPr/>
              </p:nvSpPr>
              <p:spPr bwMode="auto">
                <a:xfrm>
                  <a:off x="2725" y="2058"/>
                  <a:ext cx="59" cy="5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60" name="Rectangle 125">
                  <a:extLst>
                    <a:ext uri="{FF2B5EF4-FFF2-40B4-BE49-F238E27FC236}">
                      <a16:creationId xmlns:a16="http://schemas.microsoft.com/office/drawing/2014/main" id="{1A781151-2586-49B7-9384-2CF03DF65E0C}"/>
                    </a:ext>
                  </a:extLst>
                </p:cNvPr>
                <p:cNvSpPr>
                  <a:spLocks noChangeArrowheads="1"/>
                </p:cNvSpPr>
                <p:nvPr/>
              </p:nvSpPr>
              <p:spPr bwMode="auto">
                <a:xfrm>
                  <a:off x="2823" y="2058"/>
                  <a:ext cx="58" cy="5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grpSp>
          <p:sp>
            <p:nvSpPr>
              <p:cNvPr id="36" name="Google Shape;3121;p495">
                <a:extLst>
                  <a:ext uri="{FF2B5EF4-FFF2-40B4-BE49-F238E27FC236}">
                    <a16:creationId xmlns:a16="http://schemas.microsoft.com/office/drawing/2014/main" id="{70BC3378-3206-405E-92B7-DB44BB63C837}"/>
                  </a:ext>
                </a:extLst>
              </p:cNvPr>
              <p:cNvSpPr txBox="1"/>
              <p:nvPr/>
            </p:nvSpPr>
            <p:spPr>
              <a:xfrm>
                <a:off x="4815985" y="3853185"/>
                <a:ext cx="448754" cy="346369"/>
              </a:xfrm>
              <a:prstGeom prst="roundRect">
                <a:avLst>
                  <a:gd name="adj" fmla="val 50000"/>
                </a:avLst>
              </a:prstGeom>
              <a:solidFill>
                <a:schemeClr val="accent1"/>
              </a:solidFill>
              <a:ln w="15875">
                <a:noFill/>
              </a:ln>
            </p:spPr>
            <p:txBody>
              <a:bodyPr spcFirstLastPara="1" wrap="square" lIns="0" tIns="0" rIns="0" bIns="0" anchor="ctr" anchorCtr="0">
                <a:spAutoFit/>
              </a:bodyPr>
              <a:lstStyle/>
              <a:p>
                <a:pPr algn="ctr" defTabSz="1219170">
                  <a:buClr>
                    <a:srgbClr val="FFFFFF"/>
                  </a:buClr>
                  <a:buSzPts val="900"/>
                  <a:defRPr/>
                </a:pPr>
                <a:r>
                  <a:rPr lang="en-US" sz="1067" kern="0" dirty="0">
                    <a:solidFill>
                      <a:srgbClr val="0D274D"/>
                    </a:solidFill>
                    <a:latin typeface="CiscoSansTT ExtraLight"/>
                    <a:ea typeface="Arial"/>
                    <a:cs typeface="CiscoSansTT" panose="020B0503020201020303" pitchFamily="34" charset="0"/>
                    <a:sym typeface="Arial"/>
                  </a:rPr>
                  <a:t>Client VPN</a:t>
                </a:r>
                <a:endParaRPr sz="1067" kern="0" dirty="0">
                  <a:solidFill>
                    <a:srgbClr val="0D274D"/>
                  </a:solidFill>
                  <a:latin typeface="CiscoSansTT ExtraLight"/>
                  <a:ea typeface="Arial"/>
                  <a:cs typeface="CiscoSansTT" panose="020B0503020201020303" pitchFamily="34" charset="0"/>
                  <a:sym typeface="Arial"/>
                </a:endParaRPr>
              </a:p>
            </p:txBody>
          </p:sp>
          <p:cxnSp>
            <p:nvCxnSpPr>
              <p:cNvPr id="40" name="Google Shape;3146;p495">
                <a:extLst>
                  <a:ext uri="{FF2B5EF4-FFF2-40B4-BE49-F238E27FC236}">
                    <a16:creationId xmlns:a16="http://schemas.microsoft.com/office/drawing/2014/main" id="{C59C69D5-283D-4B74-8A9D-F232ED2D59B5}"/>
                  </a:ext>
                </a:extLst>
              </p:cNvPr>
              <p:cNvCxnSpPr>
                <a:cxnSpLocks/>
              </p:cNvCxnSpPr>
              <p:nvPr/>
            </p:nvCxnSpPr>
            <p:spPr>
              <a:xfrm flipV="1">
                <a:off x="5036989" y="3749132"/>
                <a:ext cx="0" cy="137160"/>
              </a:xfrm>
              <a:prstGeom prst="straightConnector1">
                <a:avLst/>
              </a:prstGeom>
              <a:ln>
                <a:solidFill>
                  <a:schemeClr val="tx1">
                    <a:lumMod val="50000"/>
                    <a:lumOff val="50000"/>
                  </a:schemeClr>
                </a:solidFill>
                <a:headEnd type="none" w="med" len="med"/>
                <a:tailEnd type="triangle" w="med" len="med"/>
              </a:ln>
            </p:spPr>
          </p:cxnSp>
          <p:sp>
            <p:nvSpPr>
              <p:cNvPr id="48" name="Google Shape;3121;p495">
                <a:extLst>
                  <a:ext uri="{FF2B5EF4-FFF2-40B4-BE49-F238E27FC236}">
                    <a16:creationId xmlns:a16="http://schemas.microsoft.com/office/drawing/2014/main" id="{15F2C494-EECB-480F-B441-D42434F07542}"/>
                  </a:ext>
                </a:extLst>
              </p:cNvPr>
              <p:cNvSpPr txBox="1"/>
              <p:nvPr/>
            </p:nvSpPr>
            <p:spPr>
              <a:xfrm>
                <a:off x="4588618" y="3045565"/>
                <a:ext cx="799090" cy="124649"/>
              </a:xfrm>
              <a:prstGeom prst="rect">
                <a:avLst/>
              </a:prstGeom>
              <a:noFill/>
              <a:ln w="19050">
                <a:noFill/>
              </a:ln>
            </p:spPr>
            <p:txBody>
              <a:bodyPr spcFirstLastPara="1" wrap="square" lIns="0" tIns="0" rIns="0" bIns="0" anchor="ctr" anchorCtr="0">
                <a:spAutoFit/>
              </a:bodyPr>
              <a:lstStyle/>
              <a:p>
                <a:pPr algn="ctr" defTabSz="1219170">
                  <a:lnSpc>
                    <a:spcPct val="90000"/>
                  </a:lnSpc>
                  <a:buClr>
                    <a:srgbClr val="FFFFFF"/>
                  </a:buClr>
                  <a:buSzPts val="900"/>
                  <a:defRPr/>
                </a:pPr>
                <a:r>
                  <a:rPr lang="en-US" sz="1200" b="1" kern="0">
                    <a:solidFill>
                      <a:srgbClr val="0D274D"/>
                    </a:solidFill>
                    <a:latin typeface="CiscoSansTT ExtraLight"/>
                    <a:ea typeface="Arial"/>
                    <a:cs typeface="CiscoSansTT" panose="020B0503020201020303" pitchFamily="34" charset="0"/>
                    <a:sym typeface="Arial"/>
                  </a:rPr>
                  <a:t>Branch offices</a:t>
                </a:r>
                <a:endParaRPr sz="1200" b="1" kern="0">
                  <a:solidFill>
                    <a:srgbClr val="0D274D"/>
                  </a:solidFill>
                  <a:latin typeface="CiscoSansTT ExtraLight"/>
                  <a:ea typeface="Arial"/>
                  <a:cs typeface="CiscoSansTT" panose="020B0503020201020303" pitchFamily="34" charset="0"/>
                  <a:sym typeface="Arial"/>
                </a:endParaRPr>
              </a:p>
            </p:txBody>
          </p:sp>
          <p:grpSp>
            <p:nvGrpSpPr>
              <p:cNvPr id="54" name="Group 53">
                <a:extLst>
                  <a:ext uri="{FF2B5EF4-FFF2-40B4-BE49-F238E27FC236}">
                    <a16:creationId xmlns:a16="http://schemas.microsoft.com/office/drawing/2014/main" id="{9B91418C-FC71-460C-9D6F-0AE856B43E25}"/>
                  </a:ext>
                </a:extLst>
              </p:cNvPr>
              <p:cNvGrpSpPr/>
              <p:nvPr/>
            </p:nvGrpSpPr>
            <p:grpSpPr>
              <a:xfrm flipH="1">
                <a:off x="5348746" y="2875432"/>
                <a:ext cx="980614" cy="735450"/>
                <a:chOff x="3106332" y="3653628"/>
                <a:chExt cx="1126139" cy="844592"/>
              </a:xfrm>
            </p:grpSpPr>
            <p:cxnSp>
              <p:nvCxnSpPr>
                <p:cNvPr id="121" name="Connector: Elbow 470">
                  <a:extLst>
                    <a:ext uri="{FF2B5EF4-FFF2-40B4-BE49-F238E27FC236}">
                      <a16:creationId xmlns:a16="http://schemas.microsoft.com/office/drawing/2014/main" id="{682A29FD-42BB-45A1-BFB5-D1629D252D43}"/>
                    </a:ext>
                  </a:extLst>
                </p:cNvPr>
                <p:cNvCxnSpPr>
                  <a:cxnSpLocks/>
                </p:cNvCxnSpPr>
                <p:nvPr/>
              </p:nvCxnSpPr>
              <p:spPr>
                <a:xfrm rot="10800000" flipV="1">
                  <a:off x="3106332" y="3653628"/>
                  <a:ext cx="1126139" cy="420668"/>
                </a:xfrm>
                <a:prstGeom prst="bentConnector3">
                  <a:avLst>
                    <a:gd name="adj1" fmla="val 74244"/>
                  </a:avLst>
                </a:prstGeom>
                <a:ln w="95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Connector: Elbow 471">
                  <a:extLst>
                    <a:ext uri="{FF2B5EF4-FFF2-40B4-BE49-F238E27FC236}">
                      <a16:creationId xmlns:a16="http://schemas.microsoft.com/office/drawing/2014/main" id="{8D707451-9BB5-4843-B346-3DBA2350BF8D}"/>
                    </a:ext>
                  </a:extLst>
                </p:cNvPr>
                <p:cNvCxnSpPr>
                  <a:cxnSpLocks/>
                </p:cNvCxnSpPr>
                <p:nvPr/>
              </p:nvCxnSpPr>
              <p:spPr>
                <a:xfrm rot="10800000">
                  <a:off x="3106332" y="4074296"/>
                  <a:ext cx="1126138" cy="423924"/>
                </a:xfrm>
                <a:prstGeom prst="bentConnector3">
                  <a:avLst>
                    <a:gd name="adj1" fmla="val 74244"/>
                  </a:avLst>
                </a:prstGeom>
                <a:ln w="952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Google Shape;3121;p495">
                <a:extLst>
                  <a:ext uri="{FF2B5EF4-FFF2-40B4-BE49-F238E27FC236}">
                    <a16:creationId xmlns:a16="http://schemas.microsoft.com/office/drawing/2014/main" id="{1C5693B5-58AE-4647-BFE6-02635282FB62}"/>
                  </a:ext>
                </a:extLst>
              </p:cNvPr>
              <p:cNvSpPr txBox="1"/>
              <p:nvPr/>
            </p:nvSpPr>
            <p:spPr>
              <a:xfrm>
                <a:off x="5499511" y="2790854"/>
                <a:ext cx="445893" cy="173185"/>
              </a:xfrm>
              <a:prstGeom prst="roundRect">
                <a:avLst>
                  <a:gd name="adj" fmla="val 50000"/>
                </a:avLst>
              </a:prstGeom>
              <a:solidFill>
                <a:schemeClr val="accent1"/>
              </a:solidFill>
              <a:ln w="15875">
                <a:noFill/>
              </a:ln>
            </p:spPr>
            <p:txBody>
              <a:bodyPr spcFirstLastPara="1" wrap="square" lIns="0" tIns="0" rIns="0" bIns="0" anchor="ctr" anchorCtr="0">
                <a:spAutoFit/>
              </a:bodyPr>
              <a:lstStyle/>
              <a:p>
                <a:pPr algn="ctr" defTabSz="1219170">
                  <a:buClr>
                    <a:srgbClr val="FFFFFF"/>
                  </a:buClr>
                  <a:buSzPts val="900"/>
                  <a:defRPr/>
                </a:pPr>
                <a:r>
                  <a:rPr lang="en-US" sz="1067" kern="0">
                    <a:solidFill>
                      <a:srgbClr val="0D274D"/>
                    </a:solidFill>
                    <a:latin typeface="CiscoSansTT ExtraLight"/>
                    <a:ea typeface="Arial"/>
                    <a:cs typeface="CiscoSansTT" panose="020B0503020201020303" pitchFamily="34" charset="0"/>
                    <a:sym typeface="Arial"/>
                  </a:rPr>
                  <a:t>MPLS</a:t>
                </a:r>
                <a:endParaRPr sz="1067" kern="0">
                  <a:solidFill>
                    <a:srgbClr val="0D274D"/>
                  </a:solidFill>
                  <a:latin typeface="CiscoSansTT ExtraLight"/>
                  <a:ea typeface="Arial"/>
                  <a:cs typeface="CiscoSansTT" panose="020B0503020201020303" pitchFamily="34" charset="0"/>
                  <a:sym typeface="Arial"/>
                </a:endParaRPr>
              </a:p>
            </p:txBody>
          </p:sp>
          <p:sp>
            <p:nvSpPr>
              <p:cNvPr id="56" name="Google Shape;3121;p495">
                <a:extLst>
                  <a:ext uri="{FF2B5EF4-FFF2-40B4-BE49-F238E27FC236}">
                    <a16:creationId xmlns:a16="http://schemas.microsoft.com/office/drawing/2014/main" id="{C0052CE1-C595-48B6-9296-61503DD46E7E}"/>
                  </a:ext>
                </a:extLst>
              </p:cNvPr>
              <p:cNvSpPr txBox="1"/>
              <p:nvPr/>
            </p:nvSpPr>
            <p:spPr>
              <a:xfrm>
                <a:off x="5499511" y="3362029"/>
                <a:ext cx="448754" cy="498115"/>
              </a:xfrm>
              <a:prstGeom prst="roundRect">
                <a:avLst>
                  <a:gd name="adj" fmla="val 50000"/>
                </a:avLst>
              </a:prstGeom>
              <a:solidFill>
                <a:schemeClr val="accent1"/>
              </a:solidFill>
              <a:ln w="15875">
                <a:noFill/>
              </a:ln>
            </p:spPr>
            <p:txBody>
              <a:bodyPr spcFirstLastPara="1" wrap="square" lIns="0" tIns="0" rIns="0" bIns="0" anchor="ctr" anchorCtr="0">
                <a:spAutoFit/>
              </a:bodyPr>
              <a:lstStyle/>
              <a:p>
                <a:pPr algn="ctr" defTabSz="1219170">
                  <a:buClr>
                    <a:srgbClr val="FFFFFF"/>
                  </a:buClr>
                  <a:buSzPts val="900"/>
                  <a:defRPr/>
                </a:pPr>
                <a:r>
                  <a:rPr lang="en-US" sz="1067" kern="0" dirty="0">
                    <a:solidFill>
                      <a:srgbClr val="0D274D"/>
                    </a:solidFill>
                    <a:latin typeface="CiscoSansTT ExtraLight"/>
                    <a:ea typeface="Arial"/>
                    <a:cs typeface="CiscoSansTT" panose="020B0503020201020303" pitchFamily="34" charset="0"/>
                    <a:sym typeface="Arial"/>
                  </a:rPr>
                  <a:t>Site-to-Site</a:t>
                </a:r>
                <a:endParaRPr sz="1067" kern="0" dirty="0">
                  <a:solidFill>
                    <a:srgbClr val="0D274D"/>
                  </a:solidFill>
                  <a:latin typeface="CiscoSansTT ExtraLight"/>
                  <a:ea typeface="Arial"/>
                  <a:cs typeface="CiscoSansTT" panose="020B0503020201020303" pitchFamily="34" charset="0"/>
                  <a:sym typeface="Arial"/>
                </a:endParaRPr>
              </a:p>
            </p:txBody>
          </p:sp>
          <p:sp>
            <p:nvSpPr>
              <p:cNvPr id="57" name="Oval 56">
                <a:extLst>
                  <a:ext uri="{FF2B5EF4-FFF2-40B4-BE49-F238E27FC236}">
                    <a16:creationId xmlns:a16="http://schemas.microsoft.com/office/drawing/2014/main" id="{BD9FBD3D-D55E-478D-A977-48F5F04C1CBE}"/>
                  </a:ext>
                </a:extLst>
              </p:cNvPr>
              <p:cNvSpPr>
                <a:spLocks noChangeAspect="1"/>
              </p:cNvSpPr>
              <p:nvPr/>
            </p:nvSpPr>
            <p:spPr>
              <a:xfrm>
                <a:off x="5346418" y="2857021"/>
                <a:ext cx="39812" cy="398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58" name="Oval 57">
                <a:extLst>
                  <a:ext uri="{FF2B5EF4-FFF2-40B4-BE49-F238E27FC236}">
                    <a16:creationId xmlns:a16="http://schemas.microsoft.com/office/drawing/2014/main" id="{8CBB075D-C2FA-40AD-B41E-E9A336DA5111}"/>
                  </a:ext>
                </a:extLst>
              </p:cNvPr>
              <p:cNvSpPr>
                <a:spLocks noChangeAspect="1"/>
              </p:cNvSpPr>
              <p:nvPr/>
            </p:nvSpPr>
            <p:spPr>
              <a:xfrm>
                <a:off x="5422964" y="2857021"/>
                <a:ext cx="39812" cy="398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59" name="Oval 58">
                <a:extLst>
                  <a:ext uri="{FF2B5EF4-FFF2-40B4-BE49-F238E27FC236}">
                    <a16:creationId xmlns:a16="http://schemas.microsoft.com/office/drawing/2014/main" id="{7EB4EAE4-A6B9-48A9-A46B-3EF42C45357D}"/>
                  </a:ext>
                </a:extLst>
              </p:cNvPr>
              <p:cNvSpPr>
                <a:spLocks noChangeAspect="1"/>
              </p:cNvSpPr>
              <p:nvPr/>
            </p:nvSpPr>
            <p:spPr>
              <a:xfrm>
                <a:off x="6058685" y="2857021"/>
                <a:ext cx="39812" cy="398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60" name="Oval 59">
                <a:extLst>
                  <a:ext uri="{FF2B5EF4-FFF2-40B4-BE49-F238E27FC236}">
                    <a16:creationId xmlns:a16="http://schemas.microsoft.com/office/drawing/2014/main" id="{945AA638-6726-4E16-97C5-1F9F29A9E736}"/>
                  </a:ext>
                </a:extLst>
              </p:cNvPr>
              <p:cNvSpPr>
                <a:spLocks noChangeAspect="1"/>
              </p:cNvSpPr>
              <p:nvPr/>
            </p:nvSpPr>
            <p:spPr>
              <a:xfrm>
                <a:off x="6058685" y="2978809"/>
                <a:ext cx="39812" cy="398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61" name="Oval 60">
                <a:extLst>
                  <a:ext uri="{FF2B5EF4-FFF2-40B4-BE49-F238E27FC236}">
                    <a16:creationId xmlns:a16="http://schemas.microsoft.com/office/drawing/2014/main" id="{F21CEFB2-B125-4E7F-A5E3-4428F6F1768F}"/>
                  </a:ext>
                </a:extLst>
              </p:cNvPr>
              <p:cNvSpPr>
                <a:spLocks noChangeAspect="1"/>
              </p:cNvSpPr>
              <p:nvPr/>
            </p:nvSpPr>
            <p:spPr>
              <a:xfrm>
                <a:off x="6058685" y="3100597"/>
                <a:ext cx="39812" cy="398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62" name="Oval 61">
                <a:extLst>
                  <a:ext uri="{FF2B5EF4-FFF2-40B4-BE49-F238E27FC236}">
                    <a16:creationId xmlns:a16="http://schemas.microsoft.com/office/drawing/2014/main" id="{00956EE2-D2B5-41B4-84CF-AB623FDB3FDE}"/>
                  </a:ext>
                </a:extLst>
              </p:cNvPr>
              <p:cNvSpPr>
                <a:spLocks noChangeAspect="1"/>
              </p:cNvSpPr>
              <p:nvPr/>
            </p:nvSpPr>
            <p:spPr>
              <a:xfrm>
                <a:off x="6058685" y="3222386"/>
                <a:ext cx="39812" cy="398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63" name="Oval 62">
                <a:extLst>
                  <a:ext uri="{FF2B5EF4-FFF2-40B4-BE49-F238E27FC236}">
                    <a16:creationId xmlns:a16="http://schemas.microsoft.com/office/drawing/2014/main" id="{D22AD4E1-E6AF-456A-9293-30FD235E4B43}"/>
                  </a:ext>
                </a:extLst>
              </p:cNvPr>
              <p:cNvSpPr>
                <a:spLocks noChangeAspect="1"/>
              </p:cNvSpPr>
              <p:nvPr/>
            </p:nvSpPr>
            <p:spPr>
              <a:xfrm>
                <a:off x="6136137" y="3222386"/>
                <a:ext cx="39812" cy="398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65" name="Oval 64">
                <a:extLst>
                  <a:ext uri="{FF2B5EF4-FFF2-40B4-BE49-F238E27FC236}">
                    <a16:creationId xmlns:a16="http://schemas.microsoft.com/office/drawing/2014/main" id="{2E8DAC55-4856-446F-9BC4-78D5B5FD8D35}"/>
                  </a:ext>
                </a:extLst>
              </p:cNvPr>
              <p:cNvSpPr>
                <a:spLocks noChangeAspect="1"/>
              </p:cNvSpPr>
              <p:nvPr/>
            </p:nvSpPr>
            <p:spPr>
              <a:xfrm>
                <a:off x="6205459" y="3222386"/>
                <a:ext cx="39812" cy="398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66" name="Oval 65">
                <a:extLst>
                  <a:ext uri="{FF2B5EF4-FFF2-40B4-BE49-F238E27FC236}">
                    <a16:creationId xmlns:a16="http://schemas.microsoft.com/office/drawing/2014/main" id="{22ECE0E9-722E-4011-8CFA-F4BBBF751897}"/>
                  </a:ext>
                </a:extLst>
              </p:cNvPr>
              <p:cNvSpPr>
                <a:spLocks noChangeAspect="1"/>
              </p:cNvSpPr>
              <p:nvPr/>
            </p:nvSpPr>
            <p:spPr>
              <a:xfrm>
                <a:off x="5982138" y="2857021"/>
                <a:ext cx="39812" cy="398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67" name="Oval 66">
                <a:extLst>
                  <a:ext uri="{FF2B5EF4-FFF2-40B4-BE49-F238E27FC236}">
                    <a16:creationId xmlns:a16="http://schemas.microsoft.com/office/drawing/2014/main" id="{E0AB349B-C358-4480-B206-BEB961E123AC}"/>
                  </a:ext>
                </a:extLst>
              </p:cNvPr>
              <p:cNvSpPr>
                <a:spLocks noChangeAspect="1"/>
              </p:cNvSpPr>
              <p:nvPr/>
            </p:nvSpPr>
            <p:spPr>
              <a:xfrm>
                <a:off x="5346418" y="3590925"/>
                <a:ext cx="39812" cy="398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68" name="Oval 67">
                <a:extLst>
                  <a:ext uri="{FF2B5EF4-FFF2-40B4-BE49-F238E27FC236}">
                    <a16:creationId xmlns:a16="http://schemas.microsoft.com/office/drawing/2014/main" id="{62587596-05F8-4899-9911-F196B51B8D6D}"/>
                  </a:ext>
                </a:extLst>
              </p:cNvPr>
              <p:cNvSpPr>
                <a:spLocks noChangeAspect="1"/>
              </p:cNvSpPr>
              <p:nvPr/>
            </p:nvSpPr>
            <p:spPr>
              <a:xfrm>
                <a:off x="5422964" y="3590925"/>
                <a:ext cx="39812" cy="398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69" name="Oval 68">
                <a:extLst>
                  <a:ext uri="{FF2B5EF4-FFF2-40B4-BE49-F238E27FC236}">
                    <a16:creationId xmlns:a16="http://schemas.microsoft.com/office/drawing/2014/main" id="{DF187A1A-F728-4200-A2C6-F2849C5A5B57}"/>
                  </a:ext>
                </a:extLst>
              </p:cNvPr>
              <p:cNvSpPr>
                <a:spLocks noChangeAspect="1"/>
              </p:cNvSpPr>
              <p:nvPr/>
            </p:nvSpPr>
            <p:spPr>
              <a:xfrm>
                <a:off x="6058685" y="3590925"/>
                <a:ext cx="39812" cy="398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70" name="Oval 69">
                <a:extLst>
                  <a:ext uri="{FF2B5EF4-FFF2-40B4-BE49-F238E27FC236}">
                    <a16:creationId xmlns:a16="http://schemas.microsoft.com/office/drawing/2014/main" id="{F810FFBF-C3D3-404B-B05E-130667DE69CA}"/>
                  </a:ext>
                </a:extLst>
              </p:cNvPr>
              <p:cNvSpPr>
                <a:spLocks noChangeAspect="1"/>
              </p:cNvSpPr>
              <p:nvPr/>
            </p:nvSpPr>
            <p:spPr>
              <a:xfrm>
                <a:off x="5982137" y="3590924"/>
                <a:ext cx="39812" cy="398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71" name="Oval 70">
                <a:extLst>
                  <a:ext uri="{FF2B5EF4-FFF2-40B4-BE49-F238E27FC236}">
                    <a16:creationId xmlns:a16="http://schemas.microsoft.com/office/drawing/2014/main" id="{CB75D975-EC09-4C33-A645-1108110D4196}"/>
                  </a:ext>
                </a:extLst>
              </p:cNvPr>
              <p:cNvSpPr>
                <a:spLocks noChangeAspect="1"/>
              </p:cNvSpPr>
              <p:nvPr/>
            </p:nvSpPr>
            <p:spPr>
              <a:xfrm>
                <a:off x="6058685" y="3344174"/>
                <a:ext cx="39812" cy="398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72" name="Oval 71">
                <a:extLst>
                  <a:ext uri="{FF2B5EF4-FFF2-40B4-BE49-F238E27FC236}">
                    <a16:creationId xmlns:a16="http://schemas.microsoft.com/office/drawing/2014/main" id="{18A05BB9-A185-42AD-80F4-F4908B51DECC}"/>
                  </a:ext>
                </a:extLst>
              </p:cNvPr>
              <p:cNvSpPr>
                <a:spLocks noChangeAspect="1"/>
              </p:cNvSpPr>
              <p:nvPr/>
            </p:nvSpPr>
            <p:spPr>
              <a:xfrm>
                <a:off x="6058685" y="3465962"/>
                <a:ext cx="39812" cy="398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89" name="Rectangle 88">
                <a:extLst>
                  <a:ext uri="{FF2B5EF4-FFF2-40B4-BE49-F238E27FC236}">
                    <a16:creationId xmlns:a16="http://schemas.microsoft.com/office/drawing/2014/main" id="{5E47FF79-06E8-41CD-B254-8CA1CB7C689C}"/>
                  </a:ext>
                </a:extLst>
              </p:cNvPr>
              <p:cNvSpPr/>
              <p:nvPr/>
            </p:nvSpPr>
            <p:spPr>
              <a:xfrm>
                <a:off x="6222065" y="2437496"/>
                <a:ext cx="743232" cy="207749"/>
              </a:xfrm>
              <a:prstGeom prst="rect">
                <a:avLst/>
              </a:prstGeom>
            </p:spPr>
            <p:txBody>
              <a:bodyPr wrap="none" anchor="ctr">
                <a:spAutoFit/>
              </a:bodyPr>
              <a:lstStyle/>
              <a:p>
                <a:pPr algn="ctr" defTabSz="1219170">
                  <a:buClr>
                    <a:srgbClr val="0D274D"/>
                  </a:buClr>
                  <a:buSzPts val="1100"/>
                  <a:defRPr/>
                </a:pPr>
                <a:r>
                  <a:rPr lang="en-US" sz="1200" b="1" kern="0">
                    <a:solidFill>
                      <a:srgbClr val="0D274D"/>
                    </a:solidFill>
                    <a:latin typeface="CiscoSansTT ExtraLight"/>
                    <a:ea typeface="ＭＳ Ｐゴシック" charset="0"/>
                    <a:cs typeface="CiscoSansTT" panose="020B0503020201020303" pitchFamily="34" charset="0"/>
                    <a:sym typeface="Arial"/>
                  </a:rPr>
                  <a:t>Data center</a:t>
                </a:r>
              </a:p>
            </p:txBody>
          </p:sp>
          <p:grpSp>
            <p:nvGrpSpPr>
              <p:cNvPr id="361" name="Group 105">
                <a:extLst>
                  <a:ext uri="{FF2B5EF4-FFF2-40B4-BE49-F238E27FC236}">
                    <a16:creationId xmlns:a16="http://schemas.microsoft.com/office/drawing/2014/main" id="{8F71899A-5360-47D9-85ED-60593F7B0231}"/>
                  </a:ext>
                </a:extLst>
              </p:cNvPr>
              <p:cNvGrpSpPr>
                <a:grpSpLocks noChangeAspect="1"/>
              </p:cNvGrpSpPr>
              <p:nvPr/>
            </p:nvGrpSpPr>
            <p:grpSpPr bwMode="auto">
              <a:xfrm>
                <a:off x="4815193" y="2731544"/>
                <a:ext cx="286316" cy="269930"/>
                <a:chOff x="1991" y="1544"/>
                <a:chExt cx="961" cy="906"/>
              </a:xfrm>
            </p:grpSpPr>
            <p:sp>
              <p:nvSpPr>
                <p:cNvPr id="362" name="Freeform 116">
                  <a:extLst>
                    <a:ext uri="{FF2B5EF4-FFF2-40B4-BE49-F238E27FC236}">
                      <a16:creationId xmlns:a16="http://schemas.microsoft.com/office/drawing/2014/main" id="{2E7A3EB5-63E1-444A-A082-78B6EF1CF21E}"/>
                    </a:ext>
                  </a:extLst>
                </p:cNvPr>
                <p:cNvSpPr>
                  <a:spLocks/>
                </p:cNvSpPr>
                <p:nvPr/>
              </p:nvSpPr>
              <p:spPr bwMode="auto">
                <a:xfrm>
                  <a:off x="2517" y="1846"/>
                  <a:ext cx="435" cy="604"/>
                </a:xfrm>
                <a:custGeom>
                  <a:avLst/>
                  <a:gdLst>
                    <a:gd name="T0" fmla="*/ 5 w 52"/>
                    <a:gd name="T1" fmla="*/ 0 h 74"/>
                    <a:gd name="T2" fmla="*/ 0 w 52"/>
                    <a:gd name="T3" fmla="*/ 5 h 74"/>
                    <a:gd name="T4" fmla="*/ 0 w 52"/>
                    <a:gd name="T5" fmla="*/ 74 h 74"/>
                    <a:gd name="T6" fmla="*/ 52 w 52"/>
                    <a:gd name="T7" fmla="*/ 74 h 74"/>
                    <a:gd name="T8" fmla="*/ 52 w 52"/>
                    <a:gd name="T9" fmla="*/ 5 h 74"/>
                    <a:gd name="T10" fmla="*/ 47 w 52"/>
                    <a:gd name="T11" fmla="*/ 0 h 74"/>
                    <a:gd name="T12" fmla="*/ 5 w 52"/>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2" h="74">
                      <a:moveTo>
                        <a:pt x="5" y="0"/>
                      </a:moveTo>
                      <a:cubicBezTo>
                        <a:pt x="2" y="0"/>
                        <a:pt x="0" y="2"/>
                        <a:pt x="0" y="5"/>
                      </a:cubicBezTo>
                      <a:cubicBezTo>
                        <a:pt x="0" y="74"/>
                        <a:pt x="0" y="74"/>
                        <a:pt x="0" y="74"/>
                      </a:cubicBezTo>
                      <a:cubicBezTo>
                        <a:pt x="52" y="74"/>
                        <a:pt x="52" y="74"/>
                        <a:pt x="52" y="74"/>
                      </a:cubicBezTo>
                      <a:cubicBezTo>
                        <a:pt x="52" y="5"/>
                        <a:pt x="52" y="5"/>
                        <a:pt x="52" y="5"/>
                      </a:cubicBezTo>
                      <a:cubicBezTo>
                        <a:pt x="52" y="2"/>
                        <a:pt x="50" y="0"/>
                        <a:pt x="47" y="0"/>
                      </a:cubicBezTo>
                      <a:lnTo>
                        <a:pt x="5" y="0"/>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63" name="Freeform 106">
                  <a:extLst>
                    <a:ext uri="{FF2B5EF4-FFF2-40B4-BE49-F238E27FC236}">
                      <a16:creationId xmlns:a16="http://schemas.microsoft.com/office/drawing/2014/main" id="{BB85C6F4-B26F-4153-9D18-CE7D54522642}"/>
                    </a:ext>
                  </a:extLst>
                </p:cNvPr>
                <p:cNvSpPr>
                  <a:spLocks/>
                </p:cNvSpPr>
                <p:nvPr/>
              </p:nvSpPr>
              <p:spPr bwMode="auto">
                <a:xfrm>
                  <a:off x="1991" y="1544"/>
                  <a:ext cx="585" cy="906"/>
                </a:xfrm>
                <a:custGeom>
                  <a:avLst/>
                  <a:gdLst>
                    <a:gd name="T0" fmla="*/ 5 w 70"/>
                    <a:gd name="T1" fmla="*/ 0 h 111"/>
                    <a:gd name="T2" fmla="*/ 0 w 70"/>
                    <a:gd name="T3" fmla="*/ 5 h 111"/>
                    <a:gd name="T4" fmla="*/ 0 w 70"/>
                    <a:gd name="T5" fmla="*/ 111 h 111"/>
                    <a:gd name="T6" fmla="*/ 70 w 70"/>
                    <a:gd name="T7" fmla="*/ 111 h 111"/>
                    <a:gd name="T8" fmla="*/ 70 w 70"/>
                    <a:gd name="T9" fmla="*/ 5 h 111"/>
                    <a:gd name="T10" fmla="*/ 65 w 70"/>
                    <a:gd name="T11" fmla="*/ 0 h 111"/>
                    <a:gd name="T12" fmla="*/ 5 w 7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70" h="111">
                      <a:moveTo>
                        <a:pt x="5" y="0"/>
                      </a:moveTo>
                      <a:cubicBezTo>
                        <a:pt x="2" y="0"/>
                        <a:pt x="0" y="3"/>
                        <a:pt x="0" y="5"/>
                      </a:cubicBezTo>
                      <a:cubicBezTo>
                        <a:pt x="0" y="111"/>
                        <a:pt x="0" y="111"/>
                        <a:pt x="0" y="111"/>
                      </a:cubicBezTo>
                      <a:cubicBezTo>
                        <a:pt x="70" y="111"/>
                        <a:pt x="70" y="111"/>
                        <a:pt x="70" y="111"/>
                      </a:cubicBezTo>
                      <a:cubicBezTo>
                        <a:pt x="70" y="5"/>
                        <a:pt x="70" y="5"/>
                        <a:pt x="70" y="5"/>
                      </a:cubicBezTo>
                      <a:cubicBezTo>
                        <a:pt x="70" y="3"/>
                        <a:pt x="67" y="0"/>
                        <a:pt x="65" y="0"/>
                      </a:cubicBezTo>
                      <a:lnTo>
                        <a:pt x="5"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64" name="Rectangle 107">
                  <a:extLst>
                    <a:ext uri="{FF2B5EF4-FFF2-40B4-BE49-F238E27FC236}">
                      <a16:creationId xmlns:a16="http://schemas.microsoft.com/office/drawing/2014/main" id="{2B2A84DA-5700-40DD-9152-6F1E670875F9}"/>
                    </a:ext>
                  </a:extLst>
                </p:cNvPr>
                <p:cNvSpPr>
                  <a:spLocks noChangeArrowheads="1"/>
                </p:cNvSpPr>
                <p:nvPr/>
              </p:nvSpPr>
              <p:spPr bwMode="auto">
                <a:xfrm>
                  <a:off x="2099"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65" name="Rectangle 108">
                  <a:extLst>
                    <a:ext uri="{FF2B5EF4-FFF2-40B4-BE49-F238E27FC236}">
                      <a16:creationId xmlns:a16="http://schemas.microsoft.com/office/drawing/2014/main" id="{2C6EE1C6-3CCF-4CFA-B20F-641FFBC27D79}"/>
                    </a:ext>
                  </a:extLst>
                </p:cNvPr>
                <p:cNvSpPr>
                  <a:spLocks noChangeArrowheads="1"/>
                </p:cNvSpPr>
                <p:nvPr/>
              </p:nvSpPr>
              <p:spPr bwMode="auto">
                <a:xfrm>
                  <a:off x="2241"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66" name="Rectangle 109">
                  <a:extLst>
                    <a:ext uri="{FF2B5EF4-FFF2-40B4-BE49-F238E27FC236}">
                      <a16:creationId xmlns:a16="http://schemas.microsoft.com/office/drawing/2014/main" id="{B6070E3A-784D-4109-BE47-3A5806357567}"/>
                    </a:ext>
                  </a:extLst>
                </p:cNvPr>
                <p:cNvSpPr>
                  <a:spLocks noChangeArrowheads="1"/>
                </p:cNvSpPr>
                <p:nvPr/>
              </p:nvSpPr>
              <p:spPr bwMode="auto">
                <a:xfrm>
                  <a:off x="2383"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67" name="Rectangle 110">
                  <a:extLst>
                    <a:ext uri="{FF2B5EF4-FFF2-40B4-BE49-F238E27FC236}">
                      <a16:creationId xmlns:a16="http://schemas.microsoft.com/office/drawing/2014/main" id="{E28E6DAD-971D-4D13-B1EA-2A1C34865525}"/>
                    </a:ext>
                  </a:extLst>
                </p:cNvPr>
                <p:cNvSpPr>
                  <a:spLocks noChangeArrowheads="1"/>
                </p:cNvSpPr>
                <p:nvPr/>
              </p:nvSpPr>
              <p:spPr bwMode="auto">
                <a:xfrm>
                  <a:off x="2099"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68" name="Rectangle 111">
                  <a:extLst>
                    <a:ext uri="{FF2B5EF4-FFF2-40B4-BE49-F238E27FC236}">
                      <a16:creationId xmlns:a16="http://schemas.microsoft.com/office/drawing/2014/main" id="{6CEE6D73-6B23-4C44-8A55-1F54ACCFA2FF}"/>
                    </a:ext>
                  </a:extLst>
                </p:cNvPr>
                <p:cNvSpPr>
                  <a:spLocks noChangeArrowheads="1"/>
                </p:cNvSpPr>
                <p:nvPr/>
              </p:nvSpPr>
              <p:spPr bwMode="auto">
                <a:xfrm>
                  <a:off x="2241"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69" name="Rectangle 112">
                  <a:extLst>
                    <a:ext uri="{FF2B5EF4-FFF2-40B4-BE49-F238E27FC236}">
                      <a16:creationId xmlns:a16="http://schemas.microsoft.com/office/drawing/2014/main" id="{E4B60138-445F-4A10-B3E3-09823B6385FF}"/>
                    </a:ext>
                  </a:extLst>
                </p:cNvPr>
                <p:cNvSpPr>
                  <a:spLocks noChangeArrowheads="1"/>
                </p:cNvSpPr>
                <p:nvPr/>
              </p:nvSpPr>
              <p:spPr bwMode="auto">
                <a:xfrm>
                  <a:off x="2383"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70" name="Rectangle 113">
                  <a:extLst>
                    <a:ext uri="{FF2B5EF4-FFF2-40B4-BE49-F238E27FC236}">
                      <a16:creationId xmlns:a16="http://schemas.microsoft.com/office/drawing/2014/main" id="{27978907-0A30-4B61-83C4-48C39583A79E}"/>
                    </a:ext>
                  </a:extLst>
                </p:cNvPr>
                <p:cNvSpPr>
                  <a:spLocks noChangeArrowheads="1"/>
                </p:cNvSpPr>
                <p:nvPr/>
              </p:nvSpPr>
              <p:spPr bwMode="auto">
                <a:xfrm>
                  <a:off x="2099"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71" name="Rectangle 114">
                  <a:extLst>
                    <a:ext uri="{FF2B5EF4-FFF2-40B4-BE49-F238E27FC236}">
                      <a16:creationId xmlns:a16="http://schemas.microsoft.com/office/drawing/2014/main" id="{5910BAA4-DBDD-48FE-9028-8BEF543DF938}"/>
                    </a:ext>
                  </a:extLst>
                </p:cNvPr>
                <p:cNvSpPr>
                  <a:spLocks noChangeArrowheads="1"/>
                </p:cNvSpPr>
                <p:nvPr/>
              </p:nvSpPr>
              <p:spPr bwMode="auto">
                <a:xfrm>
                  <a:off x="2241"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72" name="Rectangle 115">
                  <a:extLst>
                    <a:ext uri="{FF2B5EF4-FFF2-40B4-BE49-F238E27FC236}">
                      <a16:creationId xmlns:a16="http://schemas.microsoft.com/office/drawing/2014/main" id="{CFA06AE4-0374-470A-88B0-455C97B52E36}"/>
                    </a:ext>
                  </a:extLst>
                </p:cNvPr>
                <p:cNvSpPr>
                  <a:spLocks noChangeArrowheads="1"/>
                </p:cNvSpPr>
                <p:nvPr/>
              </p:nvSpPr>
              <p:spPr bwMode="auto">
                <a:xfrm>
                  <a:off x="2383"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73" name="Rectangle 117">
                  <a:extLst>
                    <a:ext uri="{FF2B5EF4-FFF2-40B4-BE49-F238E27FC236}">
                      <a16:creationId xmlns:a16="http://schemas.microsoft.com/office/drawing/2014/main" id="{8ECA11E5-D889-46F8-85DC-D856B6323275}"/>
                    </a:ext>
                  </a:extLst>
                </p:cNvPr>
                <p:cNvSpPr>
                  <a:spLocks noChangeArrowheads="1"/>
                </p:cNvSpPr>
                <p:nvPr/>
              </p:nvSpPr>
              <p:spPr bwMode="auto">
                <a:xfrm>
                  <a:off x="2629" y="1927"/>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74" name="Rectangle 118">
                  <a:extLst>
                    <a:ext uri="{FF2B5EF4-FFF2-40B4-BE49-F238E27FC236}">
                      <a16:creationId xmlns:a16="http://schemas.microsoft.com/office/drawing/2014/main" id="{846CAE6C-D299-47CC-9095-796E7D342237}"/>
                    </a:ext>
                  </a:extLst>
                </p:cNvPr>
                <p:cNvSpPr>
                  <a:spLocks noChangeArrowheads="1"/>
                </p:cNvSpPr>
                <p:nvPr/>
              </p:nvSpPr>
              <p:spPr bwMode="auto">
                <a:xfrm>
                  <a:off x="2725" y="1927"/>
                  <a:ext cx="59"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75" name="Rectangle 119">
                  <a:extLst>
                    <a:ext uri="{FF2B5EF4-FFF2-40B4-BE49-F238E27FC236}">
                      <a16:creationId xmlns:a16="http://schemas.microsoft.com/office/drawing/2014/main" id="{345CEBCC-F6AF-4CEB-967C-C1B197F778AD}"/>
                    </a:ext>
                  </a:extLst>
                </p:cNvPr>
                <p:cNvSpPr>
                  <a:spLocks noChangeArrowheads="1"/>
                </p:cNvSpPr>
                <p:nvPr/>
              </p:nvSpPr>
              <p:spPr bwMode="auto">
                <a:xfrm>
                  <a:off x="2823" y="1927"/>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76" name="Rectangle 120">
                  <a:extLst>
                    <a:ext uri="{FF2B5EF4-FFF2-40B4-BE49-F238E27FC236}">
                      <a16:creationId xmlns:a16="http://schemas.microsoft.com/office/drawing/2014/main" id="{27B91306-DF78-4050-BFD1-85A8D05FAEDE}"/>
                    </a:ext>
                  </a:extLst>
                </p:cNvPr>
                <p:cNvSpPr>
                  <a:spLocks noChangeArrowheads="1"/>
                </p:cNvSpPr>
                <p:nvPr/>
              </p:nvSpPr>
              <p:spPr bwMode="auto">
                <a:xfrm>
                  <a:off x="2629" y="2189"/>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77" name="Rectangle 121">
                  <a:extLst>
                    <a:ext uri="{FF2B5EF4-FFF2-40B4-BE49-F238E27FC236}">
                      <a16:creationId xmlns:a16="http://schemas.microsoft.com/office/drawing/2014/main" id="{6BBA3C85-F888-41AA-A365-1C2050718553}"/>
                    </a:ext>
                  </a:extLst>
                </p:cNvPr>
                <p:cNvSpPr>
                  <a:spLocks noChangeArrowheads="1"/>
                </p:cNvSpPr>
                <p:nvPr/>
              </p:nvSpPr>
              <p:spPr bwMode="auto">
                <a:xfrm>
                  <a:off x="2725" y="2189"/>
                  <a:ext cx="59"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78" name="Rectangle 122">
                  <a:extLst>
                    <a:ext uri="{FF2B5EF4-FFF2-40B4-BE49-F238E27FC236}">
                      <a16:creationId xmlns:a16="http://schemas.microsoft.com/office/drawing/2014/main" id="{654F23D0-1C2C-4A49-AAAD-DB39CA70CD58}"/>
                    </a:ext>
                  </a:extLst>
                </p:cNvPr>
                <p:cNvSpPr>
                  <a:spLocks noChangeArrowheads="1"/>
                </p:cNvSpPr>
                <p:nvPr/>
              </p:nvSpPr>
              <p:spPr bwMode="auto">
                <a:xfrm>
                  <a:off x="2823" y="2189"/>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79" name="Rectangle 123">
                  <a:extLst>
                    <a:ext uri="{FF2B5EF4-FFF2-40B4-BE49-F238E27FC236}">
                      <a16:creationId xmlns:a16="http://schemas.microsoft.com/office/drawing/2014/main" id="{3F703C5C-874D-4EA6-99B4-6E91BF3540D6}"/>
                    </a:ext>
                  </a:extLst>
                </p:cNvPr>
                <p:cNvSpPr>
                  <a:spLocks noChangeArrowheads="1"/>
                </p:cNvSpPr>
                <p:nvPr/>
              </p:nvSpPr>
              <p:spPr bwMode="auto">
                <a:xfrm>
                  <a:off x="2629" y="2058"/>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80" name="Rectangle 124">
                  <a:extLst>
                    <a:ext uri="{FF2B5EF4-FFF2-40B4-BE49-F238E27FC236}">
                      <a16:creationId xmlns:a16="http://schemas.microsoft.com/office/drawing/2014/main" id="{1E14B8E9-F638-4F1B-A9E4-CBBAE3FE4A23}"/>
                    </a:ext>
                  </a:extLst>
                </p:cNvPr>
                <p:cNvSpPr>
                  <a:spLocks noChangeArrowheads="1"/>
                </p:cNvSpPr>
                <p:nvPr/>
              </p:nvSpPr>
              <p:spPr bwMode="auto">
                <a:xfrm>
                  <a:off x="2725" y="2058"/>
                  <a:ext cx="59"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381" name="Rectangle 125">
                  <a:extLst>
                    <a:ext uri="{FF2B5EF4-FFF2-40B4-BE49-F238E27FC236}">
                      <a16:creationId xmlns:a16="http://schemas.microsoft.com/office/drawing/2014/main" id="{001F2F0E-9E28-4753-8671-28F8C9F5BDBF}"/>
                    </a:ext>
                  </a:extLst>
                </p:cNvPr>
                <p:cNvSpPr>
                  <a:spLocks noChangeArrowheads="1"/>
                </p:cNvSpPr>
                <p:nvPr/>
              </p:nvSpPr>
              <p:spPr bwMode="auto">
                <a:xfrm>
                  <a:off x="2823" y="2058"/>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grpSp>
          <p:sp>
            <p:nvSpPr>
              <p:cNvPr id="430" name="Oval 429">
                <a:extLst>
                  <a:ext uri="{FF2B5EF4-FFF2-40B4-BE49-F238E27FC236}">
                    <a16:creationId xmlns:a16="http://schemas.microsoft.com/office/drawing/2014/main" id="{2020A92B-15D1-47AC-A98F-A161952D0200}"/>
                  </a:ext>
                </a:extLst>
              </p:cNvPr>
              <p:cNvSpPr>
                <a:spLocks noChangeAspect="1"/>
              </p:cNvSpPr>
              <p:nvPr/>
            </p:nvSpPr>
            <p:spPr>
              <a:xfrm>
                <a:off x="5016176" y="3880840"/>
                <a:ext cx="39812" cy="398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grpSp>
            <p:nvGrpSpPr>
              <p:cNvPr id="482" name="Group 105">
                <a:extLst>
                  <a:ext uri="{FF2B5EF4-FFF2-40B4-BE49-F238E27FC236}">
                    <a16:creationId xmlns:a16="http://schemas.microsoft.com/office/drawing/2014/main" id="{8F71899A-5360-47D9-85ED-60593F7B0231}"/>
                  </a:ext>
                </a:extLst>
              </p:cNvPr>
              <p:cNvGrpSpPr>
                <a:grpSpLocks noChangeAspect="1"/>
              </p:cNvGrpSpPr>
              <p:nvPr/>
            </p:nvGrpSpPr>
            <p:grpSpPr bwMode="auto">
              <a:xfrm>
                <a:off x="4815193" y="3469043"/>
                <a:ext cx="286316" cy="269930"/>
                <a:chOff x="1991" y="1544"/>
                <a:chExt cx="961" cy="906"/>
              </a:xfrm>
            </p:grpSpPr>
            <p:sp>
              <p:nvSpPr>
                <p:cNvPr id="483" name="Freeform 116">
                  <a:extLst>
                    <a:ext uri="{FF2B5EF4-FFF2-40B4-BE49-F238E27FC236}">
                      <a16:creationId xmlns:a16="http://schemas.microsoft.com/office/drawing/2014/main" id="{2E7A3EB5-63E1-444A-A082-78B6EF1CF21E}"/>
                    </a:ext>
                  </a:extLst>
                </p:cNvPr>
                <p:cNvSpPr>
                  <a:spLocks/>
                </p:cNvSpPr>
                <p:nvPr/>
              </p:nvSpPr>
              <p:spPr bwMode="auto">
                <a:xfrm>
                  <a:off x="2517" y="1846"/>
                  <a:ext cx="435" cy="604"/>
                </a:xfrm>
                <a:custGeom>
                  <a:avLst/>
                  <a:gdLst>
                    <a:gd name="T0" fmla="*/ 5 w 52"/>
                    <a:gd name="T1" fmla="*/ 0 h 74"/>
                    <a:gd name="T2" fmla="*/ 0 w 52"/>
                    <a:gd name="T3" fmla="*/ 5 h 74"/>
                    <a:gd name="T4" fmla="*/ 0 w 52"/>
                    <a:gd name="T5" fmla="*/ 74 h 74"/>
                    <a:gd name="T6" fmla="*/ 52 w 52"/>
                    <a:gd name="T7" fmla="*/ 74 h 74"/>
                    <a:gd name="T8" fmla="*/ 52 w 52"/>
                    <a:gd name="T9" fmla="*/ 5 h 74"/>
                    <a:gd name="T10" fmla="*/ 47 w 52"/>
                    <a:gd name="T11" fmla="*/ 0 h 74"/>
                    <a:gd name="T12" fmla="*/ 5 w 52"/>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2" h="74">
                      <a:moveTo>
                        <a:pt x="5" y="0"/>
                      </a:moveTo>
                      <a:cubicBezTo>
                        <a:pt x="2" y="0"/>
                        <a:pt x="0" y="2"/>
                        <a:pt x="0" y="5"/>
                      </a:cubicBezTo>
                      <a:cubicBezTo>
                        <a:pt x="0" y="74"/>
                        <a:pt x="0" y="74"/>
                        <a:pt x="0" y="74"/>
                      </a:cubicBezTo>
                      <a:cubicBezTo>
                        <a:pt x="52" y="74"/>
                        <a:pt x="52" y="74"/>
                        <a:pt x="52" y="74"/>
                      </a:cubicBezTo>
                      <a:cubicBezTo>
                        <a:pt x="52" y="5"/>
                        <a:pt x="52" y="5"/>
                        <a:pt x="52" y="5"/>
                      </a:cubicBezTo>
                      <a:cubicBezTo>
                        <a:pt x="52" y="2"/>
                        <a:pt x="50" y="0"/>
                        <a:pt x="47" y="0"/>
                      </a:cubicBezTo>
                      <a:lnTo>
                        <a:pt x="5" y="0"/>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84" name="Freeform 106">
                  <a:extLst>
                    <a:ext uri="{FF2B5EF4-FFF2-40B4-BE49-F238E27FC236}">
                      <a16:creationId xmlns:a16="http://schemas.microsoft.com/office/drawing/2014/main" id="{BB85C6F4-B26F-4153-9D18-CE7D54522642}"/>
                    </a:ext>
                  </a:extLst>
                </p:cNvPr>
                <p:cNvSpPr>
                  <a:spLocks/>
                </p:cNvSpPr>
                <p:nvPr/>
              </p:nvSpPr>
              <p:spPr bwMode="auto">
                <a:xfrm>
                  <a:off x="1991" y="1544"/>
                  <a:ext cx="585" cy="906"/>
                </a:xfrm>
                <a:custGeom>
                  <a:avLst/>
                  <a:gdLst>
                    <a:gd name="T0" fmla="*/ 5 w 70"/>
                    <a:gd name="T1" fmla="*/ 0 h 111"/>
                    <a:gd name="T2" fmla="*/ 0 w 70"/>
                    <a:gd name="T3" fmla="*/ 5 h 111"/>
                    <a:gd name="T4" fmla="*/ 0 w 70"/>
                    <a:gd name="T5" fmla="*/ 111 h 111"/>
                    <a:gd name="T6" fmla="*/ 70 w 70"/>
                    <a:gd name="T7" fmla="*/ 111 h 111"/>
                    <a:gd name="T8" fmla="*/ 70 w 70"/>
                    <a:gd name="T9" fmla="*/ 5 h 111"/>
                    <a:gd name="T10" fmla="*/ 65 w 70"/>
                    <a:gd name="T11" fmla="*/ 0 h 111"/>
                    <a:gd name="T12" fmla="*/ 5 w 7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70" h="111">
                      <a:moveTo>
                        <a:pt x="5" y="0"/>
                      </a:moveTo>
                      <a:cubicBezTo>
                        <a:pt x="2" y="0"/>
                        <a:pt x="0" y="3"/>
                        <a:pt x="0" y="5"/>
                      </a:cubicBezTo>
                      <a:cubicBezTo>
                        <a:pt x="0" y="111"/>
                        <a:pt x="0" y="111"/>
                        <a:pt x="0" y="111"/>
                      </a:cubicBezTo>
                      <a:cubicBezTo>
                        <a:pt x="70" y="111"/>
                        <a:pt x="70" y="111"/>
                        <a:pt x="70" y="111"/>
                      </a:cubicBezTo>
                      <a:cubicBezTo>
                        <a:pt x="70" y="5"/>
                        <a:pt x="70" y="5"/>
                        <a:pt x="70" y="5"/>
                      </a:cubicBezTo>
                      <a:cubicBezTo>
                        <a:pt x="70" y="3"/>
                        <a:pt x="67" y="0"/>
                        <a:pt x="65" y="0"/>
                      </a:cubicBezTo>
                      <a:lnTo>
                        <a:pt x="5"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85" name="Rectangle 107">
                  <a:extLst>
                    <a:ext uri="{FF2B5EF4-FFF2-40B4-BE49-F238E27FC236}">
                      <a16:creationId xmlns:a16="http://schemas.microsoft.com/office/drawing/2014/main" id="{2B2A84DA-5700-40DD-9152-6F1E670875F9}"/>
                    </a:ext>
                  </a:extLst>
                </p:cNvPr>
                <p:cNvSpPr>
                  <a:spLocks noChangeArrowheads="1"/>
                </p:cNvSpPr>
                <p:nvPr/>
              </p:nvSpPr>
              <p:spPr bwMode="auto">
                <a:xfrm>
                  <a:off x="2099"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86" name="Rectangle 108">
                  <a:extLst>
                    <a:ext uri="{FF2B5EF4-FFF2-40B4-BE49-F238E27FC236}">
                      <a16:creationId xmlns:a16="http://schemas.microsoft.com/office/drawing/2014/main" id="{2C6EE1C6-3CCF-4CFA-B20F-641FFBC27D79}"/>
                    </a:ext>
                  </a:extLst>
                </p:cNvPr>
                <p:cNvSpPr>
                  <a:spLocks noChangeArrowheads="1"/>
                </p:cNvSpPr>
                <p:nvPr/>
              </p:nvSpPr>
              <p:spPr bwMode="auto">
                <a:xfrm>
                  <a:off x="2241"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87" name="Rectangle 109">
                  <a:extLst>
                    <a:ext uri="{FF2B5EF4-FFF2-40B4-BE49-F238E27FC236}">
                      <a16:creationId xmlns:a16="http://schemas.microsoft.com/office/drawing/2014/main" id="{B6070E3A-784D-4109-BE47-3A5806357567}"/>
                    </a:ext>
                  </a:extLst>
                </p:cNvPr>
                <p:cNvSpPr>
                  <a:spLocks noChangeArrowheads="1"/>
                </p:cNvSpPr>
                <p:nvPr/>
              </p:nvSpPr>
              <p:spPr bwMode="auto">
                <a:xfrm>
                  <a:off x="2383"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88" name="Rectangle 110">
                  <a:extLst>
                    <a:ext uri="{FF2B5EF4-FFF2-40B4-BE49-F238E27FC236}">
                      <a16:creationId xmlns:a16="http://schemas.microsoft.com/office/drawing/2014/main" id="{E28E6DAD-971D-4D13-B1EA-2A1C34865525}"/>
                    </a:ext>
                  </a:extLst>
                </p:cNvPr>
                <p:cNvSpPr>
                  <a:spLocks noChangeArrowheads="1"/>
                </p:cNvSpPr>
                <p:nvPr/>
              </p:nvSpPr>
              <p:spPr bwMode="auto">
                <a:xfrm>
                  <a:off x="2099"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89" name="Rectangle 111">
                  <a:extLst>
                    <a:ext uri="{FF2B5EF4-FFF2-40B4-BE49-F238E27FC236}">
                      <a16:creationId xmlns:a16="http://schemas.microsoft.com/office/drawing/2014/main" id="{6CEE6D73-6B23-4C44-8A55-1F54ACCFA2FF}"/>
                    </a:ext>
                  </a:extLst>
                </p:cNvPr>
                <p:cNvSpPr>
                  <a:spLocks noChangeArrowheads="1"/>
                </p:cNvSpPr>
                <p:nvPr/>
              </p:nvSpPr>
              <p:spPr bwMode="auto">
                <a:xfrm>
                  <a:off x="2241"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90" name="Rectangle 112">
                  <a:extLst>
                    <a:ext uri="{FF2B5EF4-FFF2-40B4-BE49-F238E27FC236}">
                      <a16:creationId xmlns:a16="http://schemas.microsoft.com/office/drawing/2014/main" id="{E4B60138-445F-4A10-B3E3-09823B6385FF}"/>
                    </a:ext>
                  </a:extLst>
                </p:cNvPr>
                <p:cNvSpPr>
                  <a:spLocks noChangeArrowheads="1"/>
                </p:cNvSpPr>
                <p:nvPr/>
              </p:nvSpPr>
              <p:spPr bwMode="auto">
                <a:xfrm>
                  <a:off x="2383"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91" name="Rectangle 113">
                  <a:extLst>
                    <a:ext uri="{FF2B5EF4-FFF2-40B4-BE49-F238E27FC236}">
                      <a16:creationId xmlns:a16="http://schemas.microsoft.com/office/drawing/2014/main" id="{27978907-0A30-4B61-83C4-48C39583A79E}"/>
                    </a:ext>
                  </a:extLst>
                </p:cNvPr>
                <p:cNvSpPr>
                  <a:spLocks noChangeArrowheads="1"/>
                </p:cNvSpPr>
                <p:nvPr/>
              </p:nvSpPr>
              <p:spPr bwMode="auto">
                <a:xfrm>
                  <a:off x="2099"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92" name="Rectangle 114">
                  <a:extLst>
                    <a:ext uri="{FF2B5EF4-FFF2-40B4-BE49-F238E27FC236}">
                      <a16:creationId xmlns:a16="http://schemas.microsoft.com/office/drawing/2014/main" id="{5910BAA4-DBDD-48FE-9028-8BEF543DF938}"/>
                    </a:ext>
                  </a:extLst>
                </p:cNvPr>
                <p:cNvSpPr>
                  <a:spLocks noChangeArrowheads="1"/>
                </p:cNvSpPr>
                <p:nvPr/>
              </p:nvSpPr>
              <p:spPr bwMode="auto">
                <a:xfrm>
                  <a:off x="2241"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93" name="Rectangle 115">
                  <a:extLst>
                    <a:ext uri="{FF2B5EF4-FFF2-40B4-BE49-F238E27FC236}">
                      <a16:creationId xmlns:a16="http://schemas.microsoft.com/office/drawing/2014/main" id="{CFA06AE4-0374-470A-88B0-455C97B52E36}"/>
                    </a:ext>
                  </a:extLst>
                </p:cNvPr>
                <p:cNvSpPr>
                  <a:spLocks noChangeArrowheads="1"/>
                </p:cNvSpPr>
                <p:nvPr/>
              </p:nvSpPr>
              <p:spPr bwMode="auto">
                <a:xfrm>
                  <a:off x="2383"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94" name="Rectangle 117">
                  <a:extLst>
                    <a:ext uri="{FF2B5EF4-FFF2-40B4-BE49-F238E27FC236}">
                      <a16:creationId xmlns:a16="http://schemas.microsoft.com/office/drawing/2014/main" id="{8ECA11E5-D889-46F8-85DC-D856B6323275}"/>
                    </a:ext>
                  </a:extLst>
                </p:cNvPr>
                <p:cNvSpPr>
                  <a:spLocks noChangeArrowheads="1"/>
                </p:cNvSpPr>
                <p:nvPr/>
              </p:nvSpPr>
              <p:spPr bwMode="auto">
                <a:xfrm>
                  <a:off x="2629" y="1927"/>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95" name="Rectangle 118">
                  <a:extLst>
                    <a:ext uri="{FF2B5EF4-FFF2-40B4-BE49-F238E27FC236}">
                      <a16:creationId xmlns:a16="http://schemas.microsoft.com/office/drawing/2014/main" id="{846CAE6C-D299-47CC-9095-796E7D342237}"/>
                    </a:ext>
                  </a:extLst>
                </p:cNvPr>
                <p:cNvSpPr>
                  <a:spLocks noChangeArrowheads="1"/>
                </p:cNvSpPr>
                <p:nvPr/>
              </p:nvSpPr>
              <p:spPr bwMode="auto">
                <a:xfrm>
                  <a:off x="2725" y="1927"/>
                  <a:ext cx="59"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96" name="Rectangle 119">
                  <a:extLst>
                    <a:ext uri="{FF2B5EF4-FFF2-40B4-BE49-F238E27FC236}">
                      <a16:creationId xmlns:a16="http://schemas.microsoft.com/office/drawing/2014/main" id="{345CEBCC-F6AF-4CEB-967C-C1B197F778AD}"/>
                    </a:ext>
                  </a:extLst>
                </p:cNvPr>
                <p:cNvSpPr>
                  <a:spLocks noChangeArrowheads="1"/>
                </p:cNvSpPr>
                <p:nvPr/>
              </p:nvSpPr>
              <p:spPr bwMode="auto">
                <a:xfrm>
                  <a:off x="2823" y="1927"/>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97" name="Rectangle 120">
                  <a:extLst>
                    <a:ext uri="{FF2B5EF4-FFF2-40B4-BE49-F238E27FC236}">
                      <a16:creationId xmlns:a16="http://schemas.microsoft.com/office/drawing/2014/main" id="{27B91306-DF78-4050-BFD1-85A8D05FAEDE}"/>
                    </a:ext>
                  </a:extLst>
                </p:cNvPr>
                <p:cNvSpPr>
                  <a:spLocks noChangeArrowheads="1"/>
                </p:cNvSpPr>
                <p:nvPr/>
              </p:nvSpPr>
              <p:spPr bwMode="auto">
                <a:xfrm>
                  <a:off x="2629" y="2189"/>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98" name="Rectangle 121">
                  <a:extLst>
                    <a:ext uri="{FF2B5EF4-FFF2-40B4-BE49-F238E27FC236}">
                      <a16:creationId xmlns:a16="http://schemas.microsoft.com/office/drawing/2014/main" id="{6BBA3C85-F888-41AA-A365-1C2050718553}"/>
                    </a:ext>
                  </a:extLst>
                </p:cNvPr>
                <p:cNvSpPr>
                  <a:spLocks noChangeArrowheads="1"/>
                </p:cNvSpPr>
                <p:nvPr/>
              </p:nvSpPr>
              <p:spPr bwMode="auto">
                <a:xfrm>
                  <a:off x="2725" y="2189"/>
                  <a:ext cx="59"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499" name="Rectangle 122">
                  <a:extLst>
                    <a:ext uri="{FF2B5EF4-FFF2-40B4-BE49-F238E27FC236}">
                      <a16:creationId xmlns:a16="http://schemas.microsoft.com/office/drawing/2014/main" id="{654F23D0-1C2C-4A49-AAAD-DB39CA70CD58}"/>
                    </a:ext>
                  </a:extLst>
                </p:cNvPr>
                <p:cNvSpPr>
                  <a:spLocks noChangeArrowheads="1"/>
                </p:cNvSpPr>
                <p:nvPr/>
              </p:nvSpPr>
              <p:spPr bwMode="auto">
                <a:xfrm>
                  <a:off x="2823" y="2189"/>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00" name="Rectangle 123">
                  <a:extLst>
                    <a:ext uri="{FF2B5EF4-FFF2-40B4-BE49-F238E27FC236}">
                      <a16:creationId xmlns:a16="http://schemas.microsoft.com/office/drawing/2014/main" id="{3F703C5C-874D-4EA6-99B4-6E91BF3540D6}"/>
                    </a:ext>
                  </a:extLst>
                </p:cNvPr>
                <p:cNvSpPr>
                  <a:spLocks noChangeArrowheads="1"/>
                </p:cNvSpPr>
                <p:nvPr/>
              </p:nvSpPr>
              <p:spPr bwMode="auto">
                <a:xfrm>
                  <a:off x="2629" y="2058"/>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01" name="Rectangle 124">
                  <a:extLst>
                    <a:ext uri="{FF2B5EF4-FFF2-40B4-BE49-F238E27FC236}">
                      <a16:creationId xmlns:a16="http://schemas.microsoft.com/office/drawing/2014/main" id="{1E14B8E9-F638-4F1B-A9E4-CBBAE3FE4A23}"/>
                    </a:ext>
                  </a:extLst>
                </p:cNvPr>
                <p:cNvSpPr>
                  <a:spLocks noChangeArrowheads="1"/>
                </p:cNvSpPr>
                <p:nvPr/>
              </p:nvSpPr>
              <p:spPr bwMode="auto">
                <a:xfrm>
                  <a:off x="2725" y="2058"/>
                  <a:ext cx="59"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02" name="Rectangle 125">
                  <a:extLst>
                    <a:ext uri="{FF2B5EF4-FFF2-40B4-BE49-F238E27FC236}">
                      <a16:creationId xmlns:a16="http://schemas.microsoft.com/office/drawing/2014/main" id="{001F2F0E-9E28-4753-8671-28F8C9F5BDBF}"/>
                    </a:ext>
                  </a:extLst>
                </p:cNvPr>
                <p:cNvSpPr>
                  <a:spLocks noChangeArrowheads="1"/>
                </p:cNvSpPr>
                <p:nvPr/>
              </p:nvSpPr>
              <p:spPr bwMode="auto">
                <a:xfrm>
                  <a:off x="2823" y="2058"/>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grpSp>
        </p:grpSp>
        <p:grpSp>
          <p:nvGrpSpPr>
            <p:cNvPr id="462" name="Group 461">
              <a:extLst>
                <a:ext uri="{FF2B5EF4-FFF2-40B4-BE49-F238E27FC236}">
                  <a16:creationId xmlns:a16="http://schemas.microsoft.com/office/drawing/2014/main" id="{008F15CD-3C93-49FA-B55C-EF8420AFBDDC}"/>
                </a:ext>
              </a:extLst>
            </p:cNvPr>
            <p:cNvGrpSpPr/>
            <p:nvPr/>
          </p:nvGrpSpPr>
          <p:grpSpPr>
            <a:xfrm>
              <a:off x="6395516" y="2080750"/>
              <a:ext cx="2273058" cy="2118803"/>
              <a:chOff x="6395516" y="2080750"/>
              <a:chExt cx="2273058" cy="2118803"/>
            </a:xfrm>
          </p:grpSpPr>
          <p:cxnSp>
            <p:nvCxnSpPr>
              <p:cNvPr id="14" name="Google Shape;3146;p495">
                <a:extLst>
                  <a:ext uri="{FF2B5EF4-FFF2-40B4-BE49-F238E27FC236}">
                    <a16:creationId xmlns:a16="http://schemas.microsoft.com/office/drawing/2014/main" id="{EA3B49E1-3B73-41F8-B428-7F4A20769EB3}"/>
                  </a:ext>
                </a:extLst>
              </p:cNvPr>
              <p:cNvCxnSpPr>
                <a:cxnSpLocks/>
              </p:cNvCxnSpPr>
              <p:nvPr/>
            </p:nvCxnSpPr>
            <p:spPr>
              <a:xfrm flipV="1">
                <a:off x="6593681" y="2620061"/>
                <a:ext cx="0" cy="236960"/>
              </a:xfrm>
              <a:prstGeom prst="straightConnector1">
                <a:avLst/>
              </a:prstGeom>
              <a:ln>
                <a:solidFill>
                  <a:schemeClr val="tx1">
                    <a:lumMod val="50000"/>
                    <a:lumOff val="50000"/>
                  </a:schemeClr>
                </a:solidFill>
                <a:headEnd type="none" w="med" len="med"/>
                <a:tailEnd type="triangle" w="med" len="med"/>
              </a:ln>
            </p:spPr>
          </p:cxnSp>
          <p:grpSp>
            <p:nvGrpSpPr>
              <p:cNvPr id="461" name="Group 460">
                <a:extLst>
                  <a:ext uri="{FF2B5EF4-FFF2-40B4-BE49-F238E27FC236}">
                    <a16:creationId xmlns:a16="http://schemas.microsoft.com/office/drawing/2014/main" id="{F8B34FA8-114A-4C1D-8996-80C21775036B}"/>
                  </a:ext>
                </a:extLst>
              </p:cNvPr>
              <p:cNvGrpSpPr/>
              <p:nvPr/>
            </p:nvGrpSpPr>
            <p:grpSpPr>
              <a:xfrm>
                <a:off x="6395516" y="2080750"/>
                <a:ext cx="2273058" cy="2118803"/>
                <a:chOff x="6395516" y="2080750"/>
                <a:chExt cx="2273058" cy="2118803"/>
              </a:xfrm>
            </p:grpSpPr>
            <p:pic>
              <p:nvPicPr>
                <p:cNvPr id="297" name="Picture 296">
                  <a:extLst>
                    <a:ext uri="{FF2B5EF4-FFF2-40B4-BE49-F238E27FC236}">
                      <a16:creationId xmlns:a16="http://schemas.microsoft.com/office/drawing/2014/main" id="{2C37D370-FCA0-4A07-AD62-01CBEE205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5516" y="2080750"/>
                  <a:ext cx="396332" cy="396332"/>
                </a:xfrm>
                <a:prstGeom prst="rect">
                  <a:avLst/>
                </a:prstGeom>
              </p:spPr>
            </p:pic>
            <p:grpSp>
              <p:nvGrpSpPr>
                <p:cNvPr id="7" name="Group 6">
                  <a:extLst>
                    <a:ext uri="{FF2B5EF4-FFF2-40B4-BE49-F238E27FC236}">
                      <a16:creationId xmlns:a16="http://schemas.microsoft.com/office/drawing/2014/main" id="{D67C9F0D-300C-4F9E-9D64-E0A5CFC1D413}"/>
                    </a:ext>
                  </a:extLst>
                </p:cNvPr>
                <p:cNvGrpSpPr/>
                <p:nvPr/>
              </p:nvGrpSpPr>
              <p:grpSpPr>
                <a:xfrm>
                  <a:off x="6866950" y="2731544"/>
                  <a:ext cx="1801624" cy="1468009"/>
                  <a:chOff x="6866950" y="2731544"/>
                  <a:chExt cx="1801624" cy="1468009"/>
                </a:xfrm>
              </p:grpSpPr>
              <p:grpSp>
                <p:nvGrpSpPr>
                  <p:cNvPr id="15" name="Group 14">
                    <a:extLst>
                      <a:ext uri="{FF2B5EF4-FFF2-40B4-BE49-F238E27FC236}">
                        <a16:creationId xmlns:a16="http://schemas.microsoft.com/office/drawing/2014/main" id="{59EE86E0-F70C-494E-8E00-C4589AE04F62}"/>
                      </a:ext>
                    </a:extLst>
                  </p:cNvPr>
                  <p:cNvGrpSpPr/>
                  <p:nvPr/>
                </p:nvGrpSpPr>
                <p:grpSpPr>
                  <a:xfrm>
                    <a:off x="6866950" y="2875432"/>
                    <a:ext cx="980614" cy="735450"/>
                    <a:chOff x="3106332" y="3653628"/>
                    <a:chExt cx="1126139" cy="844592"/>
                  </a:xfrm>
                </p:grpSpPr>
                <p:cxnSp>
                  <p:nvCxnSpPr>
                    <p:cNvPr id="236" name="Connector: Elbow 470">
                      <a:extLst>
                        <a:ext uri="{FF2B5EF4-FFF2-40B4-BE49-F238E27FC236}">
                          <a16:creationId xmlns:a16="http://schemas.microsoft.com/office/drawing/2014/main" id="{220F63B3-18BD-438F-B70E-AEA24A632A22}"/>
                        </a:ext>
                      </a:extLst>
                    </p:cNvPr>
                    <p:cNvCxnSpPr>
                      <a:cxnSpLocks/>
                    </p:cNvCxnSpPr>
                    <p:nvPr/>
                  </p:nvCxnSpPr>
                  <p:spPr>
                    <a:xfrm rot="10800000" flipV="1">
                      <a:off x="3106332" y="3653628"/>
                      <a:ext cx="1126139" cy="420668"/>
                    </a:xfrm>
                    <a:prstGeom prst="bentConnector3">
                      <a:avLst>
                        <a:gd name="adj1" fmla="val 74244"/>
                      </a:avLst>
                    </a:prstGeom>
                    <a:ln w="952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7" name="Connector: Elbow 471">
                      <a:extLst>
                        <a:ext uri="{FF2B5EF4-FFF2-40B4-BE49-F238E27FC236}">
                          <a16:creationId xmlns:a16="http://schemas.microsoft.com/office/drawing/2014/main" id="{4A712A62-5B23-4852-B812-F348ECEC3EFF}"/>
                        </a:ext>
                      </a:extLst>
                    </p:cNvPr>
                    <p:cNvCxnSpPr>
                      <a:cxnSpLocks/>
                    </p:cNvCxnSpPr>
                    <p:nvPr/>
                  </p:nvCxnSpPr>
                  <p:spPr>
                    <a:xfrm rot="10800000">
                      <a:off x="3106332" y="4074296"/>
                      <a:ext cx="1126138" cy="423924"/>
                    </a:xfrm>
                    <a:prstGeom prst="bentConnector3">
                      <a:avLst>
                        <a:gd name="adj1" fmla="val 74244"/>
                      </a:avLst>
                    </a:prstGeom>
                    <a:ln w="952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Google Shape;3121;p495">
                    <a:extLst>
                      <a:ext uri="{FF2B5EF4-FFF2-40B4-BE49-F238E27FC236}">
                        <a16:creationId xmlns:a16="http://schemas.microsoft.com/office/drawing/2014/main" id="{5D7B7FE2-D102-4F3B-998A-EB3B732CD687}"/>
                      </a:ext>
                    </a:extLst>
                  </p:cNvPr>
                  <p:cNvSpPr txBox="1"/>
                  <p:nvPr/>
                </p:nvSpPr>
                <p:spPr>
                  <a:xfrm flipH="1">
                    <a:off x="7250906" y="2790854"/>
                    <a:ext cx="445893" cy="173185"/>
                  </a:xfrm>
                  <a:prstGeom prst="roundRect">
                    <a:avLst>
                      <a:gd name="adj" fmla="val 50000"/>
                    </a:avLst>
                  </a:prstGeom>
                  <a:solidFill>
                    <a:schemeClr val="accent1"/>
                  </a:solidFill>
                  <a:ln w="15875">
                    <a:noFill/>
                  </a:ln>
                </p:spPr>
                <p:txBody>
                  <a:bodyPr spcFirstLastPara="1" wrap="square" lIns="0" tIns="0" rIns="0" bIns="0" anchor="ctr" anchorCtr="0">
                    <a:spAutoFit/>
                  </a:bodyPr>
                  <a:lstStyle/>
                  <a:p>
                    <a:pPr algn="ctr" defTabSz="1219170">
                      <a:buClr>
                        <a:srgbClr val="FFFFFF"/>
                      </a:buClr>
                      <a:buSzPts val="900"/>
                      <a:defRPr/>
                    </a:pPr>
                    <a:r>
                      <a:rPr lang="en-US" sz="1067" kern="0">
                        <a:solidFill>
                          <a:srgbClr val="0D274D"/>
                        </a:solidFill>
                        <a:latin typeface="CiscoSansTT ExtraLight"/>
                        <a:ea typeface="Arial"/>
                        <a:cs typeface="CiscoSansTT" panose="020B0503020201020303" pitchFamily="34" charset="0"/>
                        <a:sym typeface="Arial"/>
                      </a:rPr>
                      <a:t>MPLS</a:t>
                    </a:r>
                    <a:endParaRPr sz="1067" kern="0">
                      <a:solidFill>
                        <a:srgbClr val="0D274D"/>
                      </a:solidFill>
                      <a:latin typeface="CiscoSansTT ExtraLight"/>
                      <a:ea typeface="Arial"/>
                      <a:cs typeface="CiscoSansTT" panose="020B0503020201020303" pitchFamily="34" charset="0"/>
                      <a:sym typeface="Arial"/>
                    </a:endParaRPr>
                  </a:p>
                </p:txBody>
              </p:sp>
              <p:sp>
                <p:nvSpPr>
                  <p:cNvPr id="17" name="Google Shape;3121;p495">
                    <a:extLst>
                      <a:ext uri="{FF2B5EF4-FFF2-40B4-BE49-F238E27FC236}">
                        <a16:creationId xmlns:a16="http://schemas.microsoft.com/office/drawing/2014/main" id="{19F0C029-0337-42E8-B632-7C13DA12F588}"/>
                      </a:ext>
                    </a:extLst>
                  </p:cNvPr>
                  <p:cNvSpPr txBox="1"/>
                  <p:nvPr/>
                </p:nvSpPr>
                <p:spPr>
                  <a:xfrm flipH="1">
                    <a:off x="7248045" y="3362028"/>
                    <a:ext cx="448754" cy="498115"/>
                  </a:xfrm>
                  <a:prstGeom prst="roundRect">
                    <a:avLst>
                      <a:gd name="adj" fmla="val 50000"/>
                    </a:avLst>
                  </a:prstGeom>
                  <a:solidFill>
                    <a:schemeClr val="accent1"/>
                  </a:solidFill>
                  <a:ln w="15875">
                    <a:noFill/>
                  </a:ln>
                </p:spPr>
                <p:txBody>
                  <a:bodyPr spcFirstLastPara="1" wrap="square" lIns="0" tIns="0" rIns="0" bIns="0" anchor="ctr" anchorCtr="0">
                    <a:spAutoFit/>
                  </a:bodyPr>
                  <a:lstStyle/>
                  <a:p>
                    <a:pPr algn="ctr" defTabSz="1219170">
                      <a:buClr>
                        <a:srgbClr val="FFFFFF"/>
                      </a:buClr>
                      <a:buSzPts val="900"/>
                      <a:defRPr/>
                    </a:pPr>
                    <a:r>
                      <a:rPr lang="en-US" sz="1067" kern="0" dirty="0">
                        <a:solidFill>
                          <a:srgbClr val="0D274D"/>
                        </a:solidFill>
                        <a:latin typeface="CiscoSansTT ExtraLight"/>
                        <a:ea typeface="Arial"/>
                        <a:cs typeface="CiscoSansTT" panose="020B0503020201020303" pitchFamily="34" charset="0"/>
                        <a:sym typeface="Arial"/>
                      </a:rPr>
                      <a:t>Site-to-Site</a:t>
                    </a:r>
                    <a:endParaRPr sz="1067" kern="0" dirty="0">
                      <a:solidFill>
                        <a:srgbClr val="0D274D"/>
                      </a:solidFill>
                      <a:latin typeface="CiscoSansTT ExtraLight"/>
                      <a:ea typeface="Arial"/>
                      <a:cs typeface="CiscoSansTT" panose="020B0503020201020303" pitchFamily="34" charset="0"/>
                      <a:sym typeface="Arial"/>
                    </a:endParaRPr>
                  </a:p>
                </p:txBody>
              </p:sp>
              <p:sp>
                <p:nvSpPr>
                  <p:cNvPr id="18" name="Oval 17">
                    <a:extLst>
                      <a:ext uri="{FF2B5EF4-FFF2-40B4-BE49-F238E27FC236}">
                        <a16:creationId xmlns:a16="http://schemas.microsoft.com/office/drawing/2014/main" id="{26A7A6DA-2412-4A70-BD2B-99904B1959D7}"/>
                      </a:ext>
                    </a:extLst>
                  </p:cNvPr>
                  <p:cNvSpPr>
                    <a:spLocks noChangeAspect="1"/>
                  </p:cNvSpPr>
                  <p:nvPr/>
                </p:nvSpPr>
                <p:spPr>
                  <a:xfrm flipH="1">
                    <a:off x="7817077" y="2857021"/>
                    <a:ext cx="39812" cy="39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19" name="Oval 18">
                    <a:extLst>
                      <a:ext uri="{FF2B5EF4-FFF2-40B4-BE49-F238E27FC236}">
                        <a16:creationId xmlns:a16="http://schemas.microsoft.com/office/drawing/2014/main" id="{1F51B0C8-7F8A-4326-A4E9-CD402E81465C}"/>
                      </a:ext>
                    </a:extLst>
                  </p:cNvPr>
                  <p:cNvSpPr>
                    <a:spLocks noChangeAspect="1"/>
                  </p:cNvSpPr>
                  <p:nvPr/>
                </p:nvSpPr>
                <p:spPr>
                  <a:xfrm flipH="1">
                    <a:off x="7733534" y="2857021"/>
                    <a:ext cx="39812" cy="39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0" name="Oval 19">
                    <a:extLst>
                      <a:ext uri="{FF2B5EF4-FFF2-40B4-BE49-F238E27FC236}">
                        <a16:creationId xmlns:a16="http://schemas.microsoft.com/office/drawing/2014/main" id="{A9C1ECEE-2B96-415A-BB29-6DF90019D179}"/>
                      </a:ext>
                    </a:extLst>
                  </p:cNvPr>
                  <p:cNvSpPr>
                    <a:spLocks noChangeAspect="1"/>
                  </p:cNvSpPr>
                  <p:nvPr/>
                </p:nvSpPr>
                <p:spPr>
                  <a:xfrm flipH="1">
                    <a:off x="7097812" y="2857021"/>
                    <a:ext cx="39812" cy="39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1" name="Oval 20">
                    <a:extLst>
                      <a:ext uri="{FF2B5EF4-FFF2-40B4-BE49-F238E27FC236}">
                        <a16:creationId xmlns:a16="http://schemas.microsoft.com/office/drawing/2014/main" id="{BA63EE53-E01A-4FE9-89E1-327AE93D5EA1}"/>
                      </a:ext>
                    </a:extLst>
                  </p:cNvPr>
                  <p:cNvSpPr>
                    <a:spLocks noChangeAspect="1"/>
                  </p:cNvSpPr>
                  <p:nvPr/>
                </p:nvSpPr>
                <p:spPr>
                  <a:xfrm flipH="1">
                    <a:off x="7097812" y="2978809"/>
                    <a:ext cx="39812" cy="39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2" name="Oval 21">
                    <a:extLst>
                      <a:ext uri="{FF2B5EF4-FFF2-40B4-BE49-F238E27FC236}">
                        <a16:creationId xmlns:a16="http://schemas.microsoft.com/office/drawing/2014/main" id="{CD8B0A74-F4DA-4A04-BA59-4844FAD4F8F6}"/>
                      </a:ext>
                    </a:extLst>
                  </p:cNvPr>
                  <p:cNvSpPr>
                    <a:spLocks noChangeAspect="1"/>
                  </p:cNvSpPr>
                  <p:nvPr/>
                </p:nvSpPr>
                <p:spPr>
                  <a:xfrm flipH="1">
                    <a:off x="7097812" y="3100597"/>
                    <a:ext cx="39812" cy="39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3" name="Oval 22">
                    <a:extLst>
                      <a:ext uri="{FF2B5EF4-FFF2-40B4-BE49-F238E27FC236}">
                        <a16:creationId xmlns:a16="http://schemas.microsoft.com/office/drawing/2014/main" id="{27671854-A554-41CC-BBE0-0493868A576C}"/>
                      </a:ext>
                    </a:extLst>
                  </p:cNvPr>
                  <p:cNvSpPr>
                    <a:spLocks noChangeAspect="1"/>
                  </p:cNvSpPr>
                  <p:nvPr/>
                </p:nvSpPr>
                <p:spPr>
                  <a:xfrm flipH="1">
                    <a:off x="7097812" y="3221498"/>
                    <a:ext cx="39812" cy="39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4" name="Oval 23">
                    <a:extLst>
                      <a:ext uri="{FF2B5EF4-FFF2-40B4-BE49-F238E27FC236}">
                        <a16:creationId xmlns:a16="http://schemas.microsoft.com/office/drawing/2014/main" id="{5EA4CA81-2A53-40D5-B99B-63F8278216D2}"/>
                      </a:ext>
                    </a:extLst>
                  </p:cNvPr>
                  <p:cNvSpPr>
                    <a:spLocks noChangeAspect="1"/>
                  </p:cNvSpPr>
                  <p:nvPr/>
                </p:nvSpPr>
                <p:spPr>
                  <a:xfrm flipH="1">
                    <a:off x="7025302" y="3221498"/>
                    <a:ext cx="39812" cy="39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6" name="Oval 25">
                    <a:extLst>
                      <a:ext uri="{FF2B5EF4-FFF2-40B4-BE49-F238E27FC236}">
                        <a16:creationId xmlns:a16="http://schemas.microsoft.com/office/drawing/2014/main" id="{8665DCA0-27F0-4AE2-9EE8-3B3531434697}"/>
                      </a:ext>
                    </a:extLst>
                  </p:cNvPr>
                  <p:cNvSpPr>
                    <a:spLocks noChangeAspect="1"/>
                  </p:cNvSpPr>
                  <p:nvPr/>
                </p:nvSpPr>
                <p:spPr>
                  <a:xfrm flipH="1">
                    <a:off x="6950841" y="3221498"/>
                    <a:ext cx="39812" cy="39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7" name="Oval 26">
                    <a:extLst>
                      <a:ext uri="{FF2B5EF4-FFF2-40B4-BE49-F238E27FC236}">
                        <a16:creationId xmlns:a16="http://schemas.microsoft.com/office/drawing/2014/main" id="{4C11B0D8-5B50-437C-AABD-06A95CDC4B29}"/>
                      </a:ext>
                    </a:extLst>
                  </p:cNvPr>
                  <p:cNvSpPr>
                    <a:spLocks noChangeAspect="1"/>
                  </p:cNvSpPr>
                  <p:nvPr/>
                </p:nvSpPr>
                <p:spPr>
                  <a:xfrm flipH="1">
                    <a:off x="7174360" y="2857021"/>
                    <a:ext cx="39812" cy="39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8" name="Oval 27">
                    <a:extLst>
                      <a:ext uri="{FF2B5EF4-FFF2-40B4-BE49-F238E27FC236}">
                        <a16:creationId xmlns:a16="http://schemas.microsoft.com/office/drawing/2014/main" id="{34F41502-2ADD-4A8B-8F49-60BF6D5D9065}"/>
                      </a:ext>
                    </a:extLst>
                  </p:cNvPr>
                  <p:cNvSpPr>
                    <a:spLocks noChangeAspect="1"/>
                  </p:cNvSpPr>
                  <p:nvPr/>
                </p:nvSpPr>
                <p:spPr>
                  <a:xfrm flipH="1">
                    <a:off x="7817077" y="3590925"/>
                    <a:ext cx="39812" cy="39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29" name="Oval 28">
                    <a:extLst>
                      <a:ext uri="{FF2B5EF4-FFF2-40B4-BE49-F238E27FC236}">
                        <a16:creationId xmlns:a16="http://schemas.microsoft.com/office/drawing/2014/main" id="{6A060875-D163-41CD-89F6-11D94DB59EE7}"/>
                      </a:ext>
                    </a:extLst>
                  </p:cNvPr>
                  <p:cNvSpPr>
                    <a:spLocks noChangeAspect="1"/>
                  </p:cNvSpPr>
                  <p:nvPr/>
                </p:nvSpPr>
                <p:spPr>
                  <a:xfrm flipH="1">
                    <a:off x="7733534" y="3590925"/>
                    <a:ext cx="39812" cy="39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30" name="Oval 29">
                    <a:extLst>
                      <a:ext uri="{FF2B5EF4-FFF2-40B4-BE49-F238E27FC236}">
                        <a16:creationId xmlns:a16="http://schemas.microsoft.com/office/drawing/2014/main" id="{560105CF-D960-478E-9C70-958ABFA0D9AF}"/>
                      </a:ext>
                    </a:extLst>
                  </p:cNvPr>
                  <p:cNvSpPr>
                    <a:spLocks noChangeAspect="1"/>
                  </p:cNvSpPr>
                  <p:nvPr/>
                </p:nvSpPr>
                <p:spPr>
                  <a:xfrm flipH="1">
                    <a:off x="7097812" y="3590925"/>
                    <a:ext cx="39812" cy="39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31" name="Oval 30">
                    <a:extLst>
                      <a:ext uri="{FF2B5EF4-FFF2-40B4-BE49-F238E27FC236}">
                        <a16:creationId xmlns:a16="http://schemas.microsoft.com/office/drawing/2014/main" id="{F0F395AC-EB31-4EC6-BB8D-458AD6EB44E6}"/>
                      </a:ext>
                    </a:extLst>
                  </p:cNvPr>
                  <p:cNvSpPr>
                    <a:spLocks noChangeAspect="1"/>
                  </p:cNvSpPr>
                  <p:nvPr/>
                </p:nvSpPr>
                <p:spPr>
                  <a:xfrm flipH="1">
                    <a:off x="7174361" y="3590925"/>
                    <a:ext cx="39812" cy="39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32" name="Oval 31">
                    <a:extLst>
                      <a:ext uri="{FF2B5EF4-FFF2-40B4-BE49-F238E27FC236}">
                        <a16:creationId xmlns:a16="http://schemas.microsoft.com/office/drawing/2014/main" id="{9BA1F77F-75D7-4A18-A8CF-6A741B78D02A}"/>
                      </a:ext>
                    </a:extLst>
                  </p:cNvPr>
                  <p:cNvSpPr>
                    <a:spLocks noChangeAspect="1"/>
                  </p:cNvSpPr>
                  <p:nvPr/>
                </p:nvSpPr>
                <p:spPr>
                  <a:xfrm flipH="1">
                    <a:off x="7097812" y="3344174"/>
                    <a:ext cx="39812" cy="39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33" name="Oval 32">
                    <a:extLst>
                      <a:ext uri="{FF2B5EF4-FFF2-40B4-BE49-F238E27FC236}">
                        <a16:creationId xmlns:a16="http://schemas.microsoft.com/office/drawing/2014/main" id="{E10F497F-0069-42E3-96B4-59624AAD6131}"/>
                      </a:ext>
                    </a:extLst>
                  </p:cNvPr>
                  <p:cNvSpPr>
                    <a:spLocks noChangeAspect="1"/>
                  </p:cNvSpPr>
                  <p:nvPr/>
                </p:nvSpPr>
                <p:spPr>
                  <a:xfrm flipH="1">
                    <a:off x="7097812" y="3465962"/>
                    <a:ext cx="39812" cy="39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sp>
                <p:nvSpPr>
                  <p:cNvPr id="37" name="Google Shape;3121;p495">
                    <a:extLst>
                      <a:ext uri="{FF2B5EF4-FFF2-40B4-BE49-F238E27FC236}">
                        <a16:creationId xmlns:a16="http://schemas.microsoft.com/office/drawing/2014/main" id="{8FB5CF8A-B8A9-495C-B115-95CF56228F1C}"/>
                      </a:ext>
                    </a:extLst>
                  </p:cNvPr>
                  <p:cNvSpPr txBox="1"/>
                  <p:nvPr/>
                </p:nvSpPr>
                <p:spPr>
                  <a:xfrm>
                    <a:off x="7973713" y="3853184"/>
                    <a:ext cx="448754" cy="346369"/>
                  </a:xfrm>
                  <a:prstGeom prst="roundRect">
                    <a:avLst>
                      <a:gd name="adj" fmla="val 50000"/>
                    </a:avLst>
                  </a:prstGeom>
                  <a:solidFill>
                    <a:schemeClr val="accent1"/>
                  </a:solidFill>
                  <a:ln w="15875">
                    <a:noFill/>
                  </a:ln>
                </p:spPr>
                <p:txBody>
                  <a:bodyPr spcFirstLastPara="1" wrap="square" lIns="0" tIns="0" rIns="0" bIns="0" anchor="ctr" anchorCtr="0">
                    <a:spAutoFit/>
                  </a:bodyPr>
                  <a:lstStyle/>
                  <a:p>
                    <a:pPr algn="ctr" defTabSz="1219170">
                      <a:buClr>
                        <a:srgbClr val="FFFFFF"/>
                      </a:buClr>
                      <a:buSzPts val="900"/>
                      <a:defRPr/>
                    </a:pPr>
                    <a:r>
                      <a:rPr lang="en-US" sz="1067" kern="0" dirty="0">
                        <a:solidFill>
                          <a:srgbClr val="0D274D"/>
                        </a:solidFill>
                        <a:latin typeface="CiscoSansTT ExtraLight"/>
                        <a:ea typeface="Arial"/>
                        <a:cs typeface="CiscoSansTT" panose="020B0503020201020303" pitchFamily="34" charset="0"/>
                        <a:sym typeface="Arial"/>
                      </a:rPr>
                      <a:t>Client VPN</a:t>
                    </a:r>
                  </a:p>
                </p:txBody>
              </p:sp>
              <p:cxnSp>
                <p:nvCxnSpPr>
                  <p:cNvPr id="39" name="Google Shape;3146;p495">
                    <a:extLst>
                      <a:ext uri="{FF2B5EF4-FFF2-40B4-BE49-F238E27FC236}">
                        <a16:creationId xmlns:a16="http://schemas.microsoft.com/office/drawing/2014/main" id="{B749CEF9-BF5D-47B4-8CFF-9EE698190C2A}"/>
                      </a:ext>
                    </a:extLst>
                  </p:cNvPr>
                  <p:cNvCxnSpPr>
                    <a:cxnSpLocks/>
                  </p:cNvCxnSpPr>
                  <p:nvPr/>
                </p:nvCxnSpPr>
                <p:spPr>
                  <a:xfrm flipV="1">
                    <a:off x="8195923" y="3745519"/>
                    <a:ext cx="0" cy="137160"/>
                  </a:xfrm>
                  <a:prstGeom prst="straightConnector1">
                    <a:avLst/>
                  </a:prstGeom>
                  <a:ln>
                    <a:solidFill>
                      <a:schemeClr val="tx1">
                        <a:lumMod val="50000"/>
                        <a:lumOff val="50000"/>
                      </a:schemeClr>
                    </a:solidFill>
                    <a:headEnd type="none" w="med" len="med"/>
                    <a:tailEnd type="triangle" w="med" len="med"/>
                  </a:ln>
                </p:spPr>
              </p:cxnSp>
              <p:sp>
                <p:nvSpPr>
                  <p:cNvPr id="51" name="Google Shape;3121;p495">
                    <a:extLst>
                      <a:ext uri="{FF2B5EF4-FFF2-40B4-BE49-F238E27FC236}">
                        <a16:creationId xmlns:a16="http://schemas.microsoft.com/office/drawing/2014/main" id="{47837A48-3E3E-4B1C-8E3A-CD6780BC33C9}"/>
                      </a:ext>
                    </a:extLst>
                  </p:cNvPr>
                  <p:cNvSpPr txBox="1"/>
                  <p:nvPr/>
                </p:nvSpPr>
                <p:spPr>
                  <a:xfrm>
                    <a:off x="7831494" y="3045565"/>
                    <a:ext cx="837080" cy="124649"/>
                  </a:xfrm>
                  <a:prstGeom prst="rect">
                    <a:avLst/>
                  </a:prstGeom>
                  <a:noFill/>
                  <a:ln w="19050">
                    <a:noFill/>
                  </a:ln>
                </p:spPr>
                <p:txBody>
                  <a:bodyPr spcFirstLastPara="1" wrap="square" lIns="0" tIns="0" rIns="0" bIns="0" anchor="ctr" anchorCtr="0">
                    <a:spAutoFit/>
                  </a:bodyPr>
                  <a:lstStyle/>
                  <a:p>
                    <a:pPr algn="ctr" defTabSz="1219170">
                      <a:lnSpc>
                        <a:spcPct val="90000"/>
                      </a:lnSpc>
                      <a:buClr>
                        <a:srgbClr val="FFFFFF"/>
                      </a:buClr>
                      <a:buSzPts val="900"/>
                      <a:defRPr/>
                    </a:pPr>
                    <a:r>
                      <a:rPr lang="en-US" sz="1200" b="1" kern="0">
                        <a:solidFill>
                          <a:srgbClr val="0D274D"/>
                        </a:solidFill>
                        <a:latin typeface="CiscoSansTT ExtraLight"/>
                        <a:ea typeface="Arial"/>
                        <a:cs typeface="CiscoSansTT" panose="020B0503020201020303" pitchFamily="34" charset="0"/>
                        <a:sym typeface="Arial"/>
                      </a:rPr>
                      <a:t>Branch offices</a:t>
                    </a:r>
                    <a:endParaRPr sz="1200" b="1" kern="0">
                      <a:solidFill>
                        <a:srgbClr val="0D274D"/>
                      </a:solidFill>
                      <a:latin typeface="CiscoSansTT ExtraLight"/>
                      <a:ea typeface="Arial"/>
                      <a:cs typeface="CiscoSansTT" panose="020B0503020201020303" pitchFamily="34" charset="0"/>
                      <a:sym typeface="Arial"/>
                    </a:endParaRPr>
                  </a:p>
                </p:txBody>
              </p:sp>
              <p:sp>
                <p:nvSpPr>
                  <p:cNvPr id="432" name="Oval 431">
                    <a:extLst>
                      <a:ext uri="{FF2B5EF4-FFF2-40B4-BE49-F238E27FC236}">
                        <a16:creationId xmlns:a16="http://schemas.microsoft.com/office/drawing/2014/main" id="{2011AF54-DA29-4F5C-85A0-5CDBEC8D5749}"/>
                      </a:ext>
                    </a:extLst>
                  </p:cNvPr>
                  <p:cNvSpPr>
                    <a:spLocks noChangeAspect="1"/>
                  </p:cNvSpPr>
                  <p:nvPr/>
                </p:nvSpPr>
                <p:spPr>
                  <a:xfrm>
                    <a:off x="8176533" y="3880840"/>
                    <a:ext cx="39812" cy="3981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grpSp>
                <p:nvGrpSpPr>
                  <p:cNvPr id="545" name="Group 105">
                    <a:extLst>
                      <a:ext uri="{FF2B5EF4-FFF2-40B4-BE49-F238E27FC236}">
                        <a16:creationId xmlns:a16="http://schemas.microsoft.com/office/drawing/2014/main" id="{8F71899A-5360-47D9-85ED-60593F7B0231}"/>
                      </a:ext>
                    </a:extLst>
                  </p:cNvPr>
                  <p:cNvGrpSpPr>
                    <a:grpSpLocks noChangeAspect="1"/>
                  </p:cNvGrpSpPr>
                  <p:nvPr/>
                </p:nvGrpSpPr>
                <p:grpSpPr bwMode="auto">
                  <a:xfrm>
                    <a:off x="8110032" y="2731544"/>
                    <a:ext cx="286316" cy="269930"/>
                    <a:chOff x="1991" y="1544"/>
                    <a:chExt cx="961" cy="906"/>
                  </a:xfrm>
                </p:grpSpPr>
                <p:sp>
                  <p:nvSpPr>
                    <p:cNvPr id="546" name="Freeform 116">
                      <a:extLst>
                        <a:ext uri="{FF2B5EF4-FFF2-40B4-BE49-F238E27FC236}">
                          <a16:creationId xmlns:a16="http://schemas.microsoft.com/office/drawing/2014/main" id="{2E7A3EB5-63E1-444A-A082-78B6EF1CF21E}"/>
                        </a:ext>
                      </a:extLst>
                    </p:cNvPr>
                    <p:cNvSpPr>
                      <a:spLocks/>
                    </p:cNvSpPr>
                    <p:nvPr/>
                  </p:nvSpPr>
                  <p:spPr bwMode="auto">
                    <a:xfrm>
                      <a:off x="2517" y="1846"/>
                      <a:ext cx="435" cy="604"/>
                    </a:xfrm>
                    <a:custGeom>
                      <a:avLst/>
                      <a:gdLst>
                        <a:gd name="T0" fmla="*/ 5 w 52"/>
                        <a:gd name="T1" fmla="*/ 0 h 74"/>
                        <a:gd name="T2" fmla="*/ 0 w 52"/>
                        <a:gd name="T3" fmla="*/ 5 h 74"/>
                        <a:gd name="T4" fmla="*/ 0 w 52"/>
                        <a:gd name="T5" fmla="*/ 74 h 74"/>
                        <a:gd name="T6" fmla="*/ 52 w 52"/>
                        <a:gd name="T7" fmla="*/ 74 h 74"/>
                        <a:gd name="T8" fmla="*/ 52 w 52"/>
                        <a:gd name="T9" fmla="*/ 5 h 74"/>
                        <a:gd name="T10" fmla="*/ 47 w 52"/>
                        <a:gd name="T11" fmla="*/ 0 h 74"/>
                        <a:gd name="T12" fmla="*/ 5 w 52"/>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2" h="74">
                          <a:moveTo>
                            <a:pt x="5" y="0"/>
                          </a:moveTo>
                          <a:cubicBezTo>
                            <a:pt x="2" y="0"/>
                            <a:pt x="0" y="2"/>
                            <a:pt x="0" y="5"/>
                          </a:cubicBezTo>
                          <a:cubicBezTo>
                            <a:pt x="0" y="74"/>
                            <a:pt x="0" y="74"/>
                            <a:pt x="0" y="74"/>
                          </a:cubicBezTo>
                          <a:cubicBezTo>
                            <a:pt x="52" y="74"/>
                            <a:pt x="52" y="74"/>
                            <a:pt x="52" y="74"/>
                          </a:cubicBezTo>
                          <a:cubicBezTo>
                            <a:pt x="52" y="5"/>
                            <a:pt x="52" y="5"/>
                            <a:pt x="52" y="5"/>
                          </a:cubicBezTo>
                          <a:cubicBezTo>
                            <a:pt x="52" y="2"/>
                            <a:pt x="50" y="0"/>
                            <a:pt x="47" y="0"/>
                          </a:cubicBezTo>
                          <a:lnTo>
                            <a:pt x="5" y="0"/>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47" name="Freeform 106">
                      <a:extLst>
                        <a:ext uri="{FF2B5EF4-FFF2-40B4-BE49-F238E27FC236}">
                          <a16:creationId xmlns:a16="http://schemas.microsoft.com/office/drawing/2014/main" id="{BB85C6F4-B26F-4153-9D18-CE7D54522642}"/>
                        </a:ext>
                      </a:extLst>
                    </p:cNvPr>
                    <p:cNvSpPr>
                      <a:spLocks/>
                    </p:cNvSpPr>
                    <p:nvPr/>
                  </p:nvSpPr>
                  <p:spPr bwMode="auto">
                    <a:xfrm>
                      <a:off x="1991" y="1544"/>
                      <a:ext cx="585" cy="906"/>
                    </a:xfrm>
                    <a:custGeom>
                      <a:avLst/>
                      <a:gdLst>
                        <a:gd name="T0" fmla="*/ 5 w 70"/>
                        <a:gd name="T1" fmla="*/ 0 h 111"/>
                        <a:gd name="T2" fmla="*/ 0 w 70"/>
                        <a:gd name="T3" fmla="*/ 5 h 111"/>
                        <a:gd name="T4" fmla="*/ 0 w 70"/>
                        <a:gd name="T5" fmla="*/ 111 h 111"/>
                        <a:gd name="T6" fmla="*/ 70 w 70"/>
                        <a:gd name="T7" fmla="*/ 111 h 111"/>
                        <a:gd name="T8" fmla="*/ 70 w 70"/>
                        <a:gd name="T9" fmla="*/ 5 h 111"/>
                        <a:gd name="T10" fmla="*/ 65 w 70"/>
                        <a:gd name="T11" fmla="*/ 0 h 111"/>
                        <a:gd name="T12" fmla="*/ 5 w 7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70" h="111">
                          <a:moveTo>
                            <a:pt x="5" y="0"/>
                          </a:moveTo>
                          <a:cubicBezTo>
                            <a:pt x="2" y="0"/>
                            <a:pt x="0" y="3"/>
                            <a:pt x="0" y="5"/>
                          </a:cubicBezTo>
                          <a:cubicBezTo>
                            <a:pt x="0" y="111"/>
                            <a:pt x="0" y="111"/>
                            <a:pt x="0" y="111"/>
                          </a:cubicBezTo>
                          <a:cubicBezTo>
                            <a:pt x="70" y="111"/>
                            <a:pt x="70" y="111"/>
                            <a:pt x="70" y="111"/>
                          </a:cubicBezTo>
                          <a:cubicBezTo>
                            <a:pt x="70" y="5"/>
                            <a:pt x="70" y="5"/>
                            <a:pt x="70" y="5"/>
                          </a:cubicBezTo>
                          <a:cubicBezTo>
                            <a:pt x="70" y="3"/>
                            <a:pt x="67" y="0"/>
                            <a:pt x="65" y="0"/>
                          </a:cubicBezTo>
                          <a:lnTo>
                            <a:pt x="5"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48" name="Rectangle 107">
                      <a:extLst>
                        <a:ext uri="{FF2B5EF4-FFF2-40B4-BE49-F238E27FC236}">
                          <a16:creationId xmlns:a16="http://schemas.microsoft.com/office/drawing/2014/main" id="{2B2A84DA-5700-40DD-9152-6F1E670875F9}"/>
                        </a:ext>
                      </a:extLst>
                    </p:cNvPr>
                    <p:cNvSpPr>
                      <a:spLocks noChangeArrowheads="1"/>
                    </p:cNvSpPr>
                    <p:nvPr/>
                  </p:nvSpPr>
                  <p:spPr bwMode="auto">
                    <a:xfrm>
                      <a:off x="2099"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49" name="Rectangle 108">
                      <a:extLst>
                        <a:ext uri="{FF2B5EF4-FFF2-40B4-BE49-F238E27FC236}">
                          <a16:creationId xmlns:a16="http://schemas.microsoft.com/office/drawing/2014/main" id="{2C6EE1C6-3CCF-4CFA-B20F-641FFBC27D79}"/>
                        </a:ext>
                      </a:extLst>
                    </p:cNvPr>
                    <p:cNvSpPr>
                      <a:spLocks noChangeArrowheads="1"/>
                    </p:cNvSpPr>
                    <p:nvPr/>
                  </p:nvSpPr>
                  <p:spPr bwMode="auto">
                    <a:xfrm>
                      <a:off x="2241"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50" name="Rectangle 109">
                      <a:extLst>
                        <a:ext uri="{FF2B5EF4-FFF2-40B4-BE49-F238E27FC236}">
                          <a16:creationId xmlns:a16="http://schemas.microsoft.com/office/drawing/2014/main" id="{B6070E3A-784D-4109-BE47-3A5806357567}"/>
                        </a:ext>
                      </a:extLst>
                    </p:cNvPr>
                    <p:cNvSpPr>
                      <a:spLocks noChangeArrowheads="1"/>
                    </p:cNvSpPr>
                    <p:nvPr/>
                  </p:nvSpPr>
                  <p:spPr bwMode="auto">
                    <a:xfrm>
                      <a:off x="2383"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51" name="Rectangle 110">
                      <a:extLst>
                        <a:ext uri="{FF2B5EF4-FFF2-40B4-BE49-F238E27FC236}">
                          <a16:creationId xmlns:a16="http://schemas.microsoft.com/office/drawing/2014/main" id="{E28E6DAD-971D-4D13-B1EA-2A1C34865525}"/>
                        </a:ext>
                      </a:extLst>
                    </p:cNvPr>
                    <p:cNvSpPr>
                      <a:spLocks noChangeArrowheads="1"/>
                    </p:cNvSpPr>
                    <p:nvPr/>
                  </p:nvSpPr>
                  <p:spPr bwMode="auto">
                    <a:xfrm>
                      <a:off x="2099"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52" name="Rectangle 111">
                      <a:extLst>
                        <a:ext uri="{FF2B5EF4-FFF2-40B4-BE49-F238E27FC236}">
                          <a16:creationId xmlns:a16="http://schemas.microsoft.com/office/drawing/2014/main" id="{6CEE6D73-6B23-4C44-8A55-1F54ACCFA2FF}"/>
                        </a:ext>
                      </a:extLst>
                    </p:cNvPr>
                    <p:cNvSpPr>
                      <a:spLocks noChangeArrowheads="1"/>
                    </p:cNvSpPr>
                    <p:nvPr/>
                  </p:nvSpPr>
                  <p:spPr bwMode="auto">
                    <a:xfrm>
                      <a:off x="2241"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53" name="Rectangle 112">
                      <a:extLst>
                        <a:ext uri="{FF2B5EF4-FFF2-40B4-BE49-F238E27FC236}">
                          <a16:creationId xmlns:a16="http://schemas.microsoft.com/office/drawing/2014/main" id="{E4B60138-445F-4A10-B3E3-09823B6385FF}"/>
                        </a:ext>
                      </a:extLst>
                    </p:cNvPr>
                    <p:cNvSpPr>
                      <a:spLocks noChangeArrowheads="1"/>
                    </p:cNvSpPr>
                    <p:nvPr/>
                  </p:nvSpPr>
                  <p:spPr bwMode="auto">
                    <a:xfrm>
                      <a:off x="2383"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54" name="Rectangle 113">
                      <a:extLst>
                        <a:ext uri="{FF2B5EF4-FFF2-40B4-BE49-F238E27FC236}">
                          <a16:creationId xmlns:a16="http://schemas.microsoft.com/office/drawing/2014/main" id="{27978907-0A30-4B61-83C4-48C39583A79E}"/>
                        </a:ext>
                      </a:extLst>
                    </p:cNvPr>
                    <p:cNvSpPr>
                      <a:spLocks noChangeArrowheads="1"/>
                    </p:cNvSpPr>
                    <p:nvPr/>
                  </p:nvSpPr>
                  <p:spPr bwMode="auto">
                    <a:xfrm>
                      <a:off x="2099"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55" name="Rectangle 114">
                      <a:extLst>
                        <a:ext uri="{FF2B5EF4-FFF2-40B4-BE49-F238E27FC236}">
                          <a16:creationId xmlns:a16="http://schemas.microsoft.com/office/drawing/2014/main" id="{5910BAA4-DBDD-48FE-9028-8BEF543DF938}"/>
                        </a:ext>
                      </a:extLst>
                    </p:cNvPr>
                    <p:cNvSpPr>
                      <a:spLocks noChangeArrowheads="1"/>
                    </p:cNvSpPr>
                    <p:nvPr/>
                  </p:nvSpPr>
                  <p:spPr bwMode="auto">
                    <a:xfrm>
                      <a:off x="2241"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56" name="Rectangle 115">
                      <a:extLst>
                        <a:ext uri="{FF2B5EF4-FFF2-40B4-BE49-F238E27FC236}">
                          <a16:creationId xmlns:a16="http://schemas.microsoft.com/office/drawing/2014/main" id="{CFA06AE4-0374-470A-88B0-455C97B52E36}"/>
                        </a:ext>
                      </a:extLst>
                    </p:cNvPr>
                    <p:cNvSpPr>
                      <a:spLocks noChangeArrowheads="1"/>
                    </p:cNvSpPr>
                    <p:nvPr/>
                  </p:nvSpPr>
                  <p:spPr bwMode="auto">
                    <a:xfrm>
                      <a:off x="2383"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57" name="Rectangle 117">
                      <a:extLst>
                        <a:ext uri="{FF2B5EF4-FFF2-40B4-BE49-F238E27FC236}">
                          <a16:creationId xmlns:a16="http://schemas.microsoft.com/office/drawing/2014/main" id="{8ECA11E5-D889-46F8-85DC-D856B6323275}"/>
                        </a:ext>
                      </a:extLst>
                    </p:cNvPr>
                    <p:cNvSpPr>
                      <a:spLocks noChangeArrowheads="1"/>
                    </p:cNvSpPr>
                    <p:nvPr/>
                  </p:nvSpPr>
                  <p:spPr bwMode="auto">
                    <a:xfrm>
                      <a:off x="2629" y="1927"/>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58" name="Rectangle 118">
                      <a:extLst>
                        <a:ext uri="{FF2B5EF4-FFF2-40B4-BE49-F238E27FC236}">
                          <a16:creationId xmlns:a16="http://schemas.microsoft.com/office/drawing/2014/main" id="{846CAE6C-D299-47CC-9095-796E7D342237}"/>
                        </a:ext>
                      </a:extLst>
                    </p:cNvPr>
                    <p:cNvSpPr>
                      <a:spLocks noChangeArrowheads="1"/>
                    </p:cNvSpPr>
                    <p:nvPr/>
                  </p:nvSpPr>
                  <p:spPr bwMode="auto">
                    <a:xfrm>
                      <a:off x="2725" y="1927"/>
                      <a:ext cx="59"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59" name="Rectangle 119">
                      <a:extLst>
                        <a:ext uri="{FF2B5EF4-FFF2-40B4-BE49-F238E27FC236}">
                          <a16:creationId xmlns:a16="http://schemas.microsoft.com/office/drawing/2014/main" id="{345CEBCC-F6AF-4CEB-967C-C1B197F778AD}"/>
                        </a:ext>
                      </a:extLst>
                    </p:cNvPr>
                    <p:cNvSpPr>
                      <a:spLocks noChangeArrowheads="1"/>
                    </p:cNvSpPr>
                    <p:nvPr/>
                  </p:nvSpPr>
                  <p:spPr bwMode="auto">
                    <a:xfrm>
                      <a:off x="2823" y="1927"/>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60" name="Rectangle 120">
                      <a:extLst>
                        <a:ext uri="{FF2B5EF4-FFF2-40B4-BE49-F238E27FC236}">
                          <a16:creationId xmlns:a16="http://schemas.microsoft.com/office/drawing/2014/main" id="{27B91306-DF78-4050-BFD1-85A8D05FAEDE}"/>
                        </a:ext>
                      </a:extLst>
                    </p:cNvPr>
                    <p:cNvSpPr>
                      <a:spLocks noChangeArrowheads="1"/>
                    </p:cNvSpPr>
                    <p:nvPr/>
                  </p:nvSpPr>
                  <p:spPr bwMode="auto">
                    <a:xfrm>
                      <a:off x="2629" y="2189"/>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61" name="Rectangle 121">
                      <a:extLst>
                        <a:ext uri="{FF2B5EF4-FFF2-40B4-BE49-F238E27FC236}">
                          <a16:creationId xmlns:a16="http://schemas.microsoft.com/office/drawing/2014/main" id="{6BBA3C85-F888-41AA-A365-1C2050718553}"/>
                        </a:ext>
                      </a:extLst>
                    </p:cNvPr>
                    <p:cNvSpPr>
                      <a:spLocks noChangeArrowheads="1"/>
                    </p:cNvSpPr>
                    <p:nvPr/>
                  </p:nvSpPr>
                  <p:spPr bwMode="auto">
                    <a:xfrm>
                      <a:off x="2725" y="2189"/>
                      <a:ext cx="59"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62" name="Rectangle 122">
                      <a:extLst>
                        <a:ext uri="{FF2B5EF4-FFF2-40B4-BE49-F238E27FC236}">
                          <a16:creationId xmlns:a16="http://schemas.microsoft.com/office/drawing/2014/main" id="{654F23D0-1C2C-4A49-AAAD-DB39CA70CD58}"/>
                        </a:ext>
                      </a:extLst>
                    </p:cNvPr>
                    <p:cNvSpPr>
                      <a:spLocks noChangeArrowheads="1"/>
                    </p:cNvSpPr>
                    <p:nvPr/>
                  </p:nvSpPr>
                  <p:spPr bwMode="auto">
                    <a:xfrm>
                      <a:off x="2823" y="2189"/>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63" name="Rectangle 123">
                      <a:extLst>
                        <a:ext uri="{FF2B5EF4-FFF2-40B4-BE49-F238E27FC236}">
                          <a16:creationId xmlns:a16="http://schemas.microsoft.com/office/drawing/2014/main" id="{3F703C5C-874D-4EA6-99B4-6E91BF3540D6}"/>
                        </a:ext>
                      </a:extLst>
                    </p:cNvPr>
                    <p:cNvSpPr>
                      <a:spLocks noChangeArrowheads="1"/>
                    </p:cNvSpPr>
                    <p:nvPr/>
                  </p:nvSpPr>
                  <p:spPr bwMode="auto">
                    <a:xfrm>
                      <a:off x="2629" y="2058"/>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64" name="Rectangle 124">
                      <a:extLst>
                        <a:ext uri="{FF2B5EF4-FFF2-40B4-BE49-F238E27FC236}">
                          <a16:creationId xmlns:a16="http://schemas.microsoft.com/office/drawing/2014/main" id="{1E14B8E9-F638-4F1B-A9E4-CBBAE3FE4A23}"/>
                        </a:ext>
                      </a:extLst>
                    </p:cNvPr>
                    <p:cNvSpPr>
                      <a:spLocks noChangeArrowheads="1"/>
                    </p:cNvSpPr>
                    <p:nvPr/>
                  </p:nvSpPr>
                  <p:spPr bwMode="auto">
                    <a:xfrm>
                      <a:off x="2725" y="2058"/>
                      <a:ext cx="59"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65" name="Rectangle 125">
                      <a:extLst>
                        <a:ext uri="{FF2B5EF4-FFF2-40B4-BE49-F238E27FC236}">
                          <a16:creationId xmlns:a16="http://schemas.microsoft.com/office/drawing/2014/main" id="{001F2F0E-9E28-4753-8671-28F8C9F5BDBF}"/>
                        </a:ext>
                      </a:extLst>
                    </p:cNvPr>
                    <p:cNvSpPr>
                      <a:spLocks noChangeArrowheads="1"/>
                    </p:cNvSpPr>
                    <p:nvPr/>
                  </p:nvSpPr>
                  <p:spPr bwMode="auto">
                    <a:xfrm>
                      <a:off x="2823" y="2058"/>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grpSp>
              <p:grpSp>
                <p:nvGrpSpPr>
                  <p:cNvPr id="566" name="Group 105">
                    <a:extLst>
                      <a:ext uri="{FF2B5EF4-FFF2-40B4-BE49-F238E27FC236}">
                        <a16:creationId xmlns:a16="http://schemas.microsoft.com/office/drawing/2014/main" id="{8F71899A-5360-47D9-85ED-60593F7B0231}"/>
                      </a:ext>
                    </a:extLst>
                  </p:cNvPr>
                  <p:cNvGrpSpPr>
                    <a:grpSpLocks noChangeAspect="1"/>
                  </p:cNvGrpSpPr>
                  <p:nvPr/>
                </p:nvGrpSpPr>
                <p:grpSpPr bwMode="auto">
                  <a:xfrm>
                    <a:off x="8110032" y="3469043"/>
                    <a:ext cx="286316" cy="269930"/>
                    <a:chOff x="1991" y="1544"/>
                    <a:chExt cx="961" cy="906"/>
                  </a:xfrm>
                </p:grpSpPr>
                <p:sp>
                  <p:nvSpPr>
                    <p:cNvPr id="567" name="Freeform 116">
                      <a:extLst>
                        <a:ext uri="{FF2B5EF4-FFF2-40B4-BE49-F238E27FC236}">
                          <a16:creationId xmlns:a16="http://schemas.microsoft.com/office/drawing/2014/main" id="{2E7A3EB5-63E1-444A-A082-78B6EF1CF21E}"/>
                        </a:ext>
                      </a:extLst>
                    </p:cNvPr>
                    <p:cNvSpPr>
                      <a:spLocks/>
                    </p:cNvSpPr>
                    <p:nvPr/>
                  </p:nvSpPr>
                  <p:spPr bwMode="auto">
                    <a:xfrm>
                      <a:off x="2517" y="1846"/>
                      <a:ext cx="435" cy="604"/>
                    </a:xfrm>
                    <a:custGeom>
                      <a:avLst/>
                      <a:gdLst>
                        <a:gd name="T0" fmla="*/ 5 w 52"/>
                        <a:gd name="T1" fmla="*/ 0 h 74"/>
                        <a:gd name="T2" fmla="*/ 0 w 52"/>
                        <a:gd name="T3" fmla="*/ 5 h 74"/>
                        <a:gd name="T4" fmla="*/ 0 w 52"/>
                        <a:gd name="T5" fmla="*/ 74 h 74"/>
                        <a:gd name="T6" fmla="*/ 52 w 52"/>
                        <a:gd name="T7" fmla="*/ 74 h 74"/>
                        <a:gd name="T8" fmla="*/ 52 w 52"/>
                        <a:gd name="T9" fmla="*/ 5 h 74"/>
                        <a:gd name="T10" fmla="*/ 47 w 52"/>
                        <a:gd name="T11" fmla="*/ 0 h 74"/>
                        <a:gd name="T12" fmla="*/ 5 w 52"/>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2" h="74">
                          <a:moveTo>
                            <a:pt x="5" y="0"/>
                          </a:moveTo>
                          <a:cubicBezTo>
                            <a:pt x="2" y="0"/>
                            <a:pt x="0" y="2"/>
                            <a:pt x="0" y="5"/>
                          </a:cubicBezTo>
                          <a:cubicBezTo>
                            <a:pt x="0" y="74"/>
                            <a:pt x="0" y="74"/>
                            <a:pt x="0" y="74"/>
                          </a:cubicBezTo>
                          <a:cubicBezTo>
                            <a:pt x="52" y="74"/>
                            <a:pt x="52" y="74"/>
                            <a:pt x="52" y="74"/>
                          </a:cubicBezTo>
                          <a:cubicBezTo>
                            <a:pt x="52" y="5"/>
                            <a:pt x="52" y="5"/>
                            <a:pt x="52" y="5"/>
                          </a:cubicBezTo>
                          <a:cubicBezTo>
                            <a:pt x="52" y="2"/>
                            <a:pt x="50" y="0"/>
                            <a:pt x="47" y="0"/>
                          </a:cubicBezTo>
                          <a:lnTo>
                            <a:pt x="5" y="0"/>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68" name="Freeform 106">
                      <a:extLst>
                        <a:ext uri="{FF2B5EF4-FFF2-40B4-BE49-F238E27FC236}">
                          <a16:creationId xmlns:a16="http://schemas.microsoft.com/office/drawing/2014/main" id="{BB85C6F4-B26F-4153-9D18-CE7D54522642}"/>
                        </a:ext>
                      </a:extLst>
                    </p:cNvPr>
                    <p:cNvSpPr>
                      <a:spLocks/>
                    </p:cNvSpPr>
                    <p:nvPr/>
                  </p:nvSpPr>
                  <p:spPr bwMode="auto">
                    <a:xfrm>
                      <a:off x="1991" y="1544"/>
                      <a:ext cx="585" cy="906"/>
                    </a:xfrm>
                    <a:custGeom>
                      <a:avLst/>
                      <a:gdLst>
                        <a:gd name="T0" fmla="*/ 5 w 70"/>
                        <a:gd name="T1" fmla="*/ 0 h 111"/>
                        <a:gd name="T2" fmla="*/ 0 w 70"/>
                        <a:gd name="T3" fmla="*/ 5 h 111"/>
                        <a:gd name="T4" fmla="*/ 0 w 70"/>
                        <a:gd name="T5" fmla="*/ 111 h 111"/>
                        <a:gd name="T6" fmla="*/ 70 w 70"/>
                        <a:gd name="T7" fmla="*/ 111 h 111"/>
                        <a:gd name="T8" fmla="*/ 70 w 70"/>
                        <a:gd name="T9" fmla="*/ 5 h 111"/>
                        <a:gd name="T10" fmla="*/ 65 w 70"/>
                        <a:gd name="T11" fmla="*/ 0 h 111"/>
                        <a:gd name="T12" fmla="*/ 5 w 7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70" h="111">
                          <a:moveTo>
                            <a:pt x="5" y="0"/>
                          </a:moveTo>
                          <a:cubicBezTo>
                            <a:pt x="2" y="0"/>
                            <a:pt x="0" y="3"/>
                            <a:pt x="0" y="5"/>
                          </a:cubicBezTo>
                          <a:cubicBezTo>
                            <a:pt x="0" y="111"/>
                            <a:pt x="0" y="111"/>
                            <a:pt x="0" y="111"/>
                          </a:cubicBezTo>
                          <a:cubicBezTo>
                            <a:pt x="70" y="111"/>
                            <a:pt x="70" y="111"/>
                            <a:pt x="70" y="111"/>
                          </a:cubicBezTo>
                          <a:cubicBezTo>
                            <a:pt x="70" y="5"/>
                            <a:pt x="70" y="5"/>
                            <a:pt x="70" y="5"/>
                          </a:cubicBezTo>
                          <a:cubicBezTo>
                            <a:pt x="70" y="3"/>
                            <a:pt x="67" y="0"/>
                            <a:pt x="65" y="0"/>
                          </a:cubicBezTo>
                          <a:lnTo>
                            <a:pt x="5"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69" name="Rectangle 107">
                      <a:extLst>
                        <a:ext uri="{FF2B5EF4-FFF2-40B4-BE49-F238E27FC236}">
                          <a16:creationId xmlns:a16="http://schemas.microsoft.com/office/drawing/2014/main" id="{2B2A84DA-5700-40DD-9152-6F1E670875F9}"/>
                        </a:ext>
                      </a:extLst>
                    </p:cNvPr>
                    <p:cNvSpPr>
                      <a:spLocks noChangeArrowheads="1"/>
                    </p:cNvSpPr>
                    <p:nvPr/>
                  </p:nvSpPr>
                  <p:spPr bwMode="auto">
                    <a:xfrm>
                      <a:off x="2099"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70" name="Rectangle 108">
                      <a:extLst>
                        <a:ext uri="{FF2B5EF4-FFF2-40B4-BE49-F238E27FC236}">
                          <a16:creationId xmlns:a16="http://schemas.microsoft.com/office/drawing/2014/main" id="{2C6EE1C6-3CCF-4CFA-B20F-641FFBC27D79}"/>
                        </a:ext>
                      </a:extLst>
                    </p:cNvPr>
                    <p:cNvSpPr>
                      <a:spLocks noChangeArrowheads="1"/>
                    </p:cNvSpPr>
                    <p:nvPr/>
                  </p:nvSpPr>
                  <p:spPr bwMode="auto">
                    <a:xfrm>
                      <a:off x="2241"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71" name="Rectangle 109">
                      <a:extLst>
                        <a:ext uri="{FF2B5EF4-FFF2-40B4-BE49-F238E27FC236}">
                          <a16:creationId xmlns:a16="http://schemas.microsoft.com/office/drawing/2014/main" id="{B6070E3A-784D-4109-BE47-3A5806357567}"/>
                        </a:ext>
                      </a:extLst>
                    </p:cNvPr>
                    <p:cNvSpPr>
                      <a:spLocks noChangeArrowheads="1"/>
                    </p:cNvSpPr>
                    <p:nvPr/>
                  </p:nvSpPr>
                  <p:spPr bwMode="auto">
                    <a:xfrm>
                      <a:off x="2383"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72" name="Rectangle 110">
                      <a:extLst>
                        <a:ext uri="{FF2B5EF4-FFF2-40B4-BE49-F238E27FC236}">
                          <a16:creationId xmlns:a16="http://schemas.microsoft.com/office/drawing/2014/main" id="{E28E6DAD-971D-4D13-B1EA-2A1C34865525}"/>
                        </a:ext>
                      </a:extLst>
                    </p:cNvPr>
                    <p:cNvSpPr>
                      <a:spLocks noChangeArrowheads="1"/>
                    </p:cNvSpPr>
                    <p:nvPr/>
                  </p:nvSpPr>
                  <p:spPr bwMode="auto">
                    <a:xfrm>
                      <a:off x="2099"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73" name="Rectangle 111">
                      <a:extLst>
                        <a:ext uri="{FF2B5EF4-FFF2-40B4-BE49-F238E27FC236}">
                          <a16:creationId xmlns:a16="http://schemas.microsoft.com/office/drawing/2014/main" id="{6CEE6D73-6B23-4C44-8A55-1F54ACCFA2FF}"/>
                        </a:ext>
                      </a:extLst>
                    </p:cNvPr>
                    <p:cNvSpPr>
                      <a:spLocks noChangeArrowheads="1"/>
                    </p:cNvSpPr>
                    <p:nvPr/>
                  </p:nvSpPr>
                  <p:spPr bwMode="auto">
                    <a:xfrm>
                      <a:off x="2241"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74" name="Rectangle 112">
                      <a:extLst>
                        <a:ext uri="{FF2B5EF4-FFF2-40B4-BE49-F238E27FC236}">
                          <a16:creationId xmlns:a16="http://schemas.microsoft.com/office/drawing/2014/main" id="{E4B60138-445F-4A10-B3E3-09823B6385FF}"/>
                        </a:ext>
                      </a:extLst>
                    </p:cNvPr>
                    <p:cNvSpPr>
                      <a:spLocks noChangeArrowheads="1"/>
                    </p:cNvSpPr>
                    <p:nvPr/>
                  </p:nvSpPr>
                  <p:spPr bwMode="auto">
                    <a:xfrm>
                      <a:off x="2383"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75" name="Rectangle 113">
                      <a:extLst>
                        <a:ext uri="{FF2B5EF4-FFF2-40B4-BE49-F238E27FC236}">
                          <a16:creationId xmlns:a16="http://schemas.microsoft.com/office/drawing/2014/main" id="{27978907-0A30-4B61-83C4-48C39583A79E}"/>
                        </a:ext>
                      </a:extLst>
                    </p:cNvPr>
                    <p:cNvSpPr>
                      <a:spLocks noChangeArrowheads="1"/>
                    </p:cNvSpPr>
                    <p:nvPr/>
                  </p:nvSpPr>
                  <p:spPr bwMode="auto">
                    <a:xfrm>
                      <a:off x="2099"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76" name="Rectangle 114">
                      <a:extLst>
                        <a:ext uri="{FF2B5EF4-FFF2-40B4-BE49-F238E27FC236}">
                          <a16:creationId xmlns:a16="http://schemas.microsoft.com/office/drawing/2014/main" id="{5910BAA4-DBDD-48FE-9028-8BEF543DF938}"/>
                        </a:ext>
                      </a:extLst>
                    </p:cNvPr>
                    <p:cNvSpPr>
                      <a:spLocks noChangeArrowheads="1"/>
                    </p:cNvSpPr>
                    <p:nvPr/>
                  </p:nvSpPr>
                  <p:spPr bwMode="auto">
                    <a:xfrm>
                      <a:off x="2241"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77" name="Rectangle 115">
                      <a:extLst>
                        <a:ext uri="{FF2B5EF4-FFF2-40B4-BE49-F238E27FC236}">
                          <a16:creationId xmlns:a16="http://schemas.microsoft.com/office/drawing/2014/main" id="{CFA06AE4-0374-470A-88B0-455C97B52E36}"/>
                        </a:ext>
                      </a:extLst>
                    </p:cNvPr>
                    <p:cNvSpPr>
                      <a:spLocks noChangeArrowheads="1"/>
                    </p:cNvSpPr>
                    <p:nvPr/>
                  </p:nvSpPr>
                  <p:spPr bwMode="auto">
                    <a:xfrm>
                      <a:off x="2383"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78" name="Rectangle 117">
                      <a:extLst>
                        <a:ext uri="{FF2B5EF4-FFF2-40B4-BE49-F238E27FC236}">
                          <a16:creationId xmlns:a16="http://schemas.microsoft.com/office/drawing/2014/main" id="{8ECA11E5-D889-46F8-85DC-D856B6323275}"/>
                        </a:ext>
                      </a:extLst>
                    </p:cNvPr>
                    <p:cNvSpPr>
                      <a:spLocks noChangeArrowheads="1"/>
                    </p:cNvSpPr>
                    <p:nvPr/>
                  </p:nvSpPr>
                  <p:spPr bwMode="auto">
                    <a:xfrm>
                      <a:off x="2629" y="1927"/>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79" name="Rectangle 118">
                      <a:extLst>
                        <a:ext uri="{FF2B5EF4-FFF2-40B4-BE49-F238E27FC236}">
                          <a16:creationId xmlns:a16="http://schemas.microsoft.com/office/drawing/2014/main" id="{846CAE6C-D299-47CC-9095-796E7D342237}"/>
                        </a:ext>
                      </a:extLst>
                    </p:cNvPr>
                    <p:cNvSpPr>
                      <a:spLocks noChangeArrowheads="1"/>
                    </p:cNvSpPr>
                    <p:nvPr/>
                  </p:nvSpPr>
                  <p:spPr bwMode="auto">
                    <a:xfrm>
                      <a:off x="2725" y="1927"/>
                      <a:ext cx="59"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80" name="Rectangle 119">
                      <a:extLst>
                        <a:ext uri="{FF2B5EF4-FFF2-40B4-BE49-F238E27FC236}">
                          <a16:creationId xmlns:a16="http://schemas.microsoft.com/office/drawing/2014/main" id="{345CEBCC-F6AF-4CEB-967C-C1B197F778AD}"/>
                        </a:ext>
                      </a:extLst>
                    </p:cNvPr>
                    <p:cNvSpPr>
                      <a:spLocks noChangeArrowheads="1"/>
                    </p:cNvSpPr>
                    <p:nvPr/>
                  </p:nvSpPr>
                  <p:spPr bwMode="auto">
                    <a:xfrm>
                      <a:off x="2823" y="1927"/>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81" name="Rectangle 120">
                      <a:extLst>
                        <a:ext uri="{FF2B5EF4-FFF2-40B4-BE49-F238E27FC236}">
                          <a16:creationId xmlns:a16="http://schemas.microsoft.com/office/drawing/2014/main" id="{27B91306-DF78-4050-BFD1-85A8D05FAEDE}"/>
                        </a:ext>
                      </a:extLst>
                    </p:cNvPr>
                    <p:cNvSpPr>
                      <a:spLocks noChangeArrowheads="1"/>
                    </p:cNvSpPr>
                    <p:nvPr/>
                  </p:nvSpPr>
                  <p:spPr bwMode="auto">
                    <a:xfrm>
                      <a:off x="2629" y="2189"/>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82" name="Rectangle 121">
                      <a:extLst>
                        <a:ext uri="{FF2B5EF4-FFF2-40B4-BE49-F238E27FC236}">
                          <a16:creationId xmlns:a16="http://schemas.microsoft.com/office/drawing/2014/main" id="{6BBA3C85-F888-41AA-A365-1C2050718553}"/>
                        </a:ext>
                      </a:extLst>
                    </p:cNvPr>
                    <p:cNvSpPr>
                      <a:spLocks noChangeArrowheads="1"/>
                    </p:cNvSpPr>
                    <p:nvPr/>
                  </p:nvSpPr>
                  <p:spPr bwMode="auto">
                    <a:xfrm>
                      <a:off x="2725" y="2189"/>
                      <a:ext cx="59"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83" name="Rectangle 122">
                      <a:extLst>
                        <a:ext uri="{FF2B5EF4-FFF2-40B4-BE49-F238E27FC236}">
                          <a16:creationId xmlns:a16="http://schemas.microsoft.com/office/drawing/2014/main" id="{654F23D0-1C2C-4A49-AAAD-DB39CA70CD58}"/>
                        </a:ext>
                      </a:extLst>
                    </p:cNvPr>
                    <p:cNvSpPr>
                      <a:spLocks noChangeArrowheads="1"/>
                    </p:cNvSpPr>
                    <p:nvPr/>
                  </p:nvSpPr>
                  <p:spPr bwMode="auto">
                    <a:xfrm>
                      <a:off x="2823" y="2189"/>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84" name="Rectangle 123">
                      <a:extLst>
                        <a:ext uri="{FF2B5EF4-FFF2-40B4-BE49-F238E27FC236}">
                          <a16:creationId xmlns:a16="http://schemas.microsoft.com/office/drawing/2014/main" id="{3F703C5C-874D-4EA6-99B4-6E91BF3540D6}"/>
                        </a:ext>
                      </a:extLst>
                    </p:cNvPr>
                    <p:cNvSpPr>
                      <a:spLocks noChangeArrowheads="1"/>
                    </p:cNvSpPr>
                    <p:nvPr/>
                  </p:nvSpPr>
                  <p:spPr bwMode="auto">
                    <a:xfrm>
                      <a:off x="2629" y="2058"/>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85" name="Rectangle 124">
                      <a:extLst>
                        <a:ext uri="{FF2B5EF4-FFF2-40B4-BE49-F238E27FC236}">
                          <a16:creationId xmlns:a16="http://schemas.microsoft.com/office/drawing/2014/main" id="{1E14B8E9-F638-4F1B-A9E4-CBBAE3FE4A23}"/>
                        </a:ext>
                      </a:extLst>
                    </p:cNvPr>
                    <p:cNvSpPr>
                      <a:spLocks noChangeArrowheads="1"/>
                    </p:cNvSpPr>
                    <p:nvPr/>
                  </p:nvSpPr>
                  <p:spPr bwMode="auto">
                    <a:xfrm>
                      <a:off x="2725" y="2058"/>
                      <a:ext cx="59"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586" name="Rectangle 125">
                      <a:extLst>
                        <a:ext uri="{FF2B5EF4-FFF2-40B4-BE49-F238E27FC236}">
                          <a16:creationId xmlns:a16="http://schemas.microsoft.com/office/drawing/2014/main" id="{001F2F0E-9E28-4753-8671-28F8C9F5BDBF}"/>
                        </a:ext>
                      </a:extLst>
                    </p:cNvPr>
                    <p:cNvSpPr>
                      <a:spLocks noChangeArrowheads="1"/>
                    </p:cNvSpPr>
                    <p:nvPr/>
                  </p:nvSpPr>
                  <p:spPr bwMode="auto">
                    <a:xfrm>
                      <a:off x="2823" y="2058"/>
                      <a:ext cx="58" cy="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grpSp>
            </p:grpSp>
          </p:grpSp>
        </p:grpSp>
      </p:grpSp>
      <p:grpSp>
        <p:nvGrpSpPr>
          <p:cNvPr id="52" name="Group 51">
            <a:extLst>
              <a:ext uri="{FF2B5EF4-FFF2-40B4-BE49-F238E27FC236}">
                <a16:creationId xmlns:a16="http://schemas.microsoft.com/office/drawing/2014/main" id="{ED4C4BE4-FAD3-4C41-BCDF-751358C601C5}"/>
              </a:ext>
            </a:extLst>
          </p:cNvPr>
          <p:cNvGrpSpPr/>
          <p:nvPr/>
        </p:nvGrpSpPr>
        <p:grpSpPr>
          <a:xfrm>
            <a:off x="8484864" y="4755018"/>
            <a:ext cx="601217" cy="844390"/>
            <a:chOff x="6363647" y="3566261"/>
            <a:chExt cx="450913" cy="633292"/>
          </a:xfrm>
        </p:grpSpPr>
        <p:cxnSp>
          <p:nvCxnSpPr>
            <p:cNvPr id="218" name="Google Shape;3146;p495">
              <a:extLst>
                <a:ext uri="{FF2B5EF4-FFF2-40B4-BE49-F238E27FC236}">
                  <a16:creationId xmlns:a16="http://schemas.microsoft.com/office/drawing/2014/main" id="{A8530664-FACF-4522-BE64-59EA8D828DFA}"/>
                </a:ext>
              </a:extLst>
            </p:cNvPr>
            <p:cNvCxnSpPr>
              <a:cxnSpLocks/>
            </p:cNvCxnSpPr>
            <p:nvPr/>
          </p:nvCxnSpPr>
          <p:spPr>
            <a:xfrm flipV="1">
              <a:off x="6588024" y="3695688"/>
              <a:ext cx="0" cy="137160"/>
            </a:xfrm>
            <a:prstGeom prst="straightConnector1">
              <a:avLst/>
            </a:prstGeom>
            <a:ln>
              <a:solidFill>
                <a:schemeClr val="tx1">
                  <a:lumMod val="50000"/>
                  <a:lumOff val="50000"/>
                </a:schemeClr>
              </a:solidFill>
              <a:headEnd type="none" w="med" len="med"/>
              <a:tailEnd type="triangle" w="med" len="med"/>
            </a:ln>
          </p:spPr>
        </p:cxnSp>
        <p:sp>
          <p:nvSpPr>
            <p:cNvPr id="35" name="Google Shape;3121;p495">
              <a:extLst>
                <a:ext uri="{FF2B5EF4-FFF2-40B4-BE49-F238E27FC236}">
                  <a16:creationId xmlns:a16="http://schemas.microsoft.com/office/drawing/2014/main" id="{55BD2F6D-8D9E-4944-9523-ADBF1160D978}"/>
                </a:ext>
              </a:extLst>
            </p:cNvPr>
            <p:cNvSpPr txBox="1"/>
            <p:nvPr/>
          </p:nvSpPr>
          <p:spPr>
            <a:xfrm>
              <a:off x="6363647" y="3853184"/>
              <a:ext cx="448754" cy="346369"/>
            </a:xfrm>
            <a:prstGeom prst="roundRect">
              <a:avLst>
                <a:gd name="adj" fmla="val 50000"/>
              </a:avLst>
            </a:prstGeom>
            <a:solidFill>
              <a:schemeClr val="accent1"/>
            </a:solidFill>
            <a:ln w="15875">
              <a:noFill/>
            </a:ln>
          </p:spPr>
          <p:txBody>
            <a:bodyPr spcFirstLastPara="1" wrap="square" lIns="0" tIns="0" rIns="0" bIns="0" anchor="ctr" anchorCtr="0">
              <a:spAutoFit/>
            </a:bodyPr>
            <a:lstStyle/>
            <a:p>
              <a:pPr algn="ctr" defTabSz="1219170">
                <a:buClr>
                  <a:srgbClr val="FFFFFF"/>
                </a:buClr>
                <a:buSzPts val="900"/>
                <a:defRPr/>
              </a:pPr>
              <a:r>
                <a:rPr lang="en-US" sz="1067" kern="0" dirty="0">
                  <a:solidFill>
                    <a:srgbClr val="0D274D"/>
                  </a:solidFill>
                  <a:latin typeface="CiscoSansTT ExtraLight"/>
                  <a:ea typeface="Arial"/>
                  <a:cs typeface="CiscoSansTT" panose="020B0503020201020303" pitchFamily="34" charset="0"/>
                  <a:sym typeface="Arial"/>
                </a:rPr>
                <a:t>Client VPN</a:t>
              </a:r>
            </a:p>
          </p:txBody>
        </p:sp>
        <p:sp>
          <p:nvSpPr>
            <p:cNvPr id="429" name="Google Shape;3121;p495">
              <a:extLst>
                <a:ext uri="{FF2B5EF4-FFF2-40B4-BE49-F238E27FC236}">
                  <a16:creationId xmlns:a16="http://schemas.microsoft.com/office/drawing/2014/main" id="{11B81012-BC3C-470E-996D-D4EFC10A1CA3}"/>
                </a:ext>
              </a:extLst>
            </p:cNvPr>
            <p:cNvSpPr txBox="1"/>
            <p:nvPr/>
          </p:nvSpPr>
          <p:spPr>
            <a:xfrm>
              <a:off x="6363780" y="3566261"/>
              <a:ext cx="450780" cy="124649"/>
            </a:xfrm>
            <a:prstGeom prst="rect">
              <a:avLst/>
            </a:prstGeom>
            <a:noFill/>
            <a:ln w="19050">
              <a:noFill/>
            </a:ln>
          </p:spPr>
          <p:txBody>
            <a:bodyPr spcFirstLastPara="1" wrap="square" lIns="0" tIns="0" rIns="0" bIns="0" anchor="ctr" anchorCtr="0">
              <a:spAutoFit/>
            </a:bodyPr>
            <a:lstStyle/>
            <a:p>
              <a:pPr algn="ctr" defTabSz="1219170">
                <a:lnSpc>
                  <a:spcPct val="90000"/>
                </a:lnSpc>
                <a:buClr>
                  <a:srgbClr val="FFFFFF"/>
                </a:buClr>
                <a:buSzPts val="900"/>
                <a:defRPr/>
              </a:pPr>
              <a:r>
                <a:rPr lang="en-US" sz="1200" b="1" kern="0">
                  <a:solidFill>
                    <a:srgbClr val="0D274D"/>
                  </a:solidFill>
                  <a:latin typeface="CiscoSansTT ExtraLight"/>
                  <a:ea typeface="Arial"/>
                  <a:cs typeface="CiscoSansTT" panose="020B0503020201020303" pitchFamily="34" charset="0"/>
                  <a:sym typeface="Arial"/>
                </a:rPr>
                <a:t>Campus</a:t>
              </a:r>
              <a:endParaRPr sz="1200" b="1" kern="0">
                <a:solidFill>
                  <a:srgbClr val="0D274D"/>
                </a:solidFill>
                <a:latin typeface="CiscoSansTT ExtraLight"/>
                <a:ea typeface="Arial"/>
                <a:cs typeface="CiscoSansTT" panose="020B0503020201020303" pitchFamily="34" charset="0"/>
                <a:sym typeface="Arial"/>
              </a:endParaRPr>
            </a:p>
          </p:txBody>
        </p:sp>
        <p:sp>
          <p:nvSpPr>
            <p:cNvPr id="431" name="Oval 430">
              <a:extLst>
                <a:ext uri="{FF2B5EF4-FFF2-40B4-BE49-F238E27FC236}">
                  <a16:creationId xmlns:a16="http://schemas.microsoft.com/office/drawing/2014/main" id="{8C75C68C-3275-46BD-B9A7-ED9FFDD6B74A}"/>
                </a:ext>
              </a:extLst>
            </p:cNvPr>
            <p:cNvSpPr>
              <a:spLocks noChangeAspect="1"/>
            </p:cNvSpPr>
            <p:nvPr/>
          </p:nvSpPr>
          <p:spPr>
            <a:xfrm>
              <a:off x="6568118" y="3880840"/>
              <a:ext cx="39812" cy="39812"/>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grpSp>
      <p:grpSp>
        <p:nvGrpSpPr>
          <p:cNvPr id="2" name="Group 1">
            <a:extLst>
              <a:ext uri="{FF2B5EF4-FFF2-40B4-BE49-F238E27FC236}">
                <a16:creationId xmlns:a16="http://schemas.microsoft.com/office/drawing/2014/main" id="{1FC4490B-1A87-431E-9FEA-590D8C9C24A9}"/>
              </a:ext>
            </a:extLst>
          </p:cNvPr>
          <p:cNvGrpSpPr/>
          <p:nvPr/>
        </p:nvGrpSpPr>
        <p:grpSpPr>
          <a:xfrm>
            <a:off x="6254733" y="1441210"/>
            <a:ext cx="3764921" cy="1017508"/>
            <a:chOff x="4691049" y="1080907"/>
            <a:chExt cx="2823691" cy="763131"/>
          </a:xfrm>
        </p:grpSpPr>
        <p:cxnSp>
          <p:nvCxnSpPr>
            <p:cNvPr id="222" name="Google Shape;3144;p495">
              <a:extLst>
                <a:ext uri="{FF2B5EF4-FFF2-40B4-BE49-F238E27FC236}">
                  <a16:creationId xmlns:a16="http://schemas.microsoft.com/office/drawing/2014/main" id="{97B5996F-BF48-4516-9532-0DE2A049C7A6}"/>
                </a:ext>
              </a:extLst>
            </p:cNvPr>
            <p:cNvCxnSpPr>
              <a:cxnSpLocks/>
            </p:cNvCxnSpPr>
            <p:nvPr/>
          </p:nvCxnSpPr>
          <p:spPr>
            <a:xfrm flipV="1">
              <a:off x="5165607" y="1660770"/>
              <a:ext cx="0" cy="182880"/>
            </a:xfrm>
            <a:prstGeom prst="straightConnector1">
              <a:avLst/>
            </a:prstGeom>
            <a:noFill/>
            <a:ln w="9525" cap="rnd" cmpd="sng">
              <a:solidFill>
                <a:schemeClr val="tx1">
                  <a:lumMod val="50000"/>
                  <a:lumOff val="50000"/>
                </a:schemeClr>
              </a:solidFill>
              <a:prstDash val="solid"/>
              <a:round/>
              <a:headEnd type="none" w="med" len="med"/>
              <a:tailEnd type="triangle" w="med" len="med"/>
            </a:ln>
          </p:spPr>
        </p:cxnSp>
        <p:cxnSp>
          <p:nvCxnSpPr>
            <p:cNvPr id="223" name="Google Shape;3145;p495">
              <a:extLst>
                <a:ext uri="{FF2B5EF4-FFF2-40B4-BE49-F238E27FC236}">
                  <a16:creationId xmlns:a16="http://schemas.microsoft.com/office/drawing/2014/main" id="{E263E263-8BB6-41DB-A803-DB2858592D94}"/>
                </a:ext>
              </a:extLst>
            </p:cNvPr>
            <p:cNvCxnSpPr>
              <a:cxnSpLocks/>
            </p:cNvCxnSpPr>
            <p:nvPr/>
          </p:nvCxnSpPr>
          <p:spPr>
            <a:xfrm flipV="1">
              <a:off x="6114186" y="1660770"/>
              <a:ext cx="0" cy="182880"/>
            </a:xfrm>
            <a:prstGeom prst="straightConnector1">
              <a:avLst/>
            </a:prstGeom>
            <a:noFill/>
            <a:ln w="9525" cap="rnd" cmpd="sng">
              <a:solidFill>
                <a:schemeClr val="tx1">
                  <a:lumMod val="50000"/>
                  <a:lumOff val="50000"/>
                </a:schemeClr>
              </a:solidFill>
              <a:prstDash val="solid"/>
              <a:round/>
              <a:headEnd type="none" w="med" len="med"/>
              <a:tailEnd type="triangle" w="med" len="med"/>
            </a:ln>
          </p:spPr>
        </p:cxnSp>
        <p:cxnSp>
          <p:nvCxnSpPr>
            <p:cNvPr id="224" name="Google Shape;3146;p495">
              <a:extLst>
                <a:ext uri="{FF2B5EF4-FFF2-40B4-BE49-F238E27FC236}">
                  <a16:creationId xmlns:a16="http://schemas.microsoft.com/office/drawing/2014/main" id="{3FBEC4D3-AC9B-419E-B122-243F48C964F0}"/>
                </a:ext>
              </a:extLst>
            </p:cNvPr>
            <p:cNvCxnSpPr>
              <a:cxnSpLocks/>
            </p:cNvCxnSpPr>
            <p:nvPr/>
          </p:nvCxnSpPr>
          <p:spPr>
            <a:xfrm flipV="1">
              <a:off x="7062765" y="1660770"/>
              <a:ext cx="0" cy="182880"/>
            </a:xfrm>
            <a:prstGeom prst="straightConnector1">
              <a:avLst/>
            </a:prstGeom>
            <a:noFill/>
            <a:ln w="9525" cap="rnd" cmpd="sng">
              <a:solidFill>
                <a:schemeClr val="tx1">
                  <a:lumMod val="50000"/>
                  <a:lumOff val="50000"/>
                </a:schemeClr>
              </a:solidFill>
              <a:prstDash val="solid"/>
              <a:round/>
              <a:headEnd type="none" w="med" len="med"/>
              <a:tailEnd type="triangle" w="med" len="med"/>
            </a:ln>
          </p:spPr>
        </p:cxnSp>
        <p:grpSp>
          <p:nvGrpSpPr>
            <p:cNvPr id="258" name="Group 257">
              <a:extLst>
                <a:ext uri="{FF2B5EF4-FFF2-40B4-BE49-F238E27FC236}">
                  <a16:creationId xmlns:a16="http://schemas.microsoft.com/office/drawing/2014/main" id="{F9A5C2E2-610F-4E70-A755-5027D34BD72D}"/>
                </a:ext>
              </a:extLst>
            </p:cNvPr>
            <p:cNvGrpSpPr>
              <a:grpSpLocks noChangeAspect="1"/>
            </p:cNvGrpSpPr>
            <p:nvPr/>
          </p:nvGrpSpPr>
          <p:grpSpPr>
            <a:xfrm>
              <a:off x="4691049" y="1205974"/>
              <a:ext cx="933348" cy="462343"/>
              <a:chOff x="836085" y="1496592"/>
              <a:chExt cx="538984" cy="266991"/>
            </a:xfrm>
          </p:grpSpPr>
          <p:sp>
            <p:nvSpPr>
              <p:cNvPr id="259" name="Freeform 751">
                <a:extLst>
                  <a:ext uri="{FF2B5EF4-FFF2-40B4-BE49-F238E27FC236}">
                    <a16:creationId xmlns:a16="http://schemas.microsoft.com/office/drawing/2014/main" id="{F9EC66FB-F442-476E-A863-ADC27145F6B3}"/>
                  </a:ext>
                </a:extLst>
              </p:cNvPr>
              <p:cNvSpPr>
                <a:spLocks/>
              </p:cNvSpPr>
              <p:nvPr/>
            </p:nvSpPr>
            <p:spPr bwMode="auto">
              <a:xfrm>
                <a:off x="836085" y="1647587"/>
                <a:ext cx="538984" cy="115996"/>
              </a:xfrm>
              <a:custGeom>
                <a:avLst/>
                <a:gdLst>
                  <a:gd name="T0" fmla="*/ 204 w 228"/>
                  <a:gd name="T1" fmla="*/ 49 h 49"/>
                  <a:gd name="T2" fmla="*/ 24 w 228"/>
                  <a:gd name="T3" fmla="*/ 49 h 49"/>
                  <a:gd name="T4" fmla="*/ 0 w 228"/>
                  <a:gd name="T5" fmla="*/ 25 h 49"/>
                  <a:gd name="T6" fmla="*/ 0 w 228"/>
                  <a:gd name="T7" fmla="*/ 25 h 49"/>
                  <a:gd name="T8" fmla="*/ 24 w 228"/>
                  <a:gd name="T9" fmla="*/ 0 h 49"/>
                  <a:gd name="T10" fmla="*/ 204 w 228"/>
                  <a:gd name="T11" fmla="*/ 0 h 49"/>
                  <a:gd name="T12" fmla="*/ 228 w 228"/>
                  <a:gd name="T13" fmla="*/ 25 h 49"/>
                  <a:gd name="T14" fmla="*/ 228 w 228"/>
                  <a:gd name="T15" fmla="*/ 25 h 49"/>
                  <a:gd name="T16" fmla="*/ 204 w 228"/>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9">
                    <a:moveTo>
                      <a:pt x="204" y="49"/>
                    </a:moveTo>
                    <a:cubicBezTo>
                      <a:pt x="24" y="49"/>
                      <a:pt x="24" y="49"/>
                      <a:pt x="24" y="49"/>
                    </a:cubicBezTo>
                    <a:cubicBezTo>
                      <a:pt x="11" y="49"/>
                      <a:pt x="0" y="38"/>
                      <a:pt x="0" y="25"/>
                    </a:cubicBezTo>
                    <a:cubicBezTo>
                      <a:pt x="0" y="25"/>
                      <a:pt x="0" y="25"/>
                      <a:pt x="0" y="25"/>
                    </a:cubicBezTo>
                    <a:cubicBezTo>
                      <a:pt x="0" y="11"/>
                      <a:pt x="11" y="0"/>
                      <a:pt x="24" y="0"/>
                    </a:cubicBezTo>
                    <a:cubicBezTo>
                      <a:pt x="204" y="0"/>
                      <a:pt x="204" y="0"/>
                      <a:pt x="204" y="0"/>
                    </a:cubicBezTo>
                    <a:cubicBezTo>
                      <a:pt x="217" y="0"/>
                      <a:pt x="228" y="11"/>
                      <a:pt x="228" y="25"/>
                    </a:cubicBezTo>
                    <a:cubicBezTo>
                      <a:pt x="228" y="25"/>
                      <a:pt x="228" y="25"/>
                      <a:pt x="228" y="25"/>
                    </a:cubicBezTo>
                    <a:cubicBezTo>
                      <a:pt x="228" y="38"/>
                      <a:pt x="217" y="49"/>
                      <a:pt x="204" y="4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260" name="Freeform 752">
                <a:extLst>
                  <a:ext uri="{FF2B5EF4-FFF2-40B4-BE49-F238E27FC236}">
                    <a16:creationId xmlns:a16="http://schemas.microsoft.com/office/drawing/2014/main" id="{A2B57447-BBEF-4E56-A3FF-2779451DD4DC}"/>
                  </a:ext>
                </a:extLst>
              </p:cNvPr>
              <p:cNvSpPr>
                <a:spLocks/>
              </p:cNvSpPr>
              <p:nvPr/>
            </p:nvSpPr>
            <p:spPr bwMode="auto">
              <a:xfrm>
                <a:off x="955081" y="1571590"/>
                <a:ext cx="382988" cy="115996"/>
              </a:xfrm>
              <a:custGeom>
                <a:avLst/>
                <a:gdLst>
                  <a:gd name="T0" fmla="*/ 137 w 162"/>
                  <a:gd name="T1" fmla="*/ 49 h 49"/>
                  <a:gd name="T2" fmla="*/ 24 w 162"/>
                  <a:gd name="T3" fmla="*/ 49 h 49"/>
                  <a:gd name="T4" fmla="*/ 0 w 162"/>
                  <a:gd name="T5" fmla="*/ 25 h 49"/>
                  <a:gd name="T6" fmla="*/ 0 w 162"/>
                  <a:gd name="T7" fmla="*/ 25 h 49"/>
                  <a:gd name="T8" fmla="*/ 24 w 162"/>
                  <a:gd name="T9" fmla="*/ 0 h 49"/>
                  <a:gd name="T10" fmla="*/ 137 w 162"/>
                  <a:gd name="T11" fmla="*/ 0 h 49"/>
                  <a:gd name="T12" fmla="*/ 162 w 162"/>
                  <a:gd name="T13" fmla="*/ 25 h 49"/>
                  <a:gd name="T14" fmla="*/ 162 w 162"/>
                  <a:gd name="T15" fmla="*/ 25 h 49"/>
                  <a:gd name="T16" fmla="*/ 137 w 16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9">
                    <a:moveTo>
                      <a:pt x="137" y="49"/>
                    </a:moveTo>
                    <a:cubicBezTo>
                      <a:pt x="24" y="49"/>
                      <a:pt x="24" y="49"/>
                      <a:pt x="24" y="49"/>
                    </a:cubicBezTo>
                    <a:cubicBezTo>
                      <a:pt x="11" y="49"/>
                      <a:pt x="0" y="38"/>
                      <a:pt x="0" y="25"/>
                    </a:cubicBezTo>
                    <a:cubicBezTo>
                      <a:pt x="0" y="25"/>
                      <a:pt x="0" y="25"/>
                      <a:pt x="0" y="25"/>
                    </a:cubicBezTo>
                    <a:cubicBezTo>
                      <a:pt x="0" y="11"/>
                      <a:pt x="11" y="0"/>
                      <a:pt x="24" y="0"/>
                    </a:cubicBezTo>
                    <a:cubicBezTo>
                      <a:pt x="137" y="0"/>
                      <a:pt x="137" y="0"/>
                      <a:pt x="137" y="0"/>
                    </a:cubicBezTo>
                    <a:cubicBezTo>
                      <a:pt x="151" y="0"/>
                      <a:pt x="162" y="11"/>
                      <a:pt x="162" y="25"/>
                    </a:cubicBezTo>
                    <a:cubicBezTo>
                      <a:pt x="162" y="25"/>
                      <a:pt x="162" y="25"/>
                      <a:pt x="162" y="25"/>
                    </a:cubicBezTo>
                    <a:cubicBezTo>
                      <a:pt x="162" y="38"/>
                      <a:pt x="151" y="49"/>
                      <a:pt x="137" y="4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261" name="Freeform 753">
                <a:extLst>
                  <a:ext uri="{FF2B5EF4-FFF2-40B4-BE49-F238E27FC236}">
                    <a16:creationId xmlns:a16="http://schemas.microsoft.com/office/drawing/2014/main" id="{0575270F-835F-4420-9626-A3A06F0A4AB2}"/>
                  </a:ext>
                </a:extLst>
              </p:cNvPr>
              <p:cNvSpPr>
                <a:spLocks/>
              </p:cNvSpPr>
              <p:nvPr/>
            </p:nvSpPr>
            <p:spPr bwMode="auto">
              <a:xfrm>
                <a:off x="1106076" y="1496592"/>
                <a:ext cx="181994" cy="115996"/>
              </a:xfrm>
              <a:custGeom>
                <a:avLst/>
                <a:gdLst>
                  <a:gd name="T0" fmla="*/ 52 w 77"/>
                  <a:gd name="T1" fmla="*/ 49 h 49"/>
                  <a:gd name="T2" fmla="*/ 24 w 77"/>
                  <a:gd name="T3" fmla="*/ 49 h 49"/>
                  <a:gd name="T4" fmla="*/ 0 w 77"/>
                  <a:gd name="T5" fmla="*/ 24 h 49"/>
                  <a:gd name="T6" fmla="*/ 0 w 77"/>
                  <a:gd name="T7" fmla="*/ 24 h 49"/>
                  <a:gd name="T8" fmla="*/ 24 w 77"/>
                  <a:gd name="T9" fmla="*/ 0 h 49"/>
                  <a:gd name="T10" fmla="*/ 52 w 77"/>
                  <a:gd name="T11" fmla="*/ 0 h 49"/>
                  <a:gd name="T12" fmla="*/ 77 w 77"/>
                  <a:gd name="T13" fmla="*/ 24 h 49"/>
                  <a:gd name="T14" fmla="*/ 77 w 77"/>
                  <a:gd name="T15" fmla="*/ 24 h 49"/>
                  <a:gd name="T16" fmla="*/ 52 w 7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9">
                    <a:moveTo>
                      <a:pt x="52" y="49"/>
                    </a:moveTo>
                    <a:cubicBezTo>
                      <a:pt x="24" y="49"/>
                      <a:pt x="24" y="49"/>
                      <a:pt x="24" y="49"/>
                    </a:cubicBezTo>
                    <a:cubicBezTo>
                      <a:pt x="11" y="49"/>
                      <a:pt x="0" y="38"/>
                      <a:pt x="0" y="24"/>
                    </a:cubicBezTo>
                    <a:cubicBezTo>
                      <a:pt x="0" y="24"/>
                      <a:pt x="0" y="24"/>
                      <a:pt x="0" y="24"/>
                    </a:cubicBezTo>
                    <a:cubicBezTo>
                      <a:pt x="0" y="11"/>
                      <a:pt x="11" y="0"/>
                      <a:pt x="24" y="0"/>
                    </a:cubicBezTo>
                    <a:cubicBezTo>
                      <a:pt x="52" y="0"/>
                      <a:pt x="52" y="0"/>
                      <a:pt x="52" y="0"/>
                    </a:cubicBezTo>
                    <a:cubicBezTo>
                      <a:pt x="66" y="0"/>
                      <a:pt x="77" y="11"/>
                      <a:pt x="77" y="24"/>
                    </a:cubicBezTo>
                    <a:cubicBezTo>
                      <a:pt x="77" y="24"/>
                      <a:pt x="77" y="24"/>
                      <a:pt x="77" y="24"/>
                    </a:cubicBezTo>
                    <a:cubicBezTo>
                      <a:pt x="77" y="38"/>
                      <a:pt x="66" y="49"/>
                      <a:pt x="52" y="4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grpSp>
        <p:grpSp>
          <p:nvGrpSpPr>
            <p:cNvPr id="266" name="Group 265">
              <a:extLst>
                <a:ext uri="{FF2B5EF4-FFF2-40B4-BE49-F238E27FC236}">
                  <a16:creationId xmlns:a16="http://schemas.microsoft.com/office/drawing/2014/main" id="{07119AF7-D2D7-4DC4-B223-D228245E769E}"/>
                </a:ext>
              </a:extLst>
            </p:cNvPr>
            <p:cNvGrpSpPr>
              <a:grpSpLocks noChangeAspect="1"/>
            </p:cNvGrpSpPr>
            <p:nvPr/>
          </p:nvGrpSpPr>
          <p:grpSpPr>
            <a:xfrm>
              <a:off x="6581392" y="1205974"/>
              <a:ext cx="933348" cy="462343"/>
              <a:chOff x="836085" y="1496592"/>
              <a:chExt cx="538984" cy="266991"/>
            </a:xfrm>
          </p:grpSpPr>
          <p:sp>
            <p:nvSpPr>
              <p:cNvPr id="267" name="Freeform 751">
                <a:extLst>
                  <a:ext uri="{FF2B5EF4-FFF2-40B4-BE49-F238E27FC236}">
                    <a16:creationId xmlns:a16="http://schemas.microsoft.com/office/drawing/2014/main" id="{06066F28-6AD3-40D6-B90A-EFBA8E7A02E4}"/>
                  </a:ext>
                </a:extLst>
              </p:cNvPr>
              <p:cNvSpPr>
                <a:spLocks/>
              </p:cNvSpPr>
              <p:nvPr/>
            </p:nvSpPr>
            <p:spPr bwMode="auto">
              <a:xfrm>
                <a:off x="836085" y="1647587"/>
                <a:ext cx="538984" cy="115996"/>
              </a:xfrm>
              <a:custGeom>
                <a:avLst/>
                <a:gdLst>
                  <a:gd name="T0" fmla="*/ 204 w 228"/>
                  <a:gd name="T1" fmla="*/ 49 h 49"/>
                  <a:gd name="T2" fmla="*/ 24 w 228"/>
                  <a:gd name="T3" fmla="*/ 49 h 49"/>
                  <a:gd name="T4" fmla="*/ 0 w 228"/>
                  <a:gd name="T5" fmla="*/ 25 h 49"/>
                  <a:gd name="T6" fmla="*/ 0 w 228"/>
                  <a:gd name="T7" fmla="*/ 25 h 49"/>
                  <a:gd name="T8" fmla="*/ 24 w 228"/>
                  <a:gd name="T9" fmla="*/ 0 h 49"/>
                  <a:gd name="T10" fmla="*/ 204 w 228"/>
                  <a:gd name="T11" fmla="*/ 0 h 49"/>
                  <a:gd name="T12" fmla="*/ 228 w 228"/>
                  <a:gd name="T13" fmla="*/ 25 h 49"/>
                  <a:gd name="T14" fmla="*/ 228 w 228"/>
                  <a:gd name="T15" fmla="*/ 25 h 49"/>
                  <a:gd name="T16" fmla="*/ 204 w 228"/>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9">
                    <a:moveTo>
                      <a:pt x="204" y="49"/>
                    </a:moveTo>
                    <a:cubicBezTo>
                      <a:pt x="24" y="49"/>
                      <a:pt x="24" y="49"/>
                      <a:pt x="24" y="49"/>
                    </a:cubicBezTo>
                    <a:cubicBezTo>
                      <a:pt x="11" y="49"/>
                      <a:pt x="0" y="38"/>
                      <a:pt x="0" y="25"/>
                    </a:cubicBezTo>
                    <a:cubicBezTo>
                      <a:pt x="0" y="25"/>
                      <a:pt x="0" y="25"/>
                      <a:pt x="0" y="25"/>
                    </a:cubicBezTo>
                    <a:cubicBezTo>
                      <a:pt x="0" y="11"/>
                      <a:pt x="11" y="0"/>
                      <a:pt x="24" y="0"/>
                    </a:cubicBezTo>
                    <a:cubicBezTo>
                      <a:pt x="204" y="0"/>
                      <a:pt x="204" y="0"/>
                      <a:pt x="204" y="0"/>
                    </a:cubicBezTo>
                    <a:cubicBezTo>
                      <a:pt x="217" y="0"/>
                      <a:pt x="228" y="11"/>
                      <a:pt x="228" y="25"/>
                    </a:cubicBezTo>
                    <a:cubicBezTo>
                      <a:pt x="228" y="25"/>
                      <a:pt x="228" y="25"/>
                      <a:pt x="228" y="25"/>
                    </a:cubicBezTo>
                    <a:cubicBezTo>
                      <a:pt x="228" y="38"/>
                      <a:pt x="217" y="49"/>
                      <a:pt x="204" y="4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268" name="Freeform 752">
                <a:extLst>
                  <a:ext uri="{FF2B5EF4-FFF2-40B4-BE49-F238E27FC236}">
                    <a16:creationId xmlns:a16="http://schemas.microsoft.com/office/drawing/2014/main" id="{E1275F5F-AED8-46B3-9DA8-C3F068C55766}"/>
                  </a:ext>
                </a:extLst>
              </p:cNvPr>
              <p:cNvSpPr>
                <a:spLocks/>
              </p:cNvSpPr>
              <p:nvPr/>
            </p:nvSpPr>
            <p:spPr bwMode="auto">
              <a:xfrm>
                <a:off x="955081" y="1571590"/>
                <a:ext cx="382988" cy="115996"/>
              </a:xfrm>
              <a:custGeom>
                <a:avLst/>
                <a:gdLst>
                  <a:gd name="T0" fmla="*/ 137 w 162"/>
                  <a:gd name="T1" fmla="*/ 49 h 49"/>
                  <a:gd name="T2" fmla="*/ 24 w 162"/>
                  <a:gd name="T3" fmla="*/ 49 h 49"/>
                  <a:gd name="T4" fmla="*/ 0 w 162"/>
                  <a:gd name="T5" fmla="*/ 25 h 49"/>
                  <a:gd name="T6" fmla="*/ 0 w 162"/>
                  <a:gd name="T7" fmla="*/ 25 h 49"/>
                  <a:gd name="T8" fmla="*/ 24 w 162"/>
                  <a:gd name="T9" fmla="*/ 0 h 49"/>
                  <a:gd name="T10" fmla="*/ 137 w 162"/>
                  <a:gd name="T11" fmla="*/ 0 h 49"/>
                  <a:gd name="T12" fmla="*/ 162 w 162"/>
                  <a:gd name="T13" fmla="*/ 25 h 49"/>
                  <a:gd name="T14" fmla="*/ 162 w 162"/>
                  <a:gd name="T15" fmla="*/ 25 h 49"/>
                  <a:gd name="T16" fmla="*/ 137 w 16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9">
                    <a:moveTo>
                      <a:pt x="137" y="49"/>
                    </a:moveTo>
                    <a:cubicBezTo>
                      <a:pt x="24" y="49"/>
                      <a:pt x="24" y="49"/>
                      <a:pt x="24" y="49"/>
                    </a:cubicBezTo>
                    <a:cubicBezTo>
                      <a:pt x="11" y="49"/>
                      <a:pt x="0" y="38"/>
                      <a:pt x="0" y="25"/>
                    </a:cubicBezTo>
                    <a:cubicBezTo>
                      <a:pt x="0" y="25"/>
                      <a:pt x="0" y="25"/>
                      <a:pt x="0" y="25"/>
                    </a:cubicBezTo>
                    <a:cubicBezTo>
                      <a:pt x="0" y="11"/>
                      <a:pt x="11" y="0"/>
                      <a:pt x="24" y="0"/>
                    </a:cubicBezTo>
                    <a:cubicBezTo>
                      <a:pt x="137" y="0"/>
                      <a:pt x="137" y="0"/>
                      <a:pt x="137" y="0"/>
                    </a:cubicBezTo>
                    <a:cubicBezTo>
                      <a:pt x="151" y="0"/>
                      <a:pt x="162" y="11"/>
                      <a:pt x="162" y="25"/>
                    </a:cubicBezTo>
                    <a:cubicBezTo>
                      <a:pt x="162" y="25"/>
                      <a:pt x="162" y="25"/>
                      <a:pt x="162" y="25"/>
                    </a:cubicBezTo>
                    <a:cubicBezTo>
                      <a:pt x="162" y="38"/>
                      <a:pt x="151" y="49"/>
                      <a:pt x="137" y="4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269" name="Freeform 753">
                <a:extLst>
                  <a:ext uri="{FF2B5EF4-FFF2-40B4-BE49-F238E27FC236}">
                    <a16:creationId xmlns:a16="http://schemas.microsoft.com/office/drawing/2014/main" id="{9E51EA64-EC76-4014-AD29-6A847DEAAF82}"/>
                  </a:ext>
                </a:extLst>
              </p:cNvPr>
              <p:cNvSpPr>
                <a:spLocks/>
              </p:cNvSpPr>
              <p:nvPr/>
            </p:nvSpPr>
            <p:spPr bwMode="auto">
              <a:xfrm>
                <a:off x="1106076" y="1496592"/>
                <a:ext cx="181994" cy="115996"/>
              </a:xfrm>
              <a:custGeom>
                <a:avLst/>
                <a:gdLst>
                  <a:gd name="T0" fmla="*/ 52 w 77"/>
                  <a:gd name="T1" fmla="*/ 49 h 49"/>
                  <a:gd name="T2" fmla="*/ 24 w 77"/>
                  <a:gd name="T3" fmla="*/ 49 h 49"/>
                  <a:gd name="T4" fmla="*/ 0 w 77"/>
                  <a:gd name="T5" fmla="*/ 24 h 49"/>
                  <a:gd name="T6" fmla="*/ 0 w 77"/>
                  <a:gd name="T7" fmla="*/ 24 h 49"/>
                  <a:gd name="T8" fmla="*/ 24 w 77"/>
                  <a:gd name="T9" fmla="*/ 0 h 49"/>
                  <a:gd name="T10" fmla="*/ 52 w 77"/>
                  <a:gd name="T11" fmla="*/ 0 h 49"/>
                  <a:gd name="T12" fmla="*/ 77 w 77"/>
                  <a:gd name="T13" fmla="*/ 24 h 49"/>
                  <a:gd name="T14" fmla="*/ 77 w 77"/>
                  <a:gd name="T15" fmla="*/ 24 h 49"/>
                  <a:gd name="T16" fmla="*/ 52 w 7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9">
                    <a:moveTo>
                      <a:pt x="52" y="49"/>
                    </a:moveTo>
                    <a:cubicBezTo>
                      <a:pt x="24" y="49"/>
                      <a:pt x="24" y="49"/>
                      <a:pt x="24" y="49"/>
                    </a:cubicBezTo>
                    <a:cubicBezTo>
                      <a:pt x="11" y="49"/>
                      <a:pt x="0" y="38"/>
                      <a:pt x="0" y="24"/>
                    </a:cubicBezTo>
                    <a:cubicBezTo>
                      <a:pt x="0" y="24"/>
                      <a:pt x="0" y="24"/>
                      <a:pt x="0" y="24"/>
                    </a:cubicBezTo>
                    <a:cubicBezTo>
                      <a:pt x="0" y="11"/>
                      <a:pt x="11" y="0"/>
                      <a:pt x="24" y="0"/>
                    </a:cubicBezTo>
                    <a:cubicBezTo>
                      <a:pt x="52" y="0"/>
                      <a:pt x="52" y="0"/>
                      <a:pt x="52" y="0"/>
                    </a:cubicBezTo>
                    <a:cubicBezTo>
                      <a:pt x="66" y="0"/>
                      <a:pt x="77" y="11"/>
                      <a:pt x="77" y="24"/>
                    </a:cubicBezTo>
                    <a:cubicBezTo>
                      <a:pt x="77" y="24"/>
                      <a:pt x="77" y="24"/>
                      <a:pt x="77" y="24"/>
                    </a:cubicBezTo>
                    <a:cubicBezTo>
                      <a:pt x="77" y="38"/>
                      <a:pt x="66" y="49"/>
                      <a:pt x="52" y="4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grpSp>
        <p:sp>
          <p:nvSpPr>
            <p:cNvPr id="235" name="Google Shape;3121;p495">
              <a:extLst>
                <a:ext uri="{FF2B5EF4-FFF2-40B4-BE49-F238E27FC236}">
                  <a16:creationId xmlns:a16="http://schemas.microsoft.com/office/drawing/2014/main" id="{0498BE13-5C4E-4E3A-8698-29C77C3DE668}"/>
                </a:ext>
              </a:extLst>
            </p:cNvPr>
            <p:cNvSpPr txBox="1"/>
            <p:nvPr/>
          </p:nvSpPr>
          <p:spPr>
            <a:xfrm>
              <a:off x="6828725" y="1396313"/>
              <a:ext cx="583673" cy="249299"/>
            </a:xfrm>
            <a:prstGeom prst="rect">
              <a:avLst/>
            </a:prstGeom>
            <a:noFill/>
            <a:ln>
              <a:noFill/>
            </a:ln>
          </p:spPr>
          <p:txBody>
            <a:bodyPr spcFirstLastPara="1" wrap="square" lIns="0" tIns="0" rIns="0" bIns="0" anchor="t" anchorCtr="0">
              <a:spAutoFit/>
            </a:bodyPr>
            <a:lstStyle/>
            <a:p>
              <a:pPr algn="ctr" defTabSz="1219170">
                <a:lnSpc>
                  <a:spcPct val="90000"/>
                </a:lnSpc>
                <a:buClr>
                  <a:srgbClr val="FFFFFF"/>
                </a:buClr>
                <a:buSzPts val="900"/>
                <a:defRPr/>
              </a:pPr>
              <a:r>
                <a:rPr lang="en-US" sz="1200" kern="0" dirty="0">
                  <a:solidFill>
                    <a:srgbClr val="0D274D"/>
                  </a:solidFill>
                  <a:latin typeface="CiscoSansTT ExtraLight"/>
                  <a:ea typeface="Arial"/>
                  <a:cs typeface="CiscoSansTT" panose="020B0503020201020303" pitchFamily="34" charset="0"/>
                  <a:sym typeface="Arial"/>
                </a:rPr>
                <a:t>Private cloud</a:t>
              </a:r>
              <a:endParaRPr sz="1200" kern="0" dirty="0">
                <a:solidFill>
                  <a:srgbClr val="0D274D"/>
                </a:solidFill>
                <a:latin typeface="CiscoSansTT ExtraLight"/>
                <a:ea typeface="Arial"/>
                <a:cs typeface="CiscoSansTT" panose="020B0503020201020303" pitchFamily="34" charset="0"/>
                <a:sym typeface="Arial"/>
              </a:endParaRPr>
            </a:p>
          </p:txBody>
        </p:sp>
        <p:sp>
          <p:nvSpPr>
            <p:cNvPr id="231" name="Google Shape;3121;p495">
              <a:extLst>
                <a:ext uri="{FF2B5EF4-FFF2-40B4-BE49-F238E27FC236}">
                  <a16:creationId xmlns:a16="http://schemas.microsoft.com/office/drawing/2014/main" id="{A154AD20-3C8F-48CE-AAB9-B0EAC83FB934}"/>
                </a:ext>
              </a:extLst>
            </p:cNvPr>
            <p:cNvSpPr txBox="1"/>
            <p:nvPr/>
          </p:nvSpPr>
          <p:spPr>
            <a:xfrm>
              <a:off x="4868655" y="1396313"/>
              <a:ext cx="583673" cy="249299"/>
            </a:xfrm>
            <a:prstGeom prst="rect">
              <a:avLst/>
            </a:prstGeom>
            <a:noFill/>
            <a:ln>
              <a:noFill/>
            </a:ln>
          </p:spPr>
          <p:txBody>
            <a:bodyPr spcFirstLastPara="1" wrap="square" lIns="0" tIns="0" rIns="0" bIns="0" anchor="t" anchorCtr="0">
              <a:spAutoFit/>
            </a:bodyPr>
            <a:lstStyle/>
            <a:p>
              <a:pPr algn="ctr" defTabSz="1219170">
                <a:lnSpc>
                  <a:spcPct val="90000"/>
                </a:lnSpc>
                <a:buClr>
                  <a:srgbClr val="FFFFFF"/>
                </a:buClr>
                <a:buSzPts val="900"/>
                <a:defRPr/>
              </a:pPr>
              <a:r>
                <a:rPr lang="en-US" sz="1200" kern="0" dirty="0">
                  <a:solidFill>
                    <a:srgbClr val="0D274D"/>
                  </a:solidFill>
                  <a:latin typeface="CiscoSansTT ExtraLight"/>
                  <a:ea typeface="Arial"/>
                  <a:cs typeface="CiscoSansTT" panose="020B0503020201020303" pitchFamily="34" charset="0"/>
                  <a:sym typeface="Arial"/>
                </a:rPr>
                <a:t>Public </a:t>
              </a:r>
              <a:br>
                <a:rPr lang="en-US" sz="1200" kern="0" dirty="0">
                  <a:solidFill>
                    <a:srgbClr val="0D274D"/>
                  </a:solidFill>
                  <a:latin typeface="CiscoSansTT ExtraLight"/>
                  <a:ea typeface="Arial"/>
                  <a:cs typeface="CiscoSansTT" panose="020B0503020201020303" pitchFamily="34" charset="0"/>
                  <a:sym typeface="Arial"/>
                </a:rPr>
              </a:br>
              <a:r>
                <a:rPr lang="en-US" sz="1200" kern="0" dirty="0">
                  <a:solidFill>
                    <a:srgbClr val="0D274D"/>
                  </a:solidFill>
                  <a:latin typeface="CiscoSansTT ExtraLight"/>
                  <a:ea typeface="Arial"/>
                  <a:cs typeface="CiscoSansTT" panose="020B0503020201020303" pitchFamily="34" charset="0"/>
                  <a:sym typeface="Arial"/>
                </a:rPr>
                <a:t>cloud</a:t>
              </a:r>
              <a:endParaRPr sz="1200" kern="0" dirty="0">
                <a:solidFill>
                  <a:srgbClr val="0D274D"/>
                </a:solidFill>
                <a:latin typeface="CiscoSansTT ExtraLight"/>
                <a:ea typeface="Arial"/>
                <a:cs typeface="CiscoSansTT" panose="020B0503020201020303" pitchFamily="34" charset="0"/>
                <a:sym typeface="Arial"/>
              </a:endParaRPr>
            </a:p>
          </p:txBody>
        </p:sp>
        <p:sp>
          <p:nvSpPr>
            <p:cNvPr id="424" name="Freeform: Shape 423">
              <a:extLst>
                <a:ext uri="{FF2B5EF4-FFF2-40B4-BE49-F238E27FC236}">
                  <a16:creationId xmlns:a16="http://schemas.microsoft.com/office/drawing/2014/main" id="{C9B1FFE1-7837-40DC-BB6A-671179099659}"/>
                </a:ext>
              </a:extLst>
            </p:cNvPr>
            <p:cNvSpPr/>
            <p:nvPr/>
          </p:nvSpPr>
          <p:spPr>
            <a:xfrm>
              <a:off x="5165725" y="1844038"/>
              <a:ext cx="1897040" cy="0"/>
            </a:xfrm>
            <a:custGeom>
              <a:avLst/>
              <a:gdLst>
                <a:gd name="connsiteX0" fmla="*/ 0 w 2661920"/>
                <a:gd name="connsiteY0" fmla="*/ 0 h 0"/>
                <a:gd name="connsiteX1" fmla="*/ 2661920 w 2661920"/>
                <a:gd name="connsiteY1" fmla="*/ 0 h 0"/>
              </a:gdLst>
              <a:ahLst/>
              <a:cxnLst>
                <a:cxn ang="0">
                  <a:pos x="connsiteX0" y="connsiteY0"/>
                </a:cxn>
                <a:cxn ang="0">
                  <a:pos x="connsiteX1" y="connsiteY1"/>
                </a:cxn>
              </a:cxnLst>
              <a:rect l="l" t="t" r="r" b="b"/>
              <a:pathLst>
                <a:path w="2661920">
                  <a:moveTo>
                    <a:pt x="0" y="0"/>
                  </a:moveTo>
                  <a:lnTo>
                    <a:pt x="2661920" y="0"/>
                  </a:lnTo>
                </a:path>
              </a:pathLst>
            </a:custGeom>
            <a:noFill/>
            <a:ln w="952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grpSp>
          <p:nvGrpSpPr>
            <p:cNvPr id="262" name="Group 261">
              <a:extLst>
                <a:ext uri="{FF2B5EF4-FFF2-40B4-BE49-F238E27FC236}">
                  <a16:creationId xmlns:a16="http://schemas.microsoft.com/office/drawing/2014/main" id="{EC69D127-1BCA-468A-BC23-ED592268C7A3}"/>
                </a:ext>
              </a:extLst>
            </p:cNvPr>
            <p:cNvGrpSpPr>
              <a:grpSpLocks noChangeAspect="1"/>
            </p:cNvGrpSpPr>
            <p:nvPr/>
          </p:nvGrpSpPr>
          <p:grpSpPr>
            <a:xfrm>
              <a:off x="5483808" y="1080907"/>
              <a:ext cx="1185827" cy="587411"/>
              <a:chOff x="836085" y="1496592"/>
              <a:chExt cx="538984" cy="266991"/>
            </a:xfrm>
            <a:solidFill>
              <a:schemeClr val="accent1">
                <a:lumMod val="40000"/>
                <a:lumOff val="60000"/>
              </a:schemeClr>
            </a:solidFill>
          </p:grpSpPr>
          <p:sp>
            <p:nvSpPr>
              <p:cNvPr id="263" name="Freeform 751">
                <a:extLst>
                  <a:ext uri="{FF2B5EF4-FFF2-40B4-BE49-F238E27FC236}">
                    <a16:creationId xmlns:a16="http://schemas.microsoft.com/office/drawing/2014/main" id="{A3093CDD-09C9-4A69-9849-E3A31552E7BC}"/>
                  </a:ext>
                </a:extLst>
              </p:cNvPr>
              <p:cNvSpPr>
                <a:spLocks/>
              </p:cNvSpPr>
              <p:nvPr/>
            </p:nvSpPr>
            <p:spPr bwMode="auto">
              <a:xfrm>
                <a:off x="836085" y="1647587"/>
                <a:ext cx="538984" cy="115996"/>
              </a:xfrm>
              <a:custGeom>
                <a:avLst/>
                <a:gdLst>
                  <a:gd name="T0" fmla="*/ 204 w 228"/>
                  <a:gd name="T1" fmla="*/ 49 h 49"/>
                  <a:gd name="T2" fmla="*/ 24 w 228"/>
                  <a:gd name="T3" fmla="*/ 49 h 49"/>
                  <a:gd name="T4" fmla="*/ 0 w 228"/>
                  <a:gd name="T5" fmla="*/ 25 h 49"/>
                  <a:gd name="T6" fmla="*/ 0 w 228"/>
                  <a:gd name="T7" fmla="*/ 25 h 49"/>
                  <a:gd name="T8" fmla="*/ 24 w 228"/>
                  <a:gd name="T9" fmla="*/ 0 h 49"/>
                  <a:gd name="T10" fmla="*/ 204 w 228"/>
                  <a:gd name="T11" fmla="*/ 0 h 49"/>
                  <a:gd name="T12" fmla="*/ 228 w 228"/>
                  <a:gd name="T13" fmla="*/ 25 h 49"/>
                  <a:gd name="T14" fmla="*/ 228 w 228"/>
                  <a:gd name="T15" fmla="*/ 25 h 49"/>
                  <a:gd name="T16" fmla="*/ 204 w 228"/>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9">
                    <a:moveTo>
                      <a:pt x="204" y="49"/>
                    </a:moveTo>
                    <a:cubicBezTo>
                      <a:pt x="24" y="49"/>
                      <a:pt x="24" y="49"/>
                      <a:pt x="24" y="49"/>
                    </a:cubicBezTo>
                    <a:cubicBezTo>
                      <a:pt x="11" y="49"/>
                      <a:pt x="0" y="38"/>
                      <a:pt x="0" y="25"/>
                    </a:cubicBezTo>
                    <a:cubicBezTo>
                      <a:pt x="0" y="25"/>
                      <a:pt x="0" y="25"/>
                      <a:pt x="0" y="25"/>
                    </a:cubicBezTo>
                    <a:cubicBezTo>
                      <a:pt x="0" y="11"/>
                      <a:pt x="11" y="0"/>
                      <a:pt x="24" y="0"/>
                    </a:cubicBezTo>
                    <a:cubicBezTo>
                      <a:pt x="204" y="0"/>
                      <a:pt x="204" y="0"/>
                      <a:pt x="204" y="0"/>
                    </a:cubicBezTo>
                    <a:cubicBezTo>
                      <a:pt x="217" y="0"/>
                      <a:pt x="228" y="11"/>
                      <a:pt x="228" y="25"/>
                    </a:cubicBezTo>
                    <a:cubicBezTo>
                      <a:pt x="228" y="25"/>
                      <a:pt x="228" y="25"/>
                      <a:pt x="228" y="25"/>
                    </a:cubicBezTo>
                    <a:cubicBezTo>
                      <a:pt x="228" y="38"/>
                      <a:pt x="217" y="49"/>
                      <a:pt x="204" y="49"/>
                    </a:cubicBezTo>
                    <a:close/>
                  </a:path>
                </a:pathLst>
              </a:custGeom>
              <a:grp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264" name="Freeform 752">
                <a:extLst>
                  <a:ext uri="{FF2B5EF4-FFF2-40B4-BE49-F238E27FC236}">
                    <a16:creationId xmlns:a16="http://schemas.microsoft.com/office/drawing/2014/main" id="{5FF532A0-DAD3-477D-9AE8-825C89842BE2}"/>
                  </a:ext>
                </a:extLst>
              </p:cNvPr>
              <p:cNvSpPr>
                <a:spLocks/>
              </p:cNvSpPr>
              <p:nvPr/>
            </p:nvSpPr>
            <p:spPr bwMode="auto">
              <a:xfrm>
                <a:off x="955081" y="1571590"/>
                <a:ext cx="382988" cy="115996"/>
              </a:xfrm>
              <a:custGeom>
                <a:avLst/>
                <a:gdLst>
                  <a:gd name="T0" fmla="*/ 137 w 162"/>
                  <a:gd name="T1" fmla="*/ 49 h 49"/>
                  <a:gd name="T2" fmla="*/ 24 w 162"/>
                  <a:gd name="T3" fmla="*/ 49 h 49"/>
                  <a:gd name="T4" fmla="*/ 0 w 162"/>
                  <a:gd name="T5" fmla="*/ 25 h 49"/>
                  <a:gd name="T6" fmla="*/ 0 w 162"/>
                  <a:gd name="T7" fmla="*/ 25 h 49"/>
                  <a:gd name="T8" fmla="*/ 24 w 162"/>
                  <a:gd name="T9" fmla="*/ 0 h 49"/>
                  <a:gd name="T10" fmla="*/ 137 w 162"/>
                  <a:gd name="T11" fmla="*/ 0 h 49"/>
                  <a:gd name="T12" fmla="*/ 162 w 162"/>
                  <a:gd name="T13" fmla="*/ 25 h 49"/>
                  <a:gd name="T14" fmla="*/ 162 w 162"/>
                  <a:gd name="T15" fmla="*/ 25 h 49"/>
                  <a:gd name="T16" fmla="*/ 137 w 16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9">
                    <a:moveTo>
                      <a:pt x="137" y="49"/>
                    </a:moveTo>
                    <a:cubicBezTo>
                      <a:pt x="24" y="49"/>
                      <a:pt x="24" y="49"/>
                      <a:pt x="24" y="49"/>
                    </a:cubicBezTo>
                    <a:cubicBezTo>
                      <a:pt x="11" y="49"/>
                      <a:pt x="0" y="38"/>
                      <a:pt x="0" y="25"/>
                    </a:cubicBezTo>
                    <a:cubicBezTo>
                      <a:pt x="0" y="25"/>
                      <a:pt x="0" y="25"/>
                      <a:pt x="0" y="25"/>
                    </a:cubicBezTo>
                    <a:cubicBezTo>
                      <a:pt x="0" y="11"/>
                      <a:pt x="11" y="0"/>
                      <a:pt x="24" y="0"/>
                    </a:cubicBezTo>
                    <a:cubicBezTo>
                      <a:pt x="137" y="0"/>
                      <a:pt x="137" y="0"/>
                      <a:pt x="137" y="0"/>
                    </a:cubicBezTo>
                    <a:cubicBezTo>
                      <a:pt x="151" y="0"/>
                      <a:pt x="162" y="11"/>
                      <a:pt x="162" y="25"/>
                    </a:cubicBezTo>
                    <a:cubicBezTo>
                      <a:pt x="162" y="25"/>
                      <a:pt x="162" y="25"/>
                      <a:pt x="162" y="25"/>
                    </a:cubicBezTo>
                    <a:cubicBezTo>
                      <a:pt x="162" y="38"/>
                      <a:pt x="151" y="49"/>
                      <a:pt x="137" y="49"/>
                    </a:cubicBezTo>
                    <a:close/>
                  </a:path>
                </a:pathLst>
              </a:custGeom>
              <a:grp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265" name="Freeform 753">
                <a:extLst>
                  <a:ext uri="{FF2B5EF4-FFF2-40B4-BE49-F238E27FC236}">
                    <a16:creationId xmlns:a16="http://schemas.microsoft.com/office/drawing/2014/main" id="{8323E410-1FC3-4255-AF08-A2112335E9A9}"/>
                  </a:ext>
                </a:extLst>
              </p:cNvPr>
              <p:cNvSpPr>
                <a:spLocks/>
              </p:cNvSpPr>
              <p:nvPr/>
            </p:nvSpPr>
            <p:spPr bwMode="auto">
              <a:xfrm>
                <a:off x="1106076" y="1496592"/>
                <a:ext cx="181994" cy="115996"/>
              </a:xfrm>
              <a:custGeom>
                <a:avLst/>
                <a:gdLst>
                  <a:gd name="T0" fmla="*/ 52 w 77"/>
                  <a:gd name="T1" fmla="*/ 49 h 49"/>
                  <a:gd name="T2" fmla="*/ 24 w 77"/>
                  <a:gd name="T3" fmla="*/ 49 h 49"/>
                  <a:gd name="T4" fmla="*/ 0 w 77"/>
                  <a:gd name="T5" fmla="*/ 24 h 49"/>
                  <a:gd name="T6" fmla="*/ 0 w 77"/>
                  <a:gd name="T7" fmla="*/ 24 h 49"/>
                  <a:gd name="T8" fmla="*/ 24 w 77"/>
                  <a:gd name="T9" fmla="*/ 0 h 49"/>
                  <a:gd name="T10" fmla="*/ 52 w 77"/>
                  <a:gd name="T11" fmla="*/ 0 h 49"/>
                  <a:gd name="T12" fmla="*/ 77 w 77"/>
                  <a:gd name="T13" fmla="*/ 24 h 49"/>
                  <a:gd name="T14" fmla="*/ 77 w 77"/>
                  <a:gd name="T15" fmla="*/ 24 h 49"/>
                  <a:gd name="T16" fmla="*/ 52 w 7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9">
                    <a:moveTo>
                      <a:pt x="52" y="49"/>
                    </a:moveTo>
                    <a:cubicBezTo>
                      <a:pt x="24" y="49"/>
                      <a:pt x="24" y="49"/>
                      <a:pt x="24" y="49"/>
                    </a:cubicBezTo>
                    <a:cubicBezTo>
                      <a:pt x="11" y="49"/>
                      <a:pt x="0" y="38"/>
                      <a:pt x="0" y="24"/>
                    </a:cubicBezTo>
                    <a:cubicBezTo>
                      <a:pt x="0" y="24"/>
                      <a:pt x="0" y="24"/>
                      <a:pt x="0" y="24"/>
                    </a:cubicBezTo>
                    <a:cubicBezTo>
                      <a:pt x="0" y="11"/>
                      <a:pt x="11" y="0"/>
                      <a:pt x="24" y="0"/>
                    </a:cubicBezTo>
                    <a:cubicBezTo>
                      <a:pt x="52" y="0"/>
                      <a:pt x="52" y="0"/>
                      <a:pt x="52" y="0"/>
                    </a:cubicBezTo>
                    <a:cubicBezTo>
                      <a:pt x="66" y="0"/>
                      <a:pt x="77" y="11"/>
                      <a:pt x="77" y="24"/>
                    </a:cubicBezTo>
                    <a:cubicBezTo>
                      <a:pt x="77" y="24"/>
                      <a:pt x="77" y="24"/>
                      <a:pt x="77" y="24"/>
                    </a:cubicBezTo>
                    <a:cubicBezTo>
                      <a:pt x="77" y="38"/>
                      <a:pt x="66" y="49"/>
                      <a:pt x="52" y="49"/>
                    </a:cubicBezTo>
                    <a:close/>
                  </a:path>
                </a:pathLst>
              </a:custGeom>
              <a:grp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grpSp>
        <p:sp>
          <p:nvSpPr>
            <p:cNvPr id="229" name="Google Shape;3121;p495">
              <a:extLst>
                <a:ext uri="{FF2B5EF4-FFF2-40B4-BE49-F238E27FC236}">
                  <a16:creationId xmlns:a16="http://schemas.microsoft.com/office/drawing/2014/main" id="{F89BE891-4B7B-4AA2-82D8-443699682C39}"/>
                </a:ext>
              </a:extLst>
            </p:cNvPr>
            <p:cNvSpPr txBox="1"/>
            <p:nvPr/>
          </p:nvSpPr>
          <p:spPr>
            <a:xfrm>
              <a:off x="5830051" y="1414624"/>
              <a:ext cx="567351" cy="124649"/>
            </a:xfrm>
            <a:prstGeom prst="rect">
              <a:avLst/>
            </a:prstGeom>
            <a:noFill/>
            <a:ln>
              <a:noFill/>
            </a:ln>
          </p:spPr>
          <p:txBody>
            <a:bodyPr spcFirstLastPara="1" wrap="square" lIns="0" tIns="0" rIns="0" bIns="0" anchor="t" anchorCtr="0">
              <a:spAutoFit/>
            </a:bodyPr>
            <a:lstStyle/>
            <a:p>
              <a:pPr algn="ctr" defTabSz="1219170">
                <a:lnSpc>
                  <a:spcPct val="90000"/>
                </a:lnSpc>
                <a:buClr>
                  <a:srgbClr val="FFFFFF"/>
                </a:buClr>
                <a:buSzPts val="900"/>
                <a:defRPr/>
              </a:pPr>
              <a:r>
                <a:rPr lang="en-US" sz="1200" kern="0">
                  <a:solidFill>
                    <a:srgbClr val="0D274D"/>
                  </a:solidFill>
                  <a:latin typeface="CiscoSansTT ExtraLight"/>
                  <a:ea typeface="Arial"/>
                  <a:cs typeface="CiscoSansTT" panose="020B0503020201020303" pitchFamily="34" charset="0"/>
                  <a:sym typeface="Arial"/>
                </a:rPr>
                <a:t>Internet</a:t>
              </a:r>
              <a:endParaRPr sz="1200" kern="0">
                <a:solidFill>
                  <a:srgbClr val="0D274D"/>
                </a:solidFill>
                <a:latin typeface="CiscoSansTT ExtraLight"/>
                <a:ea typeface="Arial"/>
                <a:cs typeface="CiscoSansTT" panose="020B0503020201020303" pitchFamily="34" charset="0"/>
                <a:sym typeface="Arial"/>
              </a:endParaRPr>
            </a:p>
          </p:txBody>
        </p:sp>
      </p:grpSp>
      <p:pic>
        <p:nvPicPr>
          <p:cNvPr id="239" name="Picture 238">
            <a:extLst>
              <a:ext uri="{FF2B5EF4-FFF2-40B4-BE49-F238E27FC236}">
                <a16:creationId xmlns:a16="http://schemas.microsoft.com/office/drawing/2014/main" id="{4355A8BF-7DD4-4C2C-AD3A-E36B8B74C1E3}"/>
              </a:ext>
            </a:extLst>
          </p:cNvPr>
          <p:cNvPicPr>
            <a:picLocks noChangeAspect="1"/>
          </p:cNvPicPr>
          <p:nvPr/>
        </p:nvPicPr>
        <p:blipFill>
          <a:blip r:embed="rId3"/>
          <a:stretch>
            <a:fillRect/>
          </a:stretch>
        </p:blipFill>
        <p:spPr>
          <a:xfrm>
            <a:off x="6839391" y="3722583"/>
            <a:ext cx="268908" cy="277341"/>
          </a:xfrm>
          <a:prstGeom prst="rect">
            <a:avLst/>
          </a:prstGeom>
        </p:spPr>
      </p:pic>
      <p:pic>
        <p:nvPicPr>
          <p:cNvPr id="241" name="Picture 240">
            <a:extLst>
              <a:ext uri="{FF2B5EF4-FFF2-40B4-BE49-F238E27FC236}">
                <a16:creationId xmlns:a16="http://schemas.microsoft.com/office/drawing/2014/main" id="{4355A8BF-7DD4-4C2C-AD3A-E36B8B74C1E3}"/>
              </a:ext>
            </a:extLst>
          </p:cNvPr>
          <p:cNvPicPr>
            <a:picLocks noChangeAspect="1"/>
          </p:cNvPicPr>
          <p:nvPr/>
        </p:nvPicPr>
        <p:blipFill>
          <a:blip r:embed="rId3"/>
          <a:stretch>
            <a:fillRect/>
          </a:stretch>
        </p:blipFill>
        <p:spPr>
          <a:xfrm>
            <a:off x="6839391" y="4687128"/>
            <a:ext cx="268908" cy="277341"/>
          </a:xfrm>
          <a:prstGeom prst="rect">
            <a:avLst/>
          </a:prstGeom>
        </p:spPr>
      </p:pic>
      <p:pic>
        <p:nvPicPr>
          <p:cNvPr id="245" name="Picture 244">
            <a:extLst>
              <a:ext uri="{FF2B5EF4-FFF2-40B4-BE49-F238E27FC236}">
                <a16:creationId xmlns:a16="http://schemas.microsoft.com/office/drawing/2014/main" id="{4355A8BF-7DD4-4C2C-AD3A-E36B8B74C1E3}"/>
              </a:ext>
            </a:extLst>
          </p:cNvPr>
          <p:cNvPicPr>
            <a:picLocks noChangeAspect="1"/>
          </p:cNvPicPr>
          <p:nvPr/>
        </p:nvPicPr>
        <p:blipFill>
          <a:blip r:embed="rId3"/>
          <a:stretch>
            <a:fillRect/>
          </a:stretch>
        </p:blipFill>
        <p:spPr>
          <a:xfrm>
            <a:off x="10484931" y="4687128"/>
            <a:ext cx="268908" cy="277341"/>
          </a:xfrm>
          <a:prstGeom prst="rect">
            <a:avLst/>
          </a:prstGeom>
        </p:spPr>
      </p:pic>
      <p:pic>
        <p:nvPicPr>
          <p:cNvPr id="247" name="Picture 246">
            <a:extLst>
              <a:ext uri="{FF2B5EF4-FFF2-40B4-BE49-F238E27FC236}">
                <a16:creationId xmlns:a16="http://schemas.microsoft.com/office/drawing/2014/main" id="{4355A8BF-7DD4-4C2C-AD3A-E36B8B74C1E3}"/>
              </a:ext>
            </a:extLst>
          </p:cNvPr>
          <p:cNvPicPr>
            <a:picLocks noChangeAspect="1"/>
          </p:cNvPicPr>
          <p:nvPr/>
        </p:nvPicPr>
        <p:blipFill>
          <a:blip r:embed="rId3"/>
          <a:stretch>
            <a:fillRect/>
          </a:stretch>
        </p:blipFill>
        <p:spPr>
          <a:xfrm>
            <a:off x="8639803" y="4450428"/>
            <a:ext cx="268908" cy="277341"/>
          </a:xfrm>
          <a:prstGeom prst="rect">
            <a:avLst/>
          </a:prstGeom>
        </p:spPr>
      </p:pic>
      <p:pic>
        <p:nvPicPr>
          <p:cNvPr id="611" name="Picture 6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0650" y="5618887"/>
            <a:ext cx="280869" cy="281419"/>
          </a:xfrm>
          <a:prstGeom prst="rect">
            <a:avLst/>
          </a:prstGeom>
        </p:spPr>
      </p:pic>
      <p:pic>
        <p:nvPicPr>
          <p:cNvPr id="617" name="Picture 6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4274" y="5618887"/>
            <a:ext cx="280869" cy="281419"/>
          </a:xfrm>
          <a:prstGeom prst="rect">
            <a:avLst/>
          </a:prstGeom>
        </p:spPr>
      </p:pic>
      <p:pic>
        <p:nvPicPr>
          <p:cNvPr id="608" name="Picture 6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3838" y="5618887"/>
            <a:ext cx="280869" cy="281419"/>
          </a:xfrm>
          <a:prstGeom prst="rect">
            <a:avLst/>
          </a:prstGeom>
        </p:spPr>
      </p:pic>
      <p:pic>
        <p:nvPicPr>
          <p:cNvPr id="609" name="Picture 60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108" y="5618887"/>
            <a:ext cx="280869" cy="281419"/>
          </a:xfrm>
          <a:prstGeom prst="rect">
            <a:avLst/>
          </a:prstGeom>
        </p:spPr>
      </p:pic>
      <p:pic>
        <p:nvPicPr>
          <p:cNvPr id="610" name="Picture 60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8379" y="5618887"/>
            <a:ext cx="280869" cy="281419"/>
          </a:xfrm>
          <a:prstGeom prst="rect">
            <a:avLst/>
          </a:prstGeom>
        </p:spPr>
      </p:pic>
      <p:pic>
        <p:nvPicPr>
          <p:cNvPr id="612" name="Picture 6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2920" y="5618887"/>
            <a:ext cx="280869" cy="281419"/>
          </a:xfrm>
          <a:prstGeom prst="rect">
            <a:avLst/>
          </a:prstGeom>
        </p:spPr>
      </p:pic>
      <p:pic>
        <p:nvPicPr>
          <p:cNvPr id="613" name="Picture 6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5191" y="5618887"/>
            <a:ext cx="280869" cy="281419"/>
          </a:xfrm>
          <a:prstGeom prst="rect">
            <a:avLst/>
          </a:prstGeom>
        </p:spPr>
      </p:pic>
      <p:pic>
        <p:nvPicPr>
          <p:cNvPr id="614" name="Picture 6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7462" y="5618887"/>
            <a:ext cx="280869" cy="281419"/>
          </a:xfrm>
          <a:prstGeom prst="rect">
            <a:avLst/>
          </a:prstGeom>
        </p:spPr>
      </p:pic>
      <p:pic>
        <p:nvPicPr>
          <p:cNvPr id="615" name="Picture 6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732" y="5618887"/>
            <a:ext cx="280869" cy="281419"/>
          </a:xfrm>
          <a:prstGeom prst="rect">
            <a:avLst/>
          </a:prstGeom>
        </p:spPr>
      </p:pic>
      <p:pic>
        <p:nvPicPr>
          <p:cNvPr id="616" name="Picture 6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2003" y="5618887"/>
            <a:ext cx="280869" cy="281419"/>
          </a:xfrm>
          <a:prstGeom prst="rect">
            <a:avLst/>
          </a:prstGeom>
        </p:spPr>
      </p:pic>
      <p:pic>
        <p:nvPicPr>
          <p:cNvPr id="618" name="Picture 6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6544" y="5618887"/>
            <a:ext cx="280869" cy="281419"/>
          </a:xfrm>
          <a:prstGeom prst="rect">
            <a:avLst/>
          </a:prstGeom>
        </p:spPr>
      </p:pic>
      <p:pic>
        <p:nvPicPr>
          <p:cNvPr id="619" name="Picture 6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8815" y="5618887"/>
            <a:ext cx="280869" cy="281419"/>
          </a:xfrm>
          <a:prstGeom prst="rect">
            <a:avLst/>
          </a:prstGeom>
        </p:spPr>
      </p:pic>
      <p:pic>
        <p:nvPicPr>
          <p:cNvPr id="620" name="Picture 6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1086" y="5618887"/>
            <a:ext cx="280869" cy="281419"/>
          </a:xfrm>
          <a:prstGeom prst="rect">
            <a:avLst/>
          </a:prstGeom>
        </p:spPr>
      </p:pic>
      <p:pic>
        <p:nvPicPr>
          <p:cNvPr id="621" name="Picture 6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3356" y="5618887"/>
            <a:ext cx="280869" cy="281419"/>
          </a:xfrm>
          <a:prstGeom prst="rect">
            <a:avLst/>
          </a:prstGeom>
        </p:spPr>
      </p:pic>
      <p:pic>
        <p:nvPicPr>
          <p:cNvPr id="622" name="Picture 6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5627" y="5618887"/>
            <a:ext cx="280869" cy="281419"/>
          </a:xfrm>
          <a:prstGeom prst="rect">
            <a:avLst/>
          </a:prstGeom>
        </p:spPr>
      </p:pic>
      <p:pic>
        <p:nvPicPr>
          <p:cNvPr id="623" name="Picture 6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7898" y="5618887"/>
            <a:ext cx="280869" cy="281419"/>
          </a:xfrm>
          <a:prstGeom prst="rect">
            <a:avLst/>
          </a:prstGeom>
        </p:spPr>
      </p:pic>
      <p:pic>
        <p:nvPicPr>
          <p:cNvPr id="624" name="Picture 6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50164" y="5618887"/>
            <a:ext cx="280869" cy="281419"/>
          </a:xfrm>
          <a:prstGeom prst="rect">
            <a:avLst/>
          </a:prstGeom>
        </p:spPr>
      </p:pic>
      <p:sp>
        <p:nvSpPr>
          <p:cNvPr id="290" name="Rectangle: Rounded Corners 289">
            <a:extLst>
              <a:ext uri="{FF2B5EF4-FFF2-40B4-BE49-F238E27FC236}">
                <a16:creationId xmlns:a16="http://schemas.microsoft.com/office/drawing/2014/main" id="{19E29169-78DA-4740-B279-D71C56C7EF4B}"/>
              </a:ext>
            </a:extLst>
          </p:cNvPr>
          <p:cNvSpPr/>
          <p:nvPr/>
        </p:nvSpPr>
        <p:spPr>
          <a:xfrm>
            <a:off x="719661" y="2204942"/>
            <a:ext cx="5115639" cy="770685"/>
          </a:xfrm>
          <a:prstGeom prst="roundRect">
            <a:avLst>
              <a:gd name="adj" fmla="val 4931"/>
            </a:avLst>
          </a:prstGeom>
          <a:noFill/>
        </p:spPr>
        <p:txBody>
          <a:bodyPr wrap="square" lIns="96000" tIns="60960" rIns="60960" bIns="60960" anchor="ctr">
            <a:noAutofit/>
          </a:bodyPr>
          <a:lstStyle/>
          <a:p>
            <a:pPr defTabSz="609585" fontAlgn="base">
              <a:spcBef>
                <a:spcPts val="400"/>
              </a:spcBef>
              <a:spcAft>
                <a:spcPts val="400"/>
              </a:spcAft>
              <a:defRPr/>
            </a:pPr>
            <a:r>
              <a:rPr lang="en-US" sz="1600" b="1">
                <a:solidFill>
                  <a:srgbClr val="0D274D"/>
                </a:solidFill>
                <a:latin typeface="CiscoSansTT ExtraLight"/>
                <a:ea typeface="ＭＳ Ｐゴシック"/>
              </a:rPr>
              <a:t>Branch security </a:t>
            </a:r>
            <a:r>
              <a:rPr lang="en-US" sz="1600">
                <a:solidFill>
                  <a:srgbClr val="282828"/>
                </a:solidFill>
                <a:latin typeface="CiscoSansTT ExtraLight"/>
                <a:ea typeface="ＭＳ Ｐゴシック"/>
              </a:rPr>
              <a:t>was redesigned differently at each site, leading to inconsistent security policies.</a:t>
            </a:r>
          </a:p>
        </p:txBody>
      </p:sp>
      <p:sp>
        <p:nvSpPr>
          <p:cNvPr id="291" name="Rectangle: Rounded Corners 290">
            <a:extLst>
              <a:ext uri="{FF2B5EF4-FFF2-40B4-BE49-F238E27FC236}">
                <a16:creationId xmlns:a16="http://schemas.microsoft.com/office/drawing/2014/main" id="{06977419-EA44-4264-BBD4-7122DE904679}"/>
              </a:ext>
            </a:extLst>
          </p:cNvPr>
          <p:cNvSpPr/>
          <p:nvPr/>
        </p:nvSpPr>
        <p:spPr>
          <a:xfrm>
            <a:off x="719661" y="2937570"/>
            <a:ext cx="5115639" cy="775911"/>
          </a:xfrm>
          <a:prstGeom prst="roundRect">
            <a:avLst>
              <a:gd name="adj" fmla="val 4931"/>
            </a:avLst>
          </a:prstGeom>
          <a:noFill/>
        </p:spPr>
        <p:txBody>
          <a:bodyPr wrap="square" lIns="96000" tIns="60960" rIns="60960" bIns="60960" anchor="ctr">
            <a:noAutofit/>
          </a:bodyPr>
          <a:lstStyle/>
          <a:p>
            <a:pPr defTabSz="609585" fontAlgn="base">
              <a:spcBef>
                <a:spcPts val="400"/>
              </a:spcBef>
              <a:spcAft>
                <a:spcPts val="400"/>
              </a:spcAft>
              <a:defRPr/>
            </a:pPr>
            <a:r>
              <a:rPr lang="en-US" sz="1600" b="1">
                <a:solidFill>
                  <a:srgbClr val="0D274D"/>
                </a:solidFill>
                <a:latin typeface="CiscoSansTT ExtraLight"/>
                <a:ea typeface="ＭＳ Ｐゴシック"/>
              </a:rPr>
              <a:t>Remote workers </a:t>
            </a:r>
            <a:r>
              <a:rPr lang="en-US" sz="1600">
                <a:solidFill>
                  <a:srgbClr val="282828"/>
                </a:solidFill>
                <a:latin typeface="CiscoSansTT ExtraLight"/>
                <a:ea typeface="ＭＳ Ｐゴシック"/>
              </a:rPr>
              <a:t>connecting through regional</a:t>
            </a:r>
            <a:br>
              <a:rPr lang="en-US" sz="1600">
                <a:solidFill>
                  <a:srgbClr val="282828"/>
                </a:solidFill>
                <a:latin typeface="CiscoSansTT ExtraLight"/>
                <a:ea typeface="ＭＳ Ｐゴシック"/>
              </a:rPr>
            </a:br>
            <a:r>
              <a:rPr lang="en-US" sz="1600">
                <a:solidFill>
                  <a:srgbClr val="282828"/>
                </a:solidFill>
                <a:latin typeface="CiscoSansTT ExtraLight"/>
                <a:ea typeface="ＭＳ Ｐゴシック"/>
              </a:rPr>
              <a:t>VPNs introduced stress points, resulting in poor</a:t>
            </a:r>
            <a:br>
              <a:rPr lang="en-US" sz="1600">
                <a:solidFill>
                  <a:srgbClr val="282828"/>
                </a:solidFill>
                <a:latin typeface="CiscoSansTT ExtraLight"/>
                <a:ea typeface="ＭＳ Ｐゴシック"/>
              </a:rPr>
            </a:br>
            <a:r>
              <a:rPr lang="en-US" sz="1600">
                <a:solidFill>
                  <a:srgbClr val="282828"/>
                </a:solidFill>
                <a:latin typeface="CiscoSansTT ExtraLight"/>
                <a:ea typeface="ＭＳ Ｐゴシック"/>
              </a:rPr>
              <a:t>user experience.</a:t>
            </a:r>
          </a:p>
        </p:txBody>
      </p:sp>
      <p:grpSp>
        <p:nvGrpSpPr>
          <p:cNvPr id="467" name="Group 466">
            <a:extLst>
              <a:ext uri="{FF2B5EF4-FFF2-40B4-BE49-F238E27FC236}">
                <a16:creationId xmlns:a16="http://schemas.microsoft.com/office/drawing/2014/main" id="{E864606A-E951-425E-A913-DFC1ECA1343E}"/>
              </a:ext>
            </a:extLst>
          </p:cNvPr>
          <p:cNvGrpSpPr/>
          <p:nvPr/>
        </p:nvGrpSpPr>
        <p:grpSpPr>
          <a:xfrm>
            <a:off x="9420152" y="1441209"/>
            <a:ext cx="2152437" cy="1017507"/>
            <a:chOff x="7065114" y="1080907"/>
            <a:chExt cx="1614328" cy="763130"/>
          </a:xfrm>
        </p:grpSpPr>
        <p:cxnSp>
          <p:nvCxnSpPr>
            <p:cNvPr id="225" name="Google Shape;3147;p495">
              <a:extLst>
                <a:ext uri="{FF2B5EF4-FFF2-40B4-BE49-F238E27FC236}">
                  <a16:creationId xmlns:a16="http://schemas.microsoft.com/office/drawing/2014/main" id="{79C2DD24-E396-423E-8E15-8FE2ABE8D0D3}"/>
                </a:ext>
              </a:extLst>
            </p:cNvPr>
            <p:cNvCxnSpPr>
              <a:cxnSpLocks/>
            </p:cNvCxnSpPr>
            <p:nvPr/>
          </p:nvCxnSpPr>
          <p:spPr>
            <a:xfrm flipV="1">
              <a:off x="8011344" y="1660770"/>
              <a:ext cx="0" cy="182880"/>
            </a:xfrm>
            <a:prstGeom prst="straightConnector1">
              <a:avLst/>
            </a:prstGeom>
            <a:noFill/>
            <a:ln w="9525" cap="rnd" cmpd="sng">
              <a:solidFill>
                <a:schemeClr val="tx1">
                  <a:lumMod val="50000"/>
                  <a:lumOff val="50000"/>
                </a:schemeClr>
              </a:solidFill>
              <a:prstDash val="solid"/>
              <a:round/>
              <a:headEnd type="none" w="med" len="med"/>
              <a:tailEnd type="triangle" w="med" len="med"/>
            </a:ln>
          </p:spPr>
        </p:cxnSp>
        <p:grpSp>
          <p:nvGrpSpPr>
            <p:cNvPr id="270" name="Group 269">
              <a:extLst>
                <a:ext uri="{FF2B5EF4-FFF2-40B4-BE49-F238E27FC236}">
                  <a16:creationId xmlns:a16="http://schemas.microsoft.com/office/drawing/2014/main" id="{20E6F09A-11B4-425A-BB4D-D79A9DECCB9B}"/>
                </a:ext>
              </a:extLst>
            </p:cNvPr>
            <p:cNvGrpSpPr>
              <a:grpSpLocks noChangeAspect="1"/>
            </p:cNvGrpSpPr>
            <p:nvPr/>
          </p:nvGrpSpPr>
          <p:grpSpPr>
            <a:xfrm>
              <a:off x="7418433" y="1080907"/>
              <a:ext cx="1185822" cy="587410"/>
              <a:chOff x="836085" y="1496592"/>
              <a:chExt cx="538984" cy="266991"/>
            </a:xfrm>
            <a:solidFill>
              <a:schemeClr val="accent1">
                <a:lumMod val="40000"/>
                <a:lumOff val="60000"/>
              </a:schemeClr>
            </a:solidFill>
          </p:grpSpPr>
          <p:sp>
            <p:nvSpPr>
              <p:cNvPr id="271" name="Freeform 751">
                <a:extLst>
                  <a:ext uri="{FF2B5EF4-FFF2-40B4-BE49-F238E27FC236}">
                    <a16:creationId xmlns:a16="http://schemas.microsoft.com/office/drawing/2014/main" id="{3D0CA4F8-6843-4914-AA45-27131C5A65AA}"/>
                  </a:ext>
                </a:extLst>
              </p:cNvPr>
              <p:cNvSpPr>
                <a:spLocks/>
              </p:cNvSpPr>
              <p:nvPr/>
            </p:nvSpPr>
            <p:spPr bwMode="auto">
              <a:xfrm>
                <a:off x="836085" y="1647587"/>
                <a:ext cx="538984" cy="115996"/>
              </a:xfrm>
              <a:custGeom>
                <a:avLst/>
                <a:gdLst>
                  <a:gd name="T0" fmla="*/ 204 w 228"/>
                  <a:gd name="T1" fmla="*/ 49 h 49"/>
                  <a:gd name="T2" fmla="*/ 24 w 228"/>
                  <a:gd name="T3" fmla="*/ 49 h 49"/>
                  <a:gd name="T4" fmla="*/ 0 w 228"/>
                  <a:gd name="T5" fmla="*/ 25 h 49"/>
                  <a:gd name="T6" fmla="*/ 0 w 228"/>
                  <a:gd name="T7" fmla="*/ 25 h 49"/>
                  <a:gd name="T8" fmla="*/ 24 w 228"/>
                  <a:gd name="T9" fmla="*/ 0 h 49"/>
                  <a:gd name="T10" fmla="*/ 204 w 228"/>
                  <a:gd name="T11" fmla="*/ 0 h 49"/>
                  <a:gd name="T12" fmla="*/ 228 w 228"/>
                  <a:gd name="T13" fmla="*/ 25 h 49"/>
                  <a:gd name="T14" fmla="*/ 228 w 228"/>
                  <a:gd name="T15" fmla="*/ 25 h 49"/>
                  <a:gd name="T16" fmla="*/ 204 w 228"/>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9">
                    <a:moveTo>
                      <a:pt x="204" y="49"/>
                    </a:moveTo>
                    <a:cubicBezTo>
                      <a:pt x="24" y="49"/>
                      <a:pt x="24" y="49"/>
                      <a:pt x="24" y="49"/>
                    </a:cubicBezTo>
                    <a:cubicBezTo>
                      <a:pt x="11" y="49"/>
                      <a:pt x="0" y="38"/>
                      <a:pt x="0" y="25"/>
                    </a:cubicBezTo>
                    <a:cubicBezTo>
                      <a:pt x="0" y="25"/>
                      <a:pt x="0" y="25"/>
                      <a:pt x="0" y="25"/>
                    </a:cubicBezTo>
                    <a:cubicBezTo>
                      <a:pt x="0" y="11"/>
                      <a:pt x="11" y="0"/>
                      <a:pt x="24" y="0"/>
                    </a:cubicBezTo>
                    <a:cubicBezTo>
                      <a:pt x="204" y="0"/>
                      <a:pt x="204" y="0"/>
                      <a:pt x="204" y="0"/>
                    </a:cubicBezTo>
                    <a:cubicBezTo>
                      <a:pt x="217" y="0"/>
                      <a:pt x="228" y="11"/>
                      <a:pt x="228" y="25"/>
                    </a:cubicBezTo>
                    <a:cubicBezTo>
                      <a:pt x="228" y="25"/>
                      <a:pt x="228" y="25"/>
                      <a:pt x="228" y="25"/>
                    </a:cubicBezTo>
                    <a:cubicBezTo>
                      <a:pt x="228" y="38"/>
                      <a:pt x="217" y="49"/>
                      <a:pt x="204" y="49"/>
                    </a:cubicBezTo>
                    <a:close/>
                  </a:path>
                </a:pathLst>
              </a:custGeom>
              <a:grp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272" name="Freeform 752">
                <a:extLst>
                  <a:ext uri="{FF2B5EF4-FFF2-40B4-BE49-F238E27FC236}">
                    <a16:creationId xmlns:a16="http://schemas.microsoft.com/office/drawing/2014/main" id="{031D6C84-18D1-4D44-BA5E-66A376ED0609}"/>
                  </a:ext>
                </a:extLst>
              </p:cNvPr>
              <p:cNvSpPr>
                <a:spLocks/>
              </p:cNvSpPr>
              <p:nvPr/>
            </p:nvSpPr>
            <p:spPr bwMode="auto">
              <a:xfrm>
                <a:off x="955081" y="1571590"/>
                <a:ext cx="382988" cy="115996"/>
              </a:xfrm>
              <a:custGeom>
                <a:avLst/>
                <a:gdLst>
                  <a:gd name="T0" fmla="*/ 137 w 162"/>
                  <a:gd name="T1" fmla="*/ 49 h 49"/>
                  <a:gd name="T2" fmla="*/ 24 w 162"/>
                  <a:gd name="T3" fmla="*/ 49 h 49"/>
                  <a:gd name="T4" fmla="*/ 0 w 162"/>
                  <a:gd name="T5" fmla="*/ 25 h 49"/>
                  <a:gd name="T6" fmla="*/ 0 w 162"/>
                  <a:gd name="T7" fmla="*/ 25 h 49"/>
                  <a:gd name="T8" fmla="*/ 24 w 162"/>
                  <a:gd name="T9" fmla="*/ 0 h 49"/>
                  <a:gd name="T10" fmla="*/ 137 w 162"/>
                  <a:gd name="T11" fmla="*/ 0 h 49"/>
                  <a:gd name="T12" fmla="*/ 162 w 162"/>
                  <a:gd name="T13" fmla="*/ 25 h 49"/>
                  <a:gd name="T14" fmla="*/ 162 w 162"/>
                  <a:gd name="T15" fmla="*/ 25 h 49"/>
                  <a:gd name="T16" fmla="*/ 137 w 16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9">
                    <a:moveTo>
                      <a:pt x="137" y="49"/>
                    </a:moveTo>
                    <a:cubicBezTo>
                      <a:pt x="24" y="49"/>
                      <a:pt x="24" y="49"/>
                      <a:pt x="24" y="49"/>
                    </a:cubicBezTo>
                    <a:cubicBezTo>
                      <a:pt x="11" y="49"/>
                      <a:pt x="0" y="38"/>
                      <a:pt x="0" y="25"/>
                    </a:cubicBezTo>
                    <a:cubicBezTo>
                      <a:pt x="0" y="25"/>
                      <a:pt x="0" y="25"/>
                      <a:pt x="0" y="25"/>
                    </a:cubicBezTo>
                    <a:cubicBezTo>
                      <a:pt x="0" y="11"/>
                      <a:pt x="11" y="0"/>
                      <a:pt x="24" y="0"/>
                    </a:cubicBezTo>
                    <a:cubicBezTo>
                      <a:pt x="137" y="0"/>
                      <a:pt x="137" y="0"/>
                      <a:pt x="137" y="0"/>
                    </a:cubicBezTo>
                    <a:cubicBezTo>
                      <a:pt x="151" y="0"/>
                      <a:pt x="162" y="11"/>
                      <a:pt x="162" y="25"/>
                    </a:cubicBezTo>
                    <a:cubicBezTo>
                      <a:pt x="162" y="25"/>
                      <a:pt x="162" y="25"/>
                      <a:pt x="162" y="25"/>
                    </a:cubicBezTo>
                    <a:cubicBezTo>
                      <a:pt x="162" y="38"/>
                      <a:pt x="151" y="49"/>
                      <a:pt x="137" y="49"/>
                    </a:cubicBezTo>
                    <a:close/>
                  </a:path>
                </a:pathLst>
              </a:custGeom>
              <a:grp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sp>
            <p:nvSpPr>
              <p:cNvPr id="273" name="Freeform 753">
                <a:extLst>
                  <a:ext uri="{FF2B5EF4-FFF2-40B4-BE49-F238E27FC236}">
                    <a16:creationId xmlns:a16="http://schemas.microsoft.com/office/drawing/2014/main" id="{2AF48E47-3DE2-4F64-A329-02ED1DCC5B73}"/>
                  </a:ext>
                </a:extLst>
              </p:cNvPr>
              <p:cNvSpPr>
                <a:spLocks/>
              </p:cNvSpPr>
              <p:nvPr/>
            </p:nvSpPr>
            <p:spPr bwMode="auto">
              <a:xfrm>
                <a:off x="1106076" y="1496592"/>
                <a:ext cx="181994" cy="115996"/>
              </a:xfrm>
              <a:custGeom>
                <a:avLst/>
                <a:gdLst>
                  <a:gd name="T0" fmla="*/ 52 w 77"/>
                  <a:gd name="T1" fmla="*/ 49 h 49"/>
                  <a:gd name="T2" fmla="*/ 24 w 77"/>
                  <a:gd name="T3" fmla="*/ 49 h 49"/>
                  <a:gd name="T4" fmla="*/ 0 w 77"/>
                  <a:gd name="T5" fmla="*/ 24 h 49"/>
                  <a:gd name="T6" fmla="*/ 0 w 77"/>
                  <a:gd name="T7" fmla="*/ 24 h 49"/>
                  <a:gd name="T8" fmla="*/ 24 w 77"/>
                  <a:gd name="T9" fmla="*/ 0 h 49"/>
                  <a:gd name="T10" fmla="*/ 52 w 77"/>
                  <a:gd name="T11" fmla="*/ 0 h 49"/>
                  <a:gd name="T12" fmla="*/ 77 w 77"/>
                  <a:gd name="T13" fmla="*/ 24 h 49"/>
                  <a:gd name="T14" fmla="*/ 77 w 77"/>
                  <a:gd name="T15" fmla="*/ 24 h 49"/>
                  <a:gd name="T16" fmla="*/ 52 w 7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9">
                    <a:moveTo>
                      <a:pt x="52" y="49"/>
                    </a:moveTo>
                    <a:cubicBezTo>
                      <a:pt x="24" y="49"/>
                      <a:pt x="24" y="49"/>
                      <a:pt x="24" y="49"/>
                    </a:cubicBezTo>
                    <a:cubicBezTo>
                      <a:pt x="11" y="49"/>
                      <a:pt x="0" y="38"/>
                      <a:pt x="0" y="24"/>
                    </a:cubicBezTo>
                    <a:cubicBezTo>
                      <a:pt x="0" y="24"/>
                      <a:pt x="0" y="24"/>
                      <a:pt x="0" y="24"/>
                    </a:cubicBezTo>
                    <a:cubicBezTo>
                      <a:pt x="0" y="11"/>
                      <a:pt x="11" y="0"/>
                      <a:pt x="24" y="0"/>
                    </a:cubicBezTo>
                    <a:cubicBezTo>
                      <a:pt x="52" y="0"/>
                      <a:pt x="52" y="0"/>
                      <a:pt x="52" y="0"/>
                    </a:cubicBezTo>
                    <a:cubicBezTo>
                      <a:pt x="66" y="0"/>
                      <a:pt x="77" y="11"/>
                      <a:pt x="77" y="24"/>
                    </a:cubicBezTo>
                    <a:cubicBezTo>
                      <a:pt x="77" y="24"/>
                      <a:pt x="77" y="24"/>
                      <a:pt x="77" y="24"/>
                    </a:cubicBezTo>
                    <a:cubicBezTo>
                      <a:pt x="77" y="38"/>
                      <a:pt x="66" y="49"/>
                      <a:pt x="52" y="49"/>
                    </a:cubicBezTo>
                    <a:close/>
                  </a:path>
                </a:pathLst>
              </a:custGeom>
              <a:grp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282828"/>
                  </a:solidFill>
                  <a:latin typeface="CiscoSansTT ExtraLight"/>
                  <a:ea typeface="ＭＳ Ｐゴシック" charset="0"/>
                </a:endParaRPr>
              </a:p>
            </p:txBody>
          </p:sp>
        </p:grpSp>
        <p:sp>
          <p:nvSpPr>
            <p:cNvPr id="233" name="Google Shape;3121;p495">
              <a:extLst>
                <a:ext uri="{FF2B5EF4-FFF2-40B4-BE49-F238E27FC236}">
                  <a16:creationId xmlns:a16="http://schemas.microsoft.com/office/drawing/2014/main" id="{9D432B8B-707B-4A28-B761-6C20E77A6F8E}"/>
                </a:ext>
              </a:extLst>
            </p:cNvPr>
            <p:cNvSpPr txBox="1"/>
            <p:nvPr/>
          </p:nvSpPr>
          <p:spPr>
            <a:xfrm>
              <a:off x="7904154" y="1134833"/>
              <a:ext cx="583672" cy="124649"/>
            </a:xfrm>
            <a:prstGeom prst="rect">
              <a:avLst/>
            </a:prstGeom>
            <a:noFill/>
            <a:ln>
              <a:noFill/>
            </a:ln>
          </p:spPr>
          <p:txBody>
            <a:bodyPr spcFirstLastPara="1" wrap="square" lIns="0" tIns="0" rIns="0" bIns="0" anchor="t" anchorCtr="0">
              <a:spAutoFit/>
            </a:bodyPr>
            <a:lstStyle/>
            <a:p>
              <a:pPr algn="ctr" defTabSz="1219170">
                <a:lnSpc>
                  <a:spcPct val="90000"/>
                </a:lnSpc>
                <a:buClr>
                  <a:srgbClr val="FFFFFF"/>
                </a:buClr>
                <a:buSzPts val="900"/>
                <a:defRPr/>
              </a:pPr>
              <a:r>
                <a:rPr lang="en-US" sz="1200" kern="0">
                  <a:solidFill>
                    <a:srgbClr val="0D274D"/>
                  </a:solidFill>
                  <a:latin typeface="CiscoSansTT ExtraLight"/>
                  <a:ea typeface="Arial"/>
                  <a:cs typeface="CiscoSansTT" panose="020B0503020201020303" pitchFamily="34" charset="0"/>
                  <a:sym typeface="Arial"/>
                </a:rPr>
                <a:t>SaaS</a:t>
              </a:r>
              <a:endParaRPr sz="1200" kern="0">
                <a:solidFill>
                  <a:srgbClr val="0D274D"/>
                </a:solidFill>
                <a:latin typeface="CiscoSansTT ExtraLight"/>
                <a:ea typeface="Arial"/>
                <a:cs typeface="CiscoSansTT" panose="020B0503020201020303" pitchFamily="34" charset="0"/>
                <a:sym typeface="Arial"/>
              </a:endParaRPr>
            </a:p>
          </p:txBody>
        </p:sp>
        <p:sp>
          <p:nvSpPr>
            <p:cNvPr id="201" name="Google Shape;3121;p495">
              <a:extLst>
                <a:ext uri="{FF2B5EF4-FFF2-40B4-BE49-F238E27FC236}">
                  <a16:creationId xmlns:a16="http://schemas.microsoft.com/office/drawing/2014/main" id="{55CDA5CD-2B05-4479-8DDD-5595F1C03F9B}"/>
                </a:ext>
              </a:extLst>
            </p:cNvPr>
            <p:cNvSpPr txBox="1"/>
            <p:nvPr/>
          </p:nvSpPr>
          <p:spPr>
            <a:xfrm>
              <a:off x="7536541" y="1318867"/>
              <a:ext cx="663535" cy="341903"/>
            </a:xfrm>
            <a:prstGeom prst="rect">
              <a:avLst/>
            </a:prstGeom>
            <a:noFill/>
            <a:ln>
              <a:noFill/>
            </a:ln>
          </p:spPr>
          <p:txBody>
            <a:bodyPr spcFirstLastPara="1" wrap="square" lIns="0" tIns="0" rIns="0" bIns="0" anchor="t" anchorCtr="0">
              <a:noAutofit/>
            </a:bodyPr>
            <a:lstStyle/>
            <a:p>
              <a:pPr algn="ctr" defTabSz="1219170">
                <a:lnSpc>
                  <a:spcPct val="90000"/>
                </a:lnSpc>
                <a:buClr>
                  <a:srgbClr val="FFFFFF"/>
                </a:buClr>
                <a:buSzPts val="900"/>
                <a:defRPr/>
              </a:pPr>
              <a:r>
                <a:rPr lang="en-US" sz="1067" kern="0">
                  <a:solidFill>
                    <a:srgbClr val="0D274D"/>
                  </a:solidFill>
                  <a:latin typeface="CiscoSansTT ExtraLight"/>
                  <a:ea typeface="Arial"/>
                  <a:cs typeface="CiscoSansTT" panose="020B0503020201020303" pitchFamily="34" charset="0"/>
                  <a:sym typeface="Arial"/>
                </a:rPr>
                <a:t>Adobe</a:t>
              </a:r>
            </a:p>
            <a:p>
              <a:pPr algn="ctr" defTabSz="1219170">
                <a:lnSpc>
                  <a:spcPct val="90000"/>
                </a:lnSpc>
                <a:buClr>
                  <a:srgbClr val="FFFFFF"/>
                </a:buClr>
                <a:buSzPts val="900"/>
                <a:defRPr/>
              </a:pPr>
              <a:r>
                <a:rPr lang="en-US" sz="1067" kern="0">
                  <a:solidFill>
                    <a:srgbClr val="0D274D"/>
                  </a:solidFill>
                  <a:latin typeface="CiscoSansTT ExtraLight"/>
                  <a:ea typeface="Arial"/>
                  <a:cs typeface="CiscoSansTT" panose="020B0503020201020303" pitchFamily="34" charset="0"/>
                  <a:sym typeface="Arial"/>
                </a:rPr>
                <a:t>Office 365</a:t>
              </a:r>
            </a:p>
            <a:p>
              <a:pPr algn="ctr" defTabSz="1219170">
                <a:lnSpc>
                  <a:spcPct val="90000"/>
                </a:lnSpc>
                <a:buClr>
                  <a:srgbClr val="FFFFFF"/>
                </a:buClr>
                <a:buSzPts val="900"/>
                <a:defRPr/>
              </a:pPr>
              <a:r>
                <a:rPr lang="en-US" sz="1067" kern="0">
                  <a:solidFill>
                    <a:srgbClr val="0D274D"/>
                  </a:solidFill>
                  <a:latin typeface="CiscoSansTT ExtraLight"/>
                  <a:ea typeface="Arial"/>
                  <a:cs typeface="CiscoSansTT" panose="020B0503020201020303" pitchFamily="34" charset="0"/>
                  <a:sym typeface="Arial"/>
                </a:rPr>
                <a:t>Salesforce</a:t>
              </a:r>
            </a:p>
          </p:txBody>
        </p:sp>
        <p:sp>
          <p:nvSpPr>
            <p:cNvPr id="202" name="Google Shape;3121;p495">
              <a:extLst>
                <a:ext uri="{FF2B5EF4-FFF2-40B4-BE49-F238E27FC236}">
                  <a16:creationId xmlns:a16="http://schemas.microsoft.com/office/drawing/2014/main" id="{76FE8E43-DBEF-438E-B888-80AE33DC463B}"/>
                </a:ext>
              </a:extLst>
            </p:cNvPr>
            <p:cNvSpPr txBox="1"/>
            <p:nvPr/>
          </p:nvSpPr>
          <p:spPr>
            <a:xfrm>
              <a:off x="8015907" y="1207824"/>
              <a:ext cx="663535" cy="443390"/>
            </a:xfrm>
            <a:prstGeom prst="rect">
              <a:avLst/>
            </a:prstGeom>
            <a:noFill/>
            <a:ln>
              <a:noFill/>
            </a:ln>
          </p:spPr>
          <p:txBody>
            <a:bodyPr spcFirstLastPara="1" wrap="square" lIns="0" tIns="0" rIns="0" bIns="0" anchor="t" anchorCtr="0">
              <a:spAutoFit/>
            </a:bodyPr>
            <a:lstStyle/>
            <a:p>
              <a:pPr algn="ctr" defTabSz="1219170">
                <a:lnSpc>
                  <a:spcPct val="90000"/>
                </a:lnSpc>
                <a:buClr>
                  <a:srgbClr val="FFFFFF"/>
                </a:buClr>
                <a:buSzPts val="900"/>
                <a:defRPr/>
              </a:pPr>
              <a:endParaRPr lang="en-US" sz="1067" kern="0">
                <a:solidFill>
                  <a:srgbClr val="0D274D"/>
                </a:solidFill>
                <a:latin typeface="CiscoSansTT ExtraLight"/>
                <a:ea typeface="Arial"/>
                <a:cs typeface="CiscoSansTT" panose="020B0503020201020303" pitchFamily="34" charset="0"/>
                <a:sym typeface="Arial"/>
              </a:endParaRPr>
            </a:p>
            <a:p>
              <a:pPr algn="ctr" defTabSz="1219170">
                <a:lnSpc>
                  <a:spcPct val="90000"/>
                </a:lnSpc>
                <a:buClr>
                  <a:srgbClr val="FFFFFF"/>
                </a:buClr>
                <a:buSzPts val="900"/>
                <a:defRPr/>
              </a:pPr>
              <a:r>
                <a:rPr lang="en-US" sz="1067" kern="0">
                  <a:solidFill>
                    <a:srgbClr val="0D274D"/>
                  </a:solidFill>
                  <a:latin typeface="CiscoSansTT ExtraLight"/>
                  <a:ea typeface="Arial"/>
                  <a:cs typeface="CiscoSansTT" panose="020B0503020201020303" pitchFamily="34" charset="0"/>
                  <a:sym typeface="Arial"/>
                </a:rPr>
                <a:t>SAP</a:t>
              </a:r>
            </a:p>
            <a:p>
              <a:pPr algn="ctr" defTabSz="1219170">
                <a:lnSpc>
                  <a:spcPct val="90000"/>
                </a:lnSpc>
                <a:buClr>
                  <a:srgbClr val="FFFFFF"/>
                </a:buClr>
                <a:buSzPts val="900"/>
                <a:defRPr/>
              </a:pPr>
              <a:r>
                <a:rPr lang="en-US" sz="1067" kern="0">
                  <a:solidFill>
                    <a:srgbClr val="0D274D"/>
                  </a:solidFill>
                  <a:latin typeface="CiscoSansTT ExtraLight"/>
                  <a:ea typeface="Arial"/>
                  <a:cs typeface="CiscoSansTT" panose="020B0503020201020303" pitchFamily="34" charset="0"/>
                  <a:sym typeface="Arial"/>
                </a:rPr>
                <a:t>Oracle</a:t>
              </a:r>
            </a:p>
            <a:p>
              <a:pPr algn="ctr" defTabSz="1219170">
                <a:lnSpc>
                  <a:spcPct val="90000"/>
                </a:lnSpc>
                <a:buClr>
                  <a:srgbClr val="FFFFFF"/>
                </a:buClr>
                <a:buSzPts val="900"/>
                <a:defRPr/>
              </a:pPr>
              <a:r>
                <a:rPr lang="en-US" sz="1067" kern="0">
                  <a:solidFill>
                    <a:srgbClr val="0D274D"/>
                  </a:solidFill>
                  <a:latin typeface="CiscoSansTT ExtraLight"/>
                  <a:ea typeface="Arial"/>
                  <a:cs typeface="CiscoSansTT" panose="020B0503020201020303" pitchFamily="34" charset="0"/>
                  <a:sym typeface="Arial"/>
                </a:rPr>
                <a:t>G Suite</a:t>
              </a:r>
            </a:p>
          </p:txBody>
        </p:sp>
        <p:sp>
          <p:nvSpPr>
            <p:cNvPr id="293" name="Freeform: Shape 292">
              <a:extLst>
                <a:ext uri="{FF2B5EF4-FFF2-40B4-BE49-F238E27FC236}">
                  <a16:creationId xmlns:a16="http://schemas.microsoft.com/office/drawing/2014/main" id="{77CAA605-FB3C-467B-827F-80991E59EAED}"/>
                </a:ext>
              </a:extLst>
            </p:cNvPr>
            <p:cNvSpPr/>
            <p:nvPr/>
          </p:nvSpPr>
          <p:spPr>
            <a:xfrm>
              <a:off x="7065114" y="1844037"/>
              <a:ext cx="946112" cy="0"/>
            </a:xfrm>
            <a:custGeom>
              <a:avLst/>
              <a:gdLst>
                <a:gd name="connsiteX0" fmla="*/ 0 w 2661920"/>
                <a:gd name="connsiteY0" fmla="*/ 0 h 0"/>
                <a:gd name="connsiteX1" fmla="*/ 2661920 w 2661920"/>
                <a:gd name="connsiteY1" fmla="*/ 0 h 0"/>
              </a:gdLst>
              <a:ahLst/>
              <a:cxnLst>
                <a:cxn ang="0">
                  <a:pos x="connsiteX0" y="connsiteY0"/>
                </a:cxn>
                <a:cxn ang="0">
                  <a:pos x="connsiteX1" y="connsiteY1"/>
                </a:cxn>
              </a:cxnLst>
              <a:rect l="l" t="t" r="r" b="b"/>
              <a:pathLst>
                <a:path w="2661920">
                  <a:moveTo>
                    <a:pt x="0" y="0"/>
                  </a:moveTo>
                  <a:lnTo>
                    <a:pt x="2661920" y="0"/>
                  </a:lnTo>
                </a:path>
              </a:pathLst>
            </a:custGeom>
            <a:noFill/>
            <a:ln w="952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grpSp>
    </p:spTree>
    <p:extLst>
      <p:ext uri="{BB962C8B-B14F-4D97-AF65-F5344CB8AC3E}">
        <p14:creationId xmlns:p14="http://schemas.microsoft.com/office/powerpoint/2010/main" val="83988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6"/>
                                        </p:tgtEl>
                                        <p:attrNameLst>
                                          <p:attrName>style.visibility</p:attrName>
                                        </p:attrNameLst>
                                      </p:cBhvr>
                                      <p:to>
                                        <p:strVal val="visible"/>
                                      </p:to>
                                    </p:set>
                                    <p:animEffect transition="in" filter="fade">
                                      <p:cBhvr>
                                        <p:cTn id="7" dur="1000"/>
                                        <p:tgtEl>
                                          <p:spTgt spid="46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67"/>
                                        </p:tgtEl>
                                        <p:attrNameLst>
                                          <p:attrName>style.visibility</p:attrName>
                                        </p:attrNameLst>
                                      </p:cBhvr>
                                      <p:to>
                                        <p:strVal val="visible"/>
                                      </p:to>
                                    </p:set>
                                    <p:animEffect transition="in" filter="fade">
                                      <p:cBhvr>
                                        <p:cTn id="11" dur="1000"/>
                                        <p:tgtEl>
                                          <p:spTgt spid="467"/>
                                        </p:tgtEl>
                                      </p:cBhvr>
                                    </p:animEffect>
                                  </p:childTnLst>
                                </p:cTn>
                              </p:par>
                            </p:childTnLst>
                          </p:cTn>
                        </p:par>
                        <p:par>
                          <p:cTn id="12" fill="hold">
                            <p:stCondLst>
                              <p:cond delay="2000"/>
                            </p:stCondLst>
                            <p:childTnLst>
                              <p:par>
                                <p:cTn id="13" presetID="6" presetClass="emph" presetSubtype="0" repeatCount="10000" fill="hold" nodeType="afterEffect">
                                  <p:stCondLst>
                                    <p:cond delay="0"/>
                                  </p:stCondLst>
                                  <p:childTnLst>
                                    <p:animScale>
                                      <p:cBhvr>
                                        <p:cTn id="14" dur="500" fill="hold"/>
                                        <p:tgtEl>
                                          <p:spTgt spid="249"/>
                                        </p:tgtEl>
                                      </p:cBhvr>
                                      <p:by x="120000" y="120000"/>
                                    </p:animScale>
                                  </p:childTnLst>
                                </p:cTn>
                              </p:par>
                              <p:par>
                                <p:cTn id="15" presetID="6" presetClass="emph" presetSubtype="0" repeatCount="10000" fill="hold" nodeType="withEffect">
                                  <p:stCondLst>
                                    <p:cond delay="0"/>
                                  </p:stCondLst>
                                  <p:childTnLst>
                                    <p:animScale>
                                      <p:cBhvr>
                                        <p:cTn id="16" dur="500" fill="hold"/>
                                        <p:tgtEl>
                                          <p:spTgt spid="283"/>
                                        </p:tgtEl>
                                      </p:cBhvr>
                                      <p:by x="120000" y="120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0"/>
                                        </p:tgtEl>
                                        <p:attrNameLst>
                                          <p:attrName>style.visibility</p:attrName>
                                        </p:attrNameLst>
                                      </p:cBhvr>
                                      <p:to>
                                        <p:strVal val="visible"/>
                                      </p:to>
                                    </p:set>
                                    <p:animEffect transition="in" filter="fade">
                                      <p:cBhvr>
                                        <p:cTn id="21" dur="1000"/>
                                        <p:tgtEl>
                                          <p:spTgt spid="290"/>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47"/>
                                        </p:tgtEl>
                                        <p:attrNameLst>
                                          <p:attrName>style.visibility</p:attrName>
                                        </p:attrNameLst>
                                      </p:cBhvr>
                                      <p:to>
                                        <p:strVal val="visible"/>
                                      </p:to>
                                    </p:set>
                                    <p:animEffect transition="in" filter="fade">
                                      <p:cBhvr>
                                        <p:cTn id="25" dur="1000"/>
                                        <p:tgtEl>
                                          <p:spTgt spid="247"/>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39"/>
                                        </p:tgtEl>
                                        <p:attrNameLst>
                                          <p:attrName>style.visibility</p:attrName>
                                        </p:attrNameLst>
                                      </p:cBhvr>
                                      <p:to>
                                        <p:strVal val="visible"/>
                                      </p:to>
                                    </p:set>
                                    <p:animEffect transition="in" filter="fade">
                                      <p:cBhvr>
                                        <p:cTn id="29" dur="1000"/>
                                        <p:tgtEl>
                                          <p:spTgt spid="239"/>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241"/>
                                        </p:tgtEl>
                                        <p:attrNameLst>
                                          <p:attrName>style.visibility</p:attrName>
                                        </p:attrNameLst>
                                      </p:cBhvr>
                                      <p:to>
                                        <p:strVal val="visible"/>
                                      </p:to>
                                    </p:set>
                                    <p:animEffect transition="in" filter="fade">
                                      <p:cBhvr>
                                        <p:cTn id="33" dur="1000"/>
                                        <p:tgtEl>
                                          <p:spTgt spid="241"/>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44"/>
                                        </p:tgtEl>
                                        <p:attrNameLst>
                                          <p:attrName>style.visibility</p:attrName>
                                        </p:attrNameLst>
                                      </p:cBhvr>
                                      <p:to>
                                        <p:strVal val="visible"/>
                                      </p:to>
                                    </p:set>
                                    <p:animEffect transition="in" filter="fade">
                                      <p:cBhvr>
                                        <p:cTn id="37" dur="1000"/>
                                        <p:tgtEl>
                                          <p:spTgt spid="244"/>
                                        </p:tgtEl>
                                      </p:cBhvr>
                                    </p:animEffect>
                                  </p:childTnLst>
                                </p:cTn>
                              </p:par>
                            </p:childTnLst>
                          </p:cTn>
                        </p:par>
                        <p:par>
                          <p:cTn id="38" fill="hold">
                            <p:stCondLst>
                              <p:cond delay="5000"/>
                            </p:stCondLst>
                            <p:childTnLst>
                              <p:par>
                                <p:cTn id="39" presetID="10" presetClass="entr" presetSubtype="0" fill="hold" nodeType="afterEffect">
                                  <p:stCondLst>
                                    <p:cond delay="0"/>
                                  </p:stCondLst>
                                  <p:childTnLst>
                                    <p:set>
                                      <p:cBhvr>
                                        <p:cTn id="40" dur="1" fill="hold">
                                          <p:stCondLst>
                                            <p:cond delay="0"/>
                                          </p:stCondLst>
                                        </p:cTn>
                                        <p:tgtEl>
                                          <p:spTgt spid="245"/>
                                        </p:tgtEl>
                                        <p:attrNameLst>
                                          <p:attrName>style.visibility</p:attrName>
                                        </p:attrNameLst>
                                      </p:cBhvr>
                                      <p:to>
                                        <p:strVal val="visible"/>
                                      </p:to>
                                    </p:set>
                                    <p:animEffect transition="in" filter="fade">
                                      <p:cBhvr>
                                        <p:cTn id="41" dur="1000"/>
                                        <p:tgtEl>
                                          <p:spTgt spid="24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1"/>
                                        </p:tgtEl>
                                        <p:attrNameLst>
                                          <p:attrName>style.visibility</p:attrName>
                                        </p:attrNameLst>
                                      </p:cBhvr>
                                      <p:to>
                                        <p:strVal val="visible"/>
                                      </p:to>
                                    </p:set>
                                    <p:animEffect transition="in" filter="fade">
                                      <p:cBhvr>
                                        <p:cTn id="46" dur="1000"/>
                                        <p:tgtEl>
                                          <p:spTgt spid="291"/>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608"/>
                                        </p:tgtEl>
                                        <p:attrNameLst>
                                          <p:attrName>style.visibility</p:attrName>
                                        </p:attrNameLst>
                                      </p:cBhvr>
                                      <p:to>
                                        <p:strVal val="visible"/>
                                      </p:to>
                                    </p:set>
                                    <p:animEffect transition="in" filter="fade">
                                      <p:cBhvr>
                                        <p:cTn id="50" dur="250"/>
                                        <p:tgtEl>
                                          <p:spTgt spid="608"/>
                                        </p:tgtEl>
                                      </p:cBhvr>
                                    </p:animEffect>
                                  </p:childTnLst>
                                </p:cTn>
                              </p:par>
                            </p:childTnLst>
                          </p:cTn>
                        </p:par>
                        <p:par>
                          <p:cTn id="51" fill="hold">
                            <p:stCondLst>
                              <p:cond delay="1250"/>
                            </p:stCondLst>
                            <p:childTnLst>
                              <p:par>
                                <p:cTn id="52" presetID="10" presetClass="entr" presetSubtype="0" fill="hold" nodeType="afterEffect">
                                  <p:stCondLst>
                                    <p:cond delay="0"/>
                                  </p:stCondLst>
                                  <p:childTnLst>
                                    <p:set>
                                      <p:cBhvr>
                                        <p:cTn id="53" dur="1" fill="hold">
                                          <p:stCondLst>
                                            <p:cond delay="0"/>
                                          </p:stCondLst>
                                        </p:cTn>
                                        <p:tgtEl>
                                          <p:spTgt spid="609"/>
                                        </p:tgtEl>
                                        <p:attrNameLst>
                                          <p:attrName>style.visibility</p:attrName>
                                        </p:attrNameLst>
                                      </p:cBhvr>
                                      <p:to>
                                        <p:strVal val="visible"/>
                                      </p:to>
                                    </p:set>
                                    <p:animEffect transition="in" filter="fade">
                                      <p:cBhvr>
                                        <p:cTn id="54" dur="250"/>
                                        <p:tgtEl>
                                          <p:spTgt spid="609"/>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610"/>
                                        </p:tgtEl>
                                        <p:attrNameLst>
                                          <p:attrName>style.visibility</p:attrName>
                                        </p:attrNameLst>
                                      </p:cBhvr>
                                      <p:to>
                                        <p:strVal val="visible"/>
                                      </p:to>
                                    </p:set>
                                    <p:animEffect transition="in" filter="fade">
                                      <p:cBhvr>
                                        <p:cTn id="58" dur="250"/>
                                        <p:tgtEl>
                                          <p:spTgt spid="610"/>
                                        </p:tgtEl>
                                      </p:cBhvr>
                                    </p:animEffect>
                                  </p:childTnLst>
                                </p:cTn>
                              </p:par>
                            </p:childTnLst>
                          </p:cTn>
                        </p:par>
                        <p:par>
                          <p:cTn id="59" fill="hold">
                            <p:stCondLst>
                              <p:cond delay="1750"/>
                            </p:stCondLst>
                            <p:childTnLst>
                              <p:par>
                                <p:cTn id="60" presetID="10" presetClass="entr" presetSubtype="0" fill="hold" nodeType="afterEffect">
                                  <p:stCondLst>
                                    <p:cond delay="0"/>
                                  </p:stCondLst>
                                  <p:childTnLst>
                                    <p:set>
                                      <p:cBhvr>
                                        <p:cTn id="61" dur="1" fill="hold">
                                          <p:stCondLst>
                                            <p:cond delay="0"/>
                                          </p:stCondLst>
                                        </p:cTn>
                                        <p:tgtEl>
                                          <p:spTgt spid="612"/>
                                        </p:tgtEl>
                                        <p:attrNameLst>
                                          <p:attrName>style.visibility</p:attrName>
                                        </p:attrNameLst>
                                      </p:cBhvr>
                                      <p:to>
                                        <p:strVal val="visible"/>
                                      </p:to>
                                    </p:set>
                                    <p:animEffect transition="in" filter="fade">
                                      <p:cBhvr>
                                        <p:cTn id="62" dur="250"/>
                                        <p:tgtEl>
                                          <p:spTgt spid="612"/>
                                        </p:tgtEl>
                                      </p:cBhvr>
                                    </p:animEffect>
                                  </p:childTnLst>
                                </p:cTn>
                              </p:par>
                            </p:childTnLst>
                          </p:cTn>
                        </p:par>
                        <p:par>
                          <p:cTn id="63" fill="hold">
                            <p:stCondLst>
                              <p:cond delay="2000"/>
                            </p:stCondLst>
                            <p:childTnLst>
                              <p:par>
                                <p:cTn id="64" presetID="10" presetClass="entr" presetSubtype="0" fill="hold" nodeType="afterEffect">
                                  <p:stCondLst>
                                    <p:cond delay="0"/>
                                  </p:stCondLst>
                                  <p:childTnLst>
                                    <p:set>
                                      <p:cBhvr>
                                        <p:cTn id="65" dur="1" fill="hold">
                                          <p:stCondLst>
                                            <p:cond delay="0"/>
                                          </p:stCondLst>
                                        </p:cTn>
                                        <p:tgtEl>
                                          <p:spTgt spid="613"/>
                                        </p:tgtEl>
                                        <p:attrNameLst>
                                          <p:attrName>style.visibility</p:attrName>
                                        </p:attrNameLst>
                                      </p:cBhvr>
                                      <p:to>
                                        <p:strVal val="visible"/>
                                      </p:to>
                                    </p:set>
                                    <p:animEffect transition="in" filter="fade">
                                      <p:cBhvr>
                                        <p:cTn id="66" dur="250"/>
                                        <p:tgtEl>
                                          <p:spTgt spid="613"/>
                                        </p:tgtEl>
                                      </p:cBhvr>
                                    </p:animEffect>
                                  </p:childTnLst>
                                </p:cTn>
                              </p:par>
                            </p:childTnLst>
                          </p:cTn>
                        </p:par>
                        <p:par>
                          <p:cTn id="67" fill="hold">
                            <p:stCondLst>
                              <p:cond delay="2250"/>
                            </p:stCondLst>
                            <p:childTnLst>
                              <p:par>
                                <p:cTn id="68" presetID="10" presetClass="entr" presetSubtype="0" fill="hold" nodeType="afterEffect">
                                  <p:stCondLst>
                                    <p:cond delay="0"/>
                                  </p:stCondLst>
                                  <p:childTnLst>
                                    <p:set>
                                      <p:cBhvr>
                                        <p:cTn id="69" dur="1" fill="hold">
                                          <p:stCondLst>
                                            <p:cond delay="0"/>
                                          </p:stCondLst>
                                        </p:cTn>
                                        <p:tgtEl>
                                          <p:spTgt spid="614"/>
                                        </p:tgtEl>
                                        <p:attrNameLst>
                                          <p:attrName>style.visibility</p:attrName>
                                        </p:attrNameLst>
                                      </p:cBhvr>
                                      <p:to>
                                        <p:strVal val="visible"/>
                                      </p:to>
                                    </p:set>
                                    <p:animEffect transition="in" filter="fade">
                                      <p:cBhvr>
                                        <p:cTn id="70" dur="250"/>
                                        <p:tgtEl>
                                          <p:spTgt spid="614"/>
                                        </p:tgtEl>
                                      </p:cBhvr>
                                    </p:animEffect>
                                  </p:childTnLst>
                                </p:cTn>
                              </p:par>
                            </p:childTnLst>
                          </p:cTn>
                        </p:par>
                        <p:par>
                          <p:cTn id="71" fill="hold">
                            <p:stCondLst>
                              <p:cond delay="2500"/>
                            </p:stCondLst>
                            <p:childTnLst>
                              <p:par>
                                <p:cTn id="72" presetID="10" presetClass="entr" presetSubtype="0" fill="hold" nodeType="afterEffect">
                                  <p:stCondLst>
                                    <p:cond delay="0"/>
                                  </p:stCondLst>
                                  <p:childTnLst>
                                    <p:set>
                                      <p:cBhvr>
                                        <p:cTn id="73" dur="1" fill="hold">
                                          <p:stCondLst>
                                            <p:cond delay="0"/>
                                          </p:stCondLst>
                                        </p:cTn>
                                        <p:tgtEl>
                                          <p:spTgt spid="615"/>
                                        </p:tgtEl>
                                        <p:attrNameLst>
                                          <p:attrName>style.visibility</p:attrName>
                                        </p:attrNameLst>
                                      </p:cBhvr>
                                      <p:to>
                                        <p:strVal val="visible"/>
                                      </p:to>
                                    </p:set>
                                    <p:animEffect transition="in" filter="fade">
                                      <p:cBhvr>
                                        <p:cTn id="74" dur="250"/>
                                        <p:tgtEl>
                                          <p:spTgt spid="615"/>
                                        </p:tgtEl>
                                      </p:cBhvr>
                                    </p:animEffect>
                                  </p:childTnLst>
                                </p:cTn>
                              </p:par>
                            </p:childTnLst>
                          </p:cTn>
                        </p:par>
                        <p:par>
                          <p:cTn id="75" fill="hold">
                            <p:stCondLst>
                              <p:cond delay="2750"/>
                            </p:stCondLst>
                            <p:childTnLst>
                              <p:par>
                                <p:cTn id="76" presetID="10" presetClass="entr" presetSubtype="0" fill="hold" nodeType="afterEffect">
                                  <p:stCondLst>
                                    <p:cond delay="0"/>
                                  </p:stCondLst>
                                  <p:childTnLst>
                                    <p:set>
                                      <p:cBhvr>
                                        <p:cTn id="77" dur="1" fill="hold">
                                          <p:stCondLst>
                                            <p:cond delay="0"/>
                                          </p:stCondLst>
                                        </p:cTn>
                                        <p:tgtEl>
                                          <p:spTgt spid="616"/>
                                        </p:tgtEl>
                                        <p:attrNameLst>
                                          <p:attrName>style.visibility</p:attrName>
                                        </p:attrNameLst>
                                      </p:cBhvr>
                                      <p:to>
                                        <p:strVal val="visible"/>
                                      </p:to>
                                    </p:set>
                                    <p:animEffect transition="in" filter="fade">
                                      <p:cBhvr>
                                        <p:cTn id="78" dur="250"/>
                                        <p:tgtEl>
                                          <p:spTgt spid="616"/>
                                        </p:tgtEl>
                                      </p:cBhvr>
                                    </p:animEffect>
                                  </p:childTnLst>
                                </p:cTn>
                              </p:par>
                            </p:childTnLst>
                          </p:cTn>
                        </p:par>
                        <p:par>
                          <p:cTn id="79" fill="hold">
                            <p:stCondLst>
                              <p:cond delay="3000"/>
                            </p:stCondLst>
                            <p:childTnLst>
                              <p:par>
                                <p:cTn id="80" presetID="10" presetClass="entr" presetSubtype="0" fill="hold" nodeType="afterEffect">
                                  <p:stCondLst>
                                    <p:cond delay="0"/>
                                  </p:stCondLst>
                                  <p:childTnLst>
                                    <p:set>
                                      <p:cBhvr>
                                        <p:cTn id="81" dur="1" fill="hold">
                                          <p:stCondLst>
                                            <p:cond delay="0"/>
                                          </p:stCondLst>
                                        </p:cTn>
                                        <p:tgtEl>
                                          <p:spTgt spid="618"/>
                                        </p:tgtEl>
                                        <p:attrNameLst>
                                          <p:attrName>style.visibility</p:attrName>
                                        </p:attrNameLst>
                                      </p:cBhvr>
                                      <p:to>
                                        <p:strVal val="visible"/>
                                      </p:to>
                                    </p:set>
                                    <p:animEffect transition="in" filter="fade">
                                      <p:cBhvr>
                                        <p:cTn id="82" dur="250"/>
                                        <p:tgtEl>
                                          <p:spTgt spid="618"/>
                                        </p:tgtEl>
                                      </p:cBhvr>
                                    </p:animEffect>
                                  </p:childTnLst>
                                </p:cTn>
                              </p:par>
                            </p:childTnLst>
                          </p:cTn>
                        </p:par>
                        <p:par>
                          <p:cTn id="83" fill="hold">
                            <p:stCondLst>
                              <p:cond delay="3250"/>
                            </p:stCondLst>
                            <p:childTnLst>
                              <p:par>
                                <p:cTn id="84" presetID="10" presetClass="entr" presetSubtype="0" fill="hold" nodeType="afterEffect">
                                  <p:stCondLst>
                                    <p:cond delay="0"/>
                                  </p:stCondLst>
                                  <p:childTnLst>
                                    <p:set>
                                      <p:cBhvr>
                                        <p:cTn id="85" dur="1" fill="hold">
                                          <p:stCondLst>
                                            <p:cond delay="0"/>
                                          </p:stCondLst>
                                        </p:cTn>
                                        <p:tgtEl>
                                          <p:spTgt spid="619"/>
                                        </p:tgtEl>
                                        <p:attrNameLst>
                                          <p:attrName>style.visibility</p:attrName>
                                        </p:attrNameLst>
                                      </p:cBhvr>
                                      <p:to>
                                        <p:strVal val="visible"/>
                                      </p:to>
                                    </p:set>
                                    <p:animEffect transition="in" filter="fade">
                                      <p:cBhvr>
                                        <p:cTn id="86" dur="250"/>
                                        <p:tgtEl>
                                          <p:spTgt spid="619"/>
                                        </p:tgtEl>
                                      </p:cBhvr>
                                    </p:animEffect>
                                  </p:childTnLst>
                                </p:cTn>
                              </p:par>
                            </p:childTnLst>
                          </p:cTn>
                        </p:par>
                        <p:par>
                          <p:cTn id="87" fill="hold">
                            <p:stCondLst>
                              <p:cond delay="3500"/>
                            </p:stCondLst>
                            <p:childTnLst>
                              <p:par>
                                <p:cTn id="88" presetID="10" presetClass="entr" presetSubtype="0" fill="hold" nodeType="afterEffect">
                                  <p:stCondLst>
                                    <p:cond delay="0"/>
                                  </p:stCondLst>
                                  <p:childTnLst>
                                    <p:set>
                                      <p:cBhvr>
                                        <p:cTn id="89" dur="1" fill="hold">
                                          <p:stCondLst>
                                            <p:cond delay="0"/>
                                          </p:stCondLst>
                                        </p:cTn>
                                        <p:tgtEl>
                                          <p:spTgt spid="620"/>
                                        </p:tgtEl>
                                        <p:attrNameLst>
                                          <p:attrName>style.visibility</p:attrName>
                                        </p:attrNameLst>
                                      </p:cBhvr>
                                      <p:to>
                                        <p:strVal val="visible"/>
                                      </p:to>
                                    </p:set>
                                    <p:animEffect transition="in" filter="fade">
                                      <p:cBhvr>
                                        <p:cTn id="90" dur="250"/>
                                        <p:tgtEl>
                                          <p:spTgt spid="620"/>
                                        </p:tgtEl>
                                      </p:cBhvr>
                                    </p:animEffect>
                                  </p:childTnLst>
                                </p:cTn>
                              </p:par>
                            </p:childTnLst>
                          </p:cTn>
                        </p:par>
                        <p:par>
                          <p:cTn id="91" fill="hold">
                            <p:stCondLst>
                              <p:cond delay="3750"/>
                            </p:stCondLst>
                            <p:childTnLst>
                              <p:par>
                                <p:cTn id="92" presetID="10" presetClass="entr" presetSubtype="0" fill="hold" nodeType="afterEffect">
                                  <p:stCondLst>
                                    <p:cond delay="0"/>
                                  </p:stCondLst>
                                  <p:childTnLst>
                                    <p:set>
                                      <p:cBhvr>
                                        <p:cTn id="93" dur="1" fill="hold">
                                          <p:stCondLst>
                                            <p:cond delay="0"/>
                                          </p:stCondLst>
                                        </p:cTn>
                                        <p:tgtEl>
                                          <p:spTgt spid="621"/>
                                        </p:tgtEl>
                                        <p:attrNameLst>
                                          <p:attrName>style.visibility</p:attrName>
                                        </p:attrNameLst>
                                      </p:cBhvr>
                                      <p:to>
                                        <p:strVal val="visible"/>
                                      </p:to>
                                    </p:set>
                                    <p:animEffect transition="in" filter="fade">
                                      <p:cBhvr>
                                        <p:cTn id="94" dur="250"/>
                                        <p:tgtEl>
                                          <p:spTgt spid="621"/>
                                        </p:tgtEl>
                                      </p:cBhvr>
                                    </p:animEffect>
                                  </p:childTnLst>
                                </p:cTn>
                              </p:par>
                            </p:childTnLst>
                          </p:cTn>
                        </p:par>
                        <p:par>
                          <p:cTn id="95" fill="hold">
                            <p:stCondLst>
                              <p:cond delay="4000"/>
                            </p:stCondLst>
                            <p:childTnLst>
                              <p:par>
                                <p:cTn id="96" presetID="10" presetClass="entr" presetSubtype="0" fill="hold" nodeType="afterEffect">
                                  <p:stCondLst>
                                    <p:cond delay="0"/>
                                  </p:stCondLst>
                                  <p:childTnLst>
                                    <p:set>
                                      <p:cBhvr>
                                        <p:cTn id="97" dur="1" fill="hold">
                                          <p:stCondLst>
                                            <p:cond delay="0"/>
                                          </p:stCondLst>
                                        </p:cTn>
                                        <p:tgtEl>
                                          <p:spTgt spid="622"/>
                                        </p:tgtEl>
                                        <p:attrNameLst>
                                          <p:attrName>style.visibility</p:attrName>
                                        </p:attrNameLst>
                                      </p:cBhvr>
                                      <p:to>
                                        <p:strVal val="visible"/>
                                      </p:to>
                                    </p:set>
                                    <p:animEffect transition="in" filter="fade">
                                      <p:cBhvr>
                                        <p:cTn id="98" dur="250"/>
                                        <p:tgtEl>
                                          <p:spTgt spid="622"/>
                                        </p:tgtEl>
                                      </p:cBhvr>
                                    </p:animEffect>
                                  </p:childTnLst>
                                </p:cTn>
                              </p:par>
                            </p:childTnLst>
                          </p:cTn>
                        </p:par>
                        <p:par>
                          <p:cTn id="99" fill="hold">
                            <p:stCondLst>
                              <p:cond delay="4250"/>
                            </p:stCondLst>
                            <p:childTnLst>
                              <p:par>
                                <p:cTn id="100" presetID="10" presetClass="entr" presetSubtype="0" fill="hold" nodeType="afterEffect">
                                  <p:stCondLst>
                                    <p:cond delay="0"/>
                                  </p:stCondLst>
                                  <p:childTnLst>
                                    <p:set>
                                      <p:cBhvr>
                                        <p:cTn id="101" dur="1" fill="hold">
                                          <p:stCondLst>
                                            <p:cond delay="0"/>
                                          </p:stCondLst>
                                        </p:cTn>
                                        <p:tgtEl>
                                          <p:spTgt spid="624"/>
                                        </p:tgtEl>
                                        <p:attrNameLst>
                                          <p:attrName>style.visibility</p:attrName>
                                        </p:attrNameLst>
                                      </p:cBhvr>
                                      <p:to>
                                        <p:strVal val="visible"/>
                                      </p:to>
                                    </p:set>
                                    <p:animEffect transition="in" filter="fade">
                                      <p:cBhvr>
                                        <p:cTn id="102" dur="250"/>
                                        <p:tgtEl>
                                          <p:spTgt spid="62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68"/>
                                        </p:tgtEl>
                                        <p:attrNameLst>
                                          <p:attrName>style.visibility</p:attrName>
                                        </p:attrNameLst>
                                      </p:cBhvr>
                                      <p:to>
                                        <p:strVal val="visible"/>
                                      </p:to>
                                    </p:set>
                                    <p:animEffect transition="in" filter="fade">
                                      <p:cBhvr>
                                        <p:cTn id="107" dur="10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p:bldP spid="2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537691-FA4B-4D6E-805A-EDB8537A74D5}"/>
              </a:ext>
            </a:extLst>
          </p:cNvPr>
          <p:cNvSpPr>
            <a:spLocks noGrp="1"/>
          </p:cNvSpPr>
          <p:nvPr>
            <p:ph type="body" sz="quarter" idx="14"/>
          </p:nvPr>
        </p:nvSpPr>
        <p:spPr/>
        <p:txBody>
          <a:bodyPr/>
          <a:lstStyle/>
          <a:p>
            <a:r>
              <a:rPr lang="en-US"/>
              <a:t>With the </a:t>
            </a:r>
            <a:r>
              <a:rPr lang="en-US" b="1"/>
              <a:t>pace of change </a:t>
            </a:r>
            <a:r>
              <a:rPr lang="en-US"/>
              <a:t>accelerating…</a:t>
            </a:r>
          </a:p>
        </p:txBody>
      </p:sp>
      <p:sp>
        <p:nvSpPr>
          <p:cNvPr id="3" name="Text Placeholder 2">
            <a:extLst>
              <a:ext uri="{FF2B5EF4-FFF2-40B4-BE49-F238E27FC236}">
                <a16:creationId xmlns:a16="http://schemas.microsoft.com/office/drawing/2014/main" id="{018F5CB0-A9CF-3E6C-F6FB-671C1B1125D3}"/>
              </a:ext>
            </a:extLst>
          </p:cNvPr>
          <p:cNvSpPr>
            <a:spLocks noGrp="1"/>
          </p:cNvSpPr>
          <p:nvPr>
            <p:ph type="body" sz="quarter" idx="23"/>
          </p:nvPr>
        </p:nvSpPr>
        <p:spPr>
          <a:xfrm>
            <a:off x="625928" y="739630"/>
            <a:ext cx="8960524" cy="482748"/>
          </a:xfrm>
        </p:spPr>
        <p:txBody>
          <a:bodyPr/>
          <a:lstStyle/>
          <a:p>
            <a:r>
              <a:rPr lang="en-US" sz="3200">
                <a:solidFill>
                  <a:schemeClr val="bg1"/>
                </a:solidFill>
                <a:latin typeface="+mj-lt"/>
              </a:rPr>
              <a:t>Secure connectivity challenges are outpacing human scale and skills</a:t>
            </a:r>
          </a:p>
        </p:txBody>
      </p:sp>
      <p:sp>
        <p:nvSpPr>
          <p:cNvPr id="8" name="Oval 7">
            <a:extLst>
              <a:ext uri="{FF2B5EF4-FFF2-40B4-BE49-F238E27FC236}">
                <a16:creationId xmlns:a16="http://schemas.microsoft.com/office/drawing/2014/main" id="{3BFDD43D-F7AE-028A-6B9F-507A65973CC4}"/>
              </a:ext>
            </a:extLst>
          </p:cNvPr>
          <p:cNvSpPr/>
          <p:nvPr/>
        </p:nvSpPr>
        <p:spPr>
          <a:xfrm>
            <a:off x="4348599" y="2572923"/>
            <a:ext cx="3500963" cy="3500963"/>
          </a:xfrm>
          <a:prstGeom prst="ellipse">
            <a:avLst/>
          </a:prstGeom>
          <a:solidFill>
            <a:schemeClr val="bg2"/>
          </a:solidFill>
          <a:ln w="9525">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33" rtl="0" eaLnBrk="1" fontAlgn="base" latinLnBrk="0" hangingPunct="1">
              <a:lnSpc>
                <a:spcPct val="100000"/>
              </a:lnSpc>
              <a:spcBef>
                <a:spcPct val="0"/>
              </a:spcBef>
              <a:spcAft>
                <a:spcPct val="0"/>
              </a:spcAft>
              <a:buClrTx/>
              <a:buSzTx/>
              <a:buFontTx/>
              <a:buNone/>
              <a:tabLst/>
              <a:defRPr/>
            </a:pPr>
            <a:endParaRPr kumimoji="0" lang="en-US" sz="2399"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27" name="TextBox 26">
            <a:extLst>
              <a:ext uri="{FF2B5EF4-FFF2-40B4-BE49-F238E27FC236}">
                <a16:creationId xmlns:a16="http://schemas.microsoft.com/office/drawing/2014/main" id="{AE402CDC-62E9-367A-6C39-AB9E08AEBF58}"/>
              </a:ext>
            </a:extLst>
          </p:cNvPr>
          <p:cNvSpPr txBox="1"/>
          <p:nvPr/>
        </p:nvSpPr>
        <p:spPr>
          <a:xfrm>
            <a:off x="5321586" y="4839423"/>
            <a:ext cx="1548821" cy="523220"/>
          </a:xfrm>
          <a:prstGeom prst="rect">
            <a:avLst/>
          </a:prstGeom>
          <a:noFill/>
        </p:spPr>
        <p:txBody>
          <a:bodyPr wrap="none" rtlCol="0">
            <a:spAutoFit/>
          </a:bodyPr>
          <a:lstStyle/>
          <a:p>
            <a:pPr marL="0" marR="0" lvl="0" indent="0" algn="ctr" defTabSz="609543"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74BF4B"/>
                </a:solidFill>
                <a:effectLst/>
                <a:uLnTx/>
                <a:uFillTx/>
                <a:latin typeface="CiscoSansTT Light"/>
                <a:ea typeface="ＭＳ Ｐゴシック" charset="0"/>
                <a:cs typeface="CiscoSansTT Medium" panose="020B0503020201020303" pitchFamily="34" charset="0"/>
              </a:rPr>
              <a:t>Ever-expanding </a:t>
            </a:r>
            <a:br>
              <a:rPr kumimoji="0" lang="en-US" sz="1400" b="0" i="0" u="none" strike="noStrike" kern="1200" cap="none" spc="0" normalizeH="0" baseline="0" noProof="0">
                <a:ln>
                  <a:noFill/>
                </a:ln>
                <a:solidFill>
                  <a:srgbClr val="74BF4B"/>
                </a:solidFill>
                <a:effectLst/>
                <a:uLnTx/>
                <a:uFillTx/>
                <a:latin typeface="CiscoSansTT Light"/>
                <a:ea typeface="ＭＳ Ｐゴシック" charset="0"/>
                <a:cs typeface="CiscoSansTT Medium" panose="020B0503020201020303" pitchFamily="34" charset="0"/>
              </a:rPr>
            </a:br>
            <a:r>
              <a:rPr kumimoji="0" lang="en-US" sz="1400" b="0" i="0" u="none" strike="noStrike" kern="1200" cap="none" spc="0" normalizeH="0" baseline="0" noProof="0">
                <a:ln>
                  <a:noFill/>
                </a:ln>
                <a:solidFill>
                  <a:srgbClr val="74BF4B"/>
                </a:solidFill>
                <a:effectLst/>
                <a:uLnTx/>
                <a:uFillTx/>
                <a:latin typeface="CiscoSansTT Light"/>
                <a:ea typeface="ＭＳ Ｐゴシック" charset="0"/>
                <a:cs typeface="CiscoSansTT Medium" panose="020B0503020201020303" pitchFamily="34" charset="0"/>
              </a:rPr>
              <a:t>attack surface</a:t>
            </a:r>
          </a:p>
        </p:txBody>
      </p:sp>
      <p:sp>
        <p:nvSpPr>
          <p:cNvPr id="13" name="Google Shape;1348;p237">
            <a:extLst>
              <a:ext uri="{FF2B5EF4-FFF2-40B4-BE49-F238E27FC236}">
                <a16:creationId xmlns:a16="http://schemas.microsoft.com/office/drawing/2014/main" id="{6135C1FA-92E1-24F4-761E-2610D6B9F820}"/>
              </a:ext>
            </a:extLst>
          </p:cNvPr>
          <p:cNvSpPr txBox="1"/>
          <p:nvPr/>
        </p:nvSpPr>
        <p:spPr>
          <a:xfrm>
            <a:off x="4469235" y="3800835"/>
            <a:ext cx="3259691" cy="1042311"/>
          </a:xfrm>
          <a:prstGeom prst="rect">
            <a:avLst/>
          </a:prstGeom>
          <a:noFill/>
          <a:ln>
            <a:noFill/>
          </a:ln>
        </p:spPr>
        <p:txBody>
          <a:bodyPr spcFirstLastPara="1" wrap="square" lIns="121868" tIns="121868" rIns="121868" bIns="121868" anchor="ctr" anchorCtr="0">
            <a:noAutofit/>
          </a:bodyPr>
          <a:lstStyle/>
          <a:p>
            <a:pPr marL="0" marR="0" lvl="0" indent="0" algn="ctr" defTabSz="609433"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274D"/>
                </a:solidFill>
                <a:effectLst/>
                <a:uLnTx/>
                <a:uFillTx/>
                <a:latin typeface="CiscoSansTT Extra Light"/>
                <a:ea typeface="Helvetica Neue" panose="02000503000000020004" pitchFamily="2" charset="0"/>
                <a:cs typeface="CiscoSansTT Medium" panose="020B0503020201020303" pitchFamily="34" charset="0"/>
                <a:sym typeface="Arial"/>
              </a:rPr>
              <a:t>Corporate IT</a:t>
            </a:r>
          </a:p>
        </p:txBody>
      </p:sp>
      <p:sp>
        <p:nvSpPr>
          <p:cNvPr id="17" name="TextBox 16">
            <a:extLst>
              <a:ext uri="{FF2B5EF4-FFF2-40B4-BE49-F238E27FC236}">
                <a16:creationId xmlns:a16="http://schemas.microsoft.com/office/drawing/2014/main" id="{517408F3-DCCB-EF30-12AE-7745D4B7E858}"/>
              </a:ext>
            </a:extLst>
          </p:cNvPr>
          <p:cNvSpPr txBox="1"/>
          <p:nvPr/>
        </p:nvSpPr>
        <p:spPr>
          <a:xfrm>
            <a:off x="4739370" y="3279561"/>
            <a:ext cx="2713257" cy="523220"/>
          </a:xfrm>
          <a:prstGeom prst="rect">
            <a:avLst/>
          </a:prstGeom>
          <a:noFill/>
        </p:spPr>
        <p:txBody>
          <a:bodyPr wrap="square" rtlCol="0">
            <a:spAutoFit/>
          </a:bodyPr>
          <a:lstStyle/>
          <a:p>
            <a:pPr marL="0" marR="0" lvl="0" indent="0" algn="ctr" defTabSz="609543"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74BF4B"/>
                </a:solidFill>
                <a:effectLst/>
                <a:uLnTx/>
                <a:uFillTx/>
                <a:latin typeface="CiscoSansTT Light"/>
                <a:ea typeface="ＭＳ Ｐゴシック" charset="0"/>
                <a:cs typeface="CiscoSansTT Medium" panose="020B0503020201020303" pitchFamily="34" charset="0"/>
              </a:rPr>
              <a:t>Ever-expanding </a:t>
            </a:r>
            <a:br>
              <a:rPr kumimoji="0" lang="en-US" sz="1400" b="0" i="0" u="none" strike="noStrike" kern="1200" cap="none" spc="0" normalizeH="0" baseline="0" noProof="0">
                <a:ln>
                  <a:noFill/>
                </a:ln>
                <a:solidFill>
                  <a:srgbClr val="74BF4B"/>
                </a:solidFill>
                <a:effectLst/>
                <a:uLnTx/>
                <a:uFillTx/>
                <a:latin typeface="CiscoSansTT Light"/>
                <a:ea typeface="ＭＳ Ｐゴシック" charset="0"/>
                <a:cs typeface="CiscoSansTT Medium" panose="020B0503020201020303" pitchFamily="34" charset="0"/>
              </a:rPr>
            </a:br>
            <a:r>
              <a:rPr kumimoji="0" lang="en-US" sz="1400" b="0" i="0" u="none" strike="noStrike" kern="1200" cap="none" spc="0" normalizeH="0" baseline="0" noProof="0">
                <a:ln>
                  <a:noFill/>
                </a:ln>
                <a:solidFill>
                  <a:srgbClr val="74BF4B"/>
                </a:solidFill>
                <a:effectLst/>
                <a:uLnTx/>
                <a:uFillTx/>
                <a:latin typeface="CiscoSansTT Light"/>
                <a:ea typeface="ＭＳ Ｐゴシック" charset="0"/>
                <a:cs typeface="CiscoSansTT Medium" panose="020B0503020201020303" pitchFamily="34" charset="0"/>
              </a:rPr>
              <a:t>connections</a:t>
            </a:r>
          </a:p>
        </p:txBody>
      </p:sp>
      <p:grpSp>
        <p:nvGrpSpPr>
          <p:cNvPr id="43" name="Group 42">
            <a:extLst>
              <a:ext uri="{FF2B5EF4-FFF2-40B4-BE49-F238E27FC236}">
                <a16:creationId xmlns:a16="http://schemas.microsoft.com/office/drawing/2014/main" id="{B9AECCB4-880D-8FF9-9F88-F12345473165}"/>
              </a:ext>
            </a:extLst>
          </p:cNvPr>
          <p:cNvGrpSpPr/>
          <p:nvPr/>
        </p:nvGrpSpPr>
        <p:grpSpPr>
          <a:xfrm>
            <a:off x="1449556" y="1945704"/>
            <a:ext cx="6398083" cy="4129370"/>
            <a:chOff x="1449556" y="1945704"/>
            <a:chExt cx="6398083" cy="4129370"/>
          </a:xfrm>
        </p:grpSpPr>
        <p:grpSp>
          <p:nvGrpSpPr>
            <p:cNvPr id="30" name="Group 29">
              <a:extLst>
                <a:ext uri="{FF2B5EF4-FFF2-40B4-BE49-F238E27FC236}">
                  <a16:creationId xmlns:a16="http://schemas.microsoft.com/office/drawing/2014/main" id="{6CFA62AF-822A-552F-AEB8-DB8E270DFE99}"/>
                </a:ext>
              </a:extLst>
            </p:cNvPr>
            <p:cNvGrpSpPr/>
            <p:nvPr/>
          </p:nvGrpSpPr>
          <p:grpSpPr>
            <a:xfrm>
              <a:off x="1449556" y="1945704"/>
              <a:ext cx="3723066" cy="4029561"/>
              <a:chOff x="1449556" y="1945704"/>
              <a:chExt cx="3723066" cy="4029561"/>
            </a:xfrm>
          </p:grpSpPr>
          <p:sp>
            <p:nvSpPr>
              <p:cNvPr id="31" name="TextBox 30">
                <a:extLst>
                  <a:ext uri="{FF2B5EF4-FFF2-40B4-BE49-F238E27FC236}">
                    <a16:creationId xmlns:a16="http://schemas.microsoft.com/office/drawing/2014/main" id="{2184F524-F188-707A-DB56-CB489F6A669F}"/>
                  </a:ext>
                </a:extLst>
              </p:cNvPr>
              <p:cNvSpPr txBox="1"/>
              <p:nvPr/>
            </p:nvSpPr>
            <p:spPr>
              <a:xfrm>
                <a:off x="1449556" y="1945704"/>
                <a:ext cx="3723066" cy="369332"/>
              </a:xfrm>
              <a:prstGeom prst="rect">
                <a:avLst/>
              </a:prstGeom>
              <a:noFill/>
            </p:spPr>
            <p:txBody>
              <a:bodyPr wrap="square" rtlCol="0">
                <a:spAutoFit/>
              </a:bodyPr>
              <a:lstStyle/>
              <a:p>
                <a:pPr marL="0" marR="0" lvl="0" indent="0" algn="l" defTabSz="609543"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BCEB"/>
                    </a:solidFill>
                    <a:effectLst/>
                    <a:uLnTx/>
                    <a:uFillTx/>
                    <a:latin typeface="CiscoSansTT Light"/>
                    <a:ea typeface="ＭＳ Ｐゴシック" charset="0"/>
                  </a:rPr>
                  <a:t>Hybrid work is the norm</a:t>
                </a:r>
              </a:p>
            </p:txBody>
          </p:sp>
          <p:pic>
            <p:nvPicPr>
              <p:cNvPr id="14" name="Graphic 68">
                <a:extLst>
                  <a:ext uri="{FF2B5EF4-FFF2-40B4-BE49-F238E27FC236}">
                    <a16:creationId xmlns:a16="http://schemas.microsoft.com/office/drawing/2014/main" id="{6600D22D-7018-1CC1-685D-9373D320EB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8747" y="5289465"/>
                <a:ext cx="685800" cy="685800"/>
              </a:xfrm>
              <a:prstGeom prst="rect">
                <a:avLst/>
              </a:prstGeom>
            </p:spPr>
          </p:pic>
          <p:pic>
            <p:nvPicPr>
              <p:cNvPr id="15" name="Graphic 10">
                <a:extLst>
                  <a:ext uri="{FF2B5EF4-FFF2-40B4-BE49-F238E27FC236}">
                    <a16:creationId xmlns:a16="http://schemas.microsoft.com/office/drawing/2014/main" id="{D4C5F7C5-3607-DD43-D5CB-38EFE3A444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58747" y="3959873"/>
                <a:ext cx="685800" cy="685800"/>
              </a:xfrm>
              <a:prstGeom prst="rect">
                <a:avLst/>
              </a:prstGeom>
            </p:spPr>
          </p:pic>
          <p:pic>
            <p:nvPicPr>
              <p:cNvPr id="16" name="Graphic 134">
                <a:extLst>
                  <a:ext uri="{FF2B5EF4-FFF2-40B4-BE49-F238E27FC236}">
                    <a16:creationId xmlns:a16="http://schemas.microsoft.com/office/drawing/2014/main" id="{CD3BFE60-39D6-A6B0-705C-D2F0C891D5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58747" y="2617487"/>
                <a:ext cx="685800" cy="685800"/>
              </a:xfrm>
              <a:prstGeom prst="rect">
                <a:avLst/>
              </a:prstGeom>
            </p:spPr>
          </p:pic>
          <p:sp>
            <p:nvSpPr>
              <p:cNvPr id="36" name="Google Shape;1509;p237">
                <a:extLst>
                  <a:ext uri="{FF2B5EF4-FFF2-40B4-BE49-F238E27FC236}">
                    <a16:creationId xmlns:a16="http://schemas.microsoft.com/office/drawing/2014/main" id="{921B5566-7904-3A69-0C0C-14A71E25F59D}"/>
                  </a:ext>
                </a:extLst>
              </p:cNvPr>
              <p:cNvSpPr/>
              <p:nvPr/>
            </p:nvSpPr>
            <p:spPr>
              <a:xfrm>
                <a:off x="1507271" y="2682207"/>
                <a:ext cx="1372344" cy="467029"/>
              </a:xfrm>
              <a:prstGeom prst="rect">
                <a:avLst/>
              </a:prstGeom>
              <a:noFill/>
              <a:ln>
                <a:noFill/>
              </a:ln>
            </p:spPr>
            <p:txBody>
              <a:bodyPr spcFirstLastPara="1" wrap="square" lIns="91425" tIns="45700" rIns="91425" bIns="45700" anchor="ctr" anchorCtr="0">
                <a:noAutofit/>
              </a:bodyPr>
              <a:lstStyle/>
              <a:p>
                <a:pPr marL="0" marR="0" lvl="0" indent="0" algn="r" defTabSz="457189" rtl="0" eaLnBrk="1" fontAlgn="base"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rPr>
                  <a:t>Remote users</a:t>
                </a:r>
                <a:endParaRPr kumimoji="0"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endParaRPr>
              </a:p>
            </p:txBody>
          </p:sp>
          <p:sp>
            <p:nvSpPr>
              <p:cNvPr id="37" name="Google Shape;1510;p237">
                <a:extLst>
                  <a:ext uri="{FF2B5EF4-FFF2-40B4-BE49-F238E27FC236}">
                    <a16:creationId xmlns:a16="http://schemas.microsoft.com/office/drawing/2014/main" id="{E441E818-82F2-41B6-1332-6FC2185330EB}"/>
                  </a:ext>
                </a:extLst>
              </p:cNvPr>
              <p:cNvSpPr/>
              <p:nvPr/>
            </p:nvSpPr>
            <p:spPr>
              <a:xfrm>
                <a:off x="1449556" y="4080134"/>
                <a:ext cx="1430059" cy="461700"/>
              </a:xfrm>
              <a:prstGeom prst="rect">
                <a:avLst/>
              </a:prstGeom>
              <a:noFill/>
              <a:ln>
                <a:noFill/>
              </a:ln>
            </p:spPr>
            <p:txBody>
              <a:bodyPr spcFirstLastPara="1" wrap="square" lIns="91425" tIns="45700" rIns="91425" bIns="45700" anchor="ctr" anchorCtr="0">
                <a:noAutofit/>
              </a:bodyPr>
              <a:lstStyle/>
              <a:p>
                <a:pPr marL="0" marR="0" lvl="0" indent="0" algn="r" defTabSz="457189" rtl="0" eaLnBrk="1" fontAlgn="base"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rPr>
                  <a:t>Personal and </a:t>
                </a:r>
                <a:endParaRPr kumimoji="0"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endParaRPr>
              </a:p>
              <a:p>
                <a:pPr marL="0" marR="0" lvl="0" indent="0" algn="r" defTabSz="457189" rtl="0" eaLnBrk="1" fontAlgn="base"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rPr>
                  <a:t>mobile devices</a:t>
                </a:r>
                <a:endParaRPr kumimoji="0"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endParaRPr>
              </a:p>
            </p:txBody>
          </p:sp>
          <p:sp>
            <p:nvSpPr>
              <p:cNvPr id="38" name="Google Shape;1511;p237">
                <a:extLst>
                  <a:ext uri="{FF2B5EF4-FFF2-40B4-BE49-F238E27FC236}">
                    <a16:creationId xmlns:a16="http://schemas.microsoft.com/office/drawing/2014/main" id="{F1E0F750-8980-BF29-BB29-3F1BDADEAC49}"/>
                  </a:ext>
                </a:extLst>
              </p:cNvPr>
              <p:cNvSpPr/>
              <p:nvPr/>
            </p:nvSpPr>
            <p:spPr>
              <a:xfrm>
                <a:off x="1705476" y="5371761"/>
                <a:ext cx="1174139" cy="540608"/>
              </a:xfrm>
              <a:prstGeom prst="rect">
                <a:avLst/>
              </a:prstGeom>
              <a:noFill/>
              <a:ln>
                <a:noFill/>
              </a:ln>
            </p:spPr>
            <p:txBody>
              <a:bodyPr spcFirstLastPara="1" wrap="square" lIns="91425" tIns="45700" rIns="91425" bIns="45700" anchor="ctr" anchorCtr="0">
                <a:noAutofit/>
              </a:bodyPr>
              <a:lstStyle/>
              <a:p>
                <a:pPr marL="0" marR="0" lvl="0" indent="0" algn="r" defTabSz="457189" rtl="0" eaLnBrk="1" fontAlgn="base"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rPr>
                  <a:t>IoT devices</a:t>
                </a:r>
                <a:endParaRPr kumimoji="0"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endParaRPr>
              </a:p>
            </p:txBody>
          </p:sp>
        </p:grpSp>
        <p:grpSp>
          <p:nvGrpSpPr>
            <p:cNvPr id="28" name="Group 27">
              <a:extLst>
                <a:ext uri="{FF2B5EF4-FFF2-40B4-BE49-F238E27FC236}">
                  <a16:creationId xmlns:a16="http://schemas.microsoft.com/office/drawing/2014/main" id="{86550F7B-D27D-BA66-4953-2B4024D0C1D1}"/>
                </a:ext>
              </a:extLst>
            </p:cNvPr>
            <p:cNvGrpSpPr/>
            <p:nvPr/>
          </p:nvGrpSpPr>
          <p:grpSpPr>
            <a:xfrm>
              <a:off x="3758778" y="2572922"/>
              <a:ext cx="4088861" cy="3502152"/>
              <a:chOff x="3758778" y="2572922"/>
              <a:chExt cx="4088861" cy="3502152"/>
            </a:xfrm>
          </p:grpSpPr>
          <p:grpSp>
            <p:nvGrpSpPr>
              <p:cNvPr id="9" name="Group 8">
                <a:extLst>
                  <a:ext uri="{FF2B5EF4-FFF2-40B4-BE49-F238E27FC236}">
                    <a16:creationId xmlns:a16="http://schemas.microsoft.com/office/drawing/2014/main" id="{AF8B0354-C405-D346-5626-F79935340FB9}"/>
                  </a:ext>
                </a:extLst>
              </p:cNvPr>
              <p:cNvGrpSpPr/>
              <p:nvPr/>
            </p:nvGrpSpPr>
            <p:grpSpPr>
              <a:xfrm>
                <a:off x="3758778" y="2960525"/>
                <a:ext cx="1243260" cy="2681543"/>
                <a:chOff x="2803075" y="2084267"/>
                <a:chExt cx="932688" cy="2011680"/>
              </a:xfrm>
            </p:grpSpPr>
            <p:cxnSp>
              <p:nvCxnSpPr>
                <p:cNvPr id="10" name="Straight Connector 9">
                  <a:extLst>
                    <a:ext uri="{FF2B5EF4-FFF2-40B4-BE49-F238E27FC236}">
                      <a16:creationId xmlns:a16="http://schemas.microsoft.com/office/drawing/2014/main" id="{82FF1914-692B-4026-3F2A-E578487C38A2}"/>
                    </a:ext>
                  </a:extLst>
                </p:cNvPr>
                <p:cNvCxnSpPr>
                  <a:cxnSpLocks/>
                </p:cNvCxnSpPr>
                <p:nvPr/>
              </p:nvCxnSpPr>
              <p:spPr>
                <a:xfrm>
                  <a:off x="2803075" y="2084267"/>
                  <a:ext cx="932688" cy="0"/>
                </a:xfrm>
                <a:prstGeom prst="line">
                  <a:avLst/>
                </a:prstGeom>
                <a:ln w="9525" cap="rnd">
                  <a:solidFill>
                    <a:schemeClr val="accent1"/>
                  </a:solidFill>
                  <a:prstDash val="solid"/>
                  <a:headEnd type="triangle"/>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4275E4-7306-0382-F2E5-6FECEBD2729A}"/>
                    </a:ext>
                  </a:extLst>
                </p:cNvPr>
                <p:cNvCxnSpPr>
                  <a:cxnSpLocks/>
                </p:cNvCxnSpPr>
                <p:nvPr/>
              </p:nvCxnSpPr>
              <p:spPr>
                <a:xfrm>
                  <a:off x="2803075" y="3105632"/>
                  <a:ext cx="448056" cy="0"/>
                </a:xfrm>
                <a:prstGeom prst="line">
                  <a:avLst/>
                </a:prstGeom>
                <a:ln w="9525" cap="rnd">
                  <a:solidFill>
                    <a:schemeClr val="accent1"/>
                  </a:solidFill>
                  <a:prstDash val="solid"/>
                  <a:headEnd type="triangle"/>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C350B2C-C151-0301-626B-8B017D06EBA4}"/>
                    </a:ext>
                  </a:extLst>
                </p:cNvPr>
                <p:cNvCxnSpPr>
                  <a:cxnSpLocks/>
                </p:cNvCxnSpPr>
                <p:nvPr/>
              </p:nvCxnSpPr>
              <p:spPr>
                <a:xfrm>
                  <a:off x="2803075" y="4095947"/>
                  <a:ext cx="905256" cy="0"/>
                </a:xfrm>
                <a:prstGeom prst="line">
                  <a:avLst/>
                </a:prstGeom>
                <a:ln w="9525" cap="rnd">
                  <a:solidFill>
                    <a:schemeClr val="accent1"/>
                  </a:solidFill>
                  <a:prstDash val="solid"/>
                  <a:headEnd type="triangle"/>
                  <a:tailEnd type="oval"/>
                </a:ln>
              </p:spPr>
              <p:style>
                <a:lnRef idx="1">
                  <a:schemeClr val="accent1"/>
                </a:lnRef>
                <a:fillRef idx="0">
                  <a:schemeClr val="accent1"/>
                </a:fillRef>
                <a:effectRef idx="0">
                  <a:schemeClr val="accent1"/>
                </a:effectRef>
                <a:fontRef idx="minor">
                  <a:schemeClr val="tx1"/>
                </a:fontRef>
              </p:style>
            </p:cxnSp>
          </p:grpSp>
          <p:sp>
            <p:nvSpPr>
              <p:cNvPr id="25" name="Arc 24">
                <a:extLst>
                  <a:ext uri="{FF2B5EF4-FFF2-40B4-BE49-F238E27FC236}">
                    <a16:creationId xmlns:a16="http://schemas.microsoft.com/office/drawing/2014/main" id="{A9669370-886F-A96A-9A3A-37E89A7AEAD8}"/>
                  </a:ext>
                </a:extLst>
              </p:cNvPr>
              <p:cNvSpPr>
                <a:spLocks noChangeAspect="1"/>
              </p:cNvSpPr>
              <p:nvPr/>
            </p:nvSpPr>
            <p:spPr>
              <a:xfrm flipH="1">
                <a:off x="4345487" y="2572922"/>
                <a:ext cx="3502152" cy="3502152"/>
              </a:xfrm>
              <a:prstGeom prst="arc">
                <a:avLst>
                  <a:gd name="adj1" fmla="val 18559466"/>
                  <a:gd name="adj2" fmla="val 2866605"/>
                </a:avLst>
              </a:pr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grpSp>
      </p:grpSp>
      <p:grpSp>
        <p:nvGrpSpPr>
          <p:cNvPr id="44" name="Group 43">
            <a:extLst>
              <a:ext uri="{FF2B5EF4-FFF2-40B4-BE49-F238E27FC236}">
                <a16:creationId xmlns:a16="http://schemas.microsoft.com/office/drawing/2014/main" id="{56CD3477-E0F7-8C9F-F759-835D39A22EF8}"/>
              </a:ext>
            </a:extLst>
          </p:cNvPr>
          <p:cNvGrpSpPr/>
          <p:nvPr/>
        </p:nvGrpSpPr>
        <p:grpSpPr>
          <a:xfrm>
            <a:off x="4342381" y="1945705"/>
            <a:ext cx="6661521" cy="4129369"/>
            <a:chOff x="4342381" y="1945705"/>
            <a:chExt cx="6661521" cy="4129369"/>
          </a:xfrm>
        </p:grpSpPr>
        <p:grpSp>
          <p:nvGrpSpPr>
            <p:cNvPr id="42" name="Group 41">
              <a:extLst>
                <a:ext uri="{FF2B5EF4-FFF2-40B4-BE49-F238E27FC236}">
                  <a16:creationId xmlns:a16="http://schemas.microsoft.com/office/drawing/2014/main" id="{E333802A-FD08-5832-7059-9DA6D34F0944}"/>
                </a:ext>
              </a:extLst>
            </p:cNvPr>
            <p:cNvGrpSpPr/>
            <p:nvPr/>
          </p:nvGrpSpPr>
          <p:grpSpPr>
            <a:xfrm>
              <a:off x="7116147" y="1945705"/>
              <a:ext cx="3887755" cy="4029560"/>
              <a:chOff x="7116147" y="1945705"/>
              <a:chExt cx="3887755" cy="4029560"/>
            </a:xfrm>
          </p:grpSpPr>
          <p:sp>
            <p:nvSpPr>
              <p:cNvPr id="32" name="TextBox 31">
                <a:extLst>
                  <a:ext uri="{FF2B5EF4-FFF2-40B4-BE49-F238E27FC236}">
                    <a16:creationId xmlns:a16="http://schemas.microsoft.com/office/drawing/2014/main" id="{38B16362-EF8B-036A-2A49-ED15434CF695}"/>
                  </a:ext>
                </a:extLst>
              </p:cNvPr>
              <p:cNvSpPr txBox="1"/>
              <p:nvPr/>
            </p:nvSpPr>
            <p:spPr>
              <a:xfrm>
                <a:off x="7116147" y="1945705"/>
                <a:ext cx="3887755" cy="369332"/>
              </a:xfrm>
              <a:prstGeom prst="rect">
                <a:avLst/>
              </a:prstGeom>
              <a:noFill/>
            </p:spPr>
            <p:txBody>
              <a:bodyPr wrap="square" rtlCol="0">
                <a:spAutoFit/>
              </a:bodyPr>
              <a:lstStyle/>
              <a:p>
                <a:pPr marL="0" marR="0" lvl="0" indent="0" algn="r" defTabSz="609543"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BCEB"/>
                    </a:solidFill>
                    <a:effectLst/>
                    <a:uLnTx/>
                    <a:uFillTx/>
                    <a:latin typeface="CiscoSansTT Light"/>
                    <a:ea typeface="ＭＳ Ｐゴシック" charset="0"/>
                  </a:rPr>
                  <a:t>Transition to </a:t>
                </a:r>
                <a:r>
                  <a:rPr kumimoji="0" lang="en-US" sz="1800" b="0" i="0" u="none" strike="noStrike" kern="1200" cap="none" spc="0" normalizeH="0" baseline="0" noProof="0" dirty="0" err="1">
                    <a:ln>
                      <a:noFill/>
                    </a:ln>
                    <a:solidFill>
                      <a:srgbClr val="00BCEB"/>
                    </a:solidFill>
                    <a:effectLst/>
                    <a:uLnTx/>
                    <a:uFillTx/>
                    <a:latin typeface="CiscoSansTT Light"/>
                    <a:ea typeface="ＭＳ Ｐゴシック" charset="0"/>
                  </a:rPr>
                  <a:t>multicloud</a:t>
                </a:r>
                <a:r>
                  <a:rPr kumimoji="0" lang="en-US" sz="1800" b="0" i="0" u="none" strike="noStrike" kern="1200" cap="none" spc="0" normalizeH="0" baseline="0" noProof="0" dirty="0">
                    <a:ln>
                      <a:noFill/>
                    </a:ln>
                    <a:solidFill>
                      <a:srgbClr val="00BCEB"/>
                    </a:solidFill>
                    <a:effectLst/>
                    <a:uLnTx/>
                    <a:uFillTx/>
                    <a:latin typeface="CiscoSansTT Light"/>
                    <a:ea typeface="ＭＳ Ｐゴシック" charset="0"/>
                  </a:rPr>
                  <a:t> and SaaS</a:t>
                </a:r>
              </a:p>
            </p:txBody>
          </p:sp>
          <p:pic>
            <p:nvPicPr>
              <p:cNvPr id="33" name="Graphic 156">
                <a:extLst>
                  <a:ext uri="{FF2B5EF4-FFF2-40B4-BE49-F238E27FC236}">
                    <a16:creationId xmlns:a16="http://schemas.microsoft.com/office/drawing/2014/main" id="{D0AE3F2C-E8E2-C612-CF69-2B01A2150A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21588" y="2617487"/>
                <a:ext cx="685800" cy="685800"/>
              </a:xfrm>
              <a:prstGeom prst="rect">
                <a:avLst/>
              </a:prstGeom>
            </p:spPr>
          </p:pic>
          <p:pic>
            <p:nvPicPr>
              <p:cNvPr id="34" name="Graphic 80">
                <a:extLst>
                  <a:ext uri="{FF2B5EF4-FFF2-40B4-BE49-F238E27FC236}">
                    <a16:creationId xmlns:a16="http://schemas.microsoft.com/office/drawing/2014/main" id="{785981AD-DC15-8C89-7E07-74F03DA9164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21588" y="5289465"/>
                <a:ext cx="685800" cy="685800"/>
              </a:xfrm>
              <a:prstGeom prst="rect">
                <a:avLst/>
              </a:prstGeom>
            </p:spPr>
          </p:pic>
          <p:pic>
            <p:nvPicPr>
              <p:cNvPr id="35" name="Graphic 192">
                <a:extLst>
                  <a:ext uri="{FF2B5EF4-FFF2-40B4-BE49-F238E27FC236}">
                    <a16:creationId xmlns:a16="http://schemas.microsoft.com/office/drawing/2014/main" id="{3655F4BC-9730-845F-329D-ED20BEB6F3C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21588" y="3959873"/>
                <a:ext cx="685800" cy="685800"/>
              </a:xfrm>
              <a:prstGeom prst="rect">
                <a:avLst/>
              </a:prstGeom>
            </p:spPr>
          </p:pic>
          <p:sp>
            <p:nvSpPr>
              <p:cNvPr id="39" name="Google Shape;1509;p237">
                <a:extLst>
                  <a:ext uri="{FF2B5EF4-FFF2-40B4-BE49-F238E27FC236}">
                    <a16:creationId xmlns:a16="http://schemas.microsoft.com/office/drawing/2014/main" id="{7D185E96-29B4-6FA5-FC41-17F6E27E0489}"/>
                  </a:ext>
                </a:extLst>
              </p:cNvPr>
              <p:cNvSpPr/>
              <p:nvPr/>
            </p:nvSpPr>
            <p:spPr>
              <a:xfrm>
                <a:off x="9312387" y="2745212"/>
                <a:ext cx="1372344" cy="467029"/>
              </a:xfrm>
              <a:prstGeom prst="rect">
                <a:avLst/>
              </a:prstGeom>
              <a:noFill/>
              <a:ln>
                <a:noFill/>
              </a:ln>
            </p:spPr>
            <p:txBody>
              <a:bodyPr spcFirstLastPara="1" wrap="square" lIns="91425" tIns="45700" rIns="91425" bIns="45700" anchor="ctr" anchorCtr="0">
                <a:noAutofit/>
              </a:bodyPr>
              <a:lstStyle/>
              <a:p>
                <a:pPr marL="0" marR="0" lvl="0" indent="0" algn="l" defTabSz="457189" rtl="0" eaLnBrk="1" fontAlgn="base"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rPr>
                  <a:t>Web</a:t>
                </a:r>
                <a:endParaRPr kumimoji="0"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endParaRPr>
              </a:p>
            </p:txBody>
          </p:sp>
          <p:sp>
            <p:nvSpPr>
              <p:cNvPr id="40" name="Google Shape;1510;p237">
                <a:extLst>
                  <a:ext uri="{FF2B5EF4-FFF2-40B4-BE49-F238E27FC236}">
                    <a16:creationId xmlns:a16="http://schemas.microsoft.com/office/drawing/2014/main" id="{FBED2FAA-EC15-C46B-52D5-2E67FF195D4B}"/>
                  </a:ext>
                </a:extLst>
              </p:cNvPr>
              <p:cNvSpPr/>
              <p:nvPr/>
            </p:nvSpPr>
            <p:spPr>
              <a:xfrm>
                <a:off x="9312385" y="4080134"/>
                <a:ext cx="1430059" cy="461700"/>
              </a:xfrm>
              <a:prstGeom prst="rect">
                <a:avLst/>
              </a:prstGeom>
              <a:noFill/>
              <a:ln>
                <a:noFill/>
              </a:ln>
            </p:spPr>
            <p:txBody>
              <a:bodyPr spcFirstLastPara="1" wrap="square" lIns="91425" tIns="45700" rIns="91425" bIns="45700" anchor="ctr" anchorCtr="0">
                <a:noAutofit/>
              </a:bodyPr>
              <a:lstStyle/>
              <a:p>
                <a:pPr marL="0" marR="0" lvl="0" indent="0" algn="l" defTabSz="457189" rtl="0" eaLnBrk="1" fontAlgn="base"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rPr>
                  <a:t>Public SaaS apps</a:t>
                </a:r>
                <a:endParaRPr kumimoji="0"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endParaRPr>
              </a:p>
            </p:txBody>
          </p:sp>
          <p:sp>
            <p:nvSpPr>
              <p:cNvPr id="41" name="Google Shape;1511;p237">
                <a:extLst>
                  <a:ext uri="{FF2B5EF4-FFF2-40B4-BE49-F238E27FC236}">
                    <a16:creationId xmlns:a16="http://schemas.microsoft.com/office/drawing/2014/main" id="{2D9EDC09-29C3-BA72-2860-A3A008AB8EC7}"/>
                  </a:ext>
                </a:extLst>
              </p:cNvPr>
              <p:cNvSpPr/>
              <p:nvPr/>
            </p:nvSpPr>
            <p:spPr>
              <a:xfrm>
                <a:off x="9312385" y="5371761"/>
                <a:ext cx="1174139" cy="540608"/>
              </a:xfrm>
              <a:prstGeom prst="rect">
                <a:avLst/>
              </a:prstGeom>
              <a:noFill/>
              <a:ln>
                <a:noFill/>
              </a:ln>
            </p:spPr>
            <p:txBody>
              <a:bodyPr spcFirstLastPara="1" wrap="square" lIns="91425" tIns="45700" rIns="91425" bIns="45700" anchor="ctr" anchorCtr="0">
                <a:noAutofit/>
              </a:bodyPr>
              <a:lstStyle/>
              <a:p>
                <a:pPr marL="0" marR="0" lvl="0" indent="0" algn="l" defTabSz="457189" rtl="0" eaLnBrk="1" fontAlgn="base"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rPr>
                  <a:t>Private apps</a:t>
                </a:r>
                <a:endParaRPr kumimoji="0"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endParaRPr>
              </a:p>
            </p:txBody>
          </p:sp>
        </p:grpSp>
        <p:grpSp>
          <p:nvGrpSpPr>
            <p:cNvPr id="29" name="Group 28">
              <a:extLst>
                <a:ext uri="{FF2B5EF4-FFF2-40B4-BE49-F238E27FC236}">
                  <a16:creationId xmlns:a16="http://schemas.microsoft.com/office/drawing/2014/main" id="{F8CEF27F-DD50-D7F3-C943-FA30AF5E25A9}"/>
                </a:ext>
              </a:extLst>
            </p:cNvPr>
            <p:cNvGrpSpPr/>
            <p:nvPr/>
          </p:nvGrpSpPr>
          <p:grpSpPr>
            <a:xfrm>
              <a:off x="4342381" y="2572922"/>
              <a:ext cx="4113261" cy="3502152"/>
              <a:chOff x="4342381" y="2572922"/>
              <a:chExt cx="4113261" cy="3502152"/>
            </a:xfrm>
          </p:grpSpPr>
          <p:grpSp>
            <p:nvGrpSpPr>
              <p:cNvPr id="4" name="Group 3">
                <a:extLst>
                  <a:ext uri="{FF2B5EF4-FFF2-40B4-BE49-F238E27FC236}">
                    <a16:creationId xmlns:a16="http://schemas.microsoft.com/office/drawing/2014/main" id="{EF970D0D-3192-8CE9-AF0E-8656A7CB74E6}"/>
                  </a:ext>
                </a:extLst>
              </p:cNvPr>
              <p:cNvGrpSpPr/>
              <p:nvPr/>
            </p:nvGrpSpPr>
            <p:grpSpPr>
              <a:xfrm flipH="1">
                <a:off x="7212379" y="2960525"/>
                <a:ext cx="1243263" cy="2681543"/>
                <a:chOff x="2795280" y="2084267"/>
                <a:chExt cx="932689" cy="2011680"/>
              </a:xfrm>
            </p:grpSpPr>
            <p:cxnSp>
              <p:nvCxnSpPr>
                <p:cNvPr id="5" name="Straight Connector 4">
                  <a:extLst>
                    <a:ext uri="{FF2B5EF4-FFF2-40B4-BE49-F238E27FC236}">
                      <a16:creationId xmlns:a16="http://schemas.microsoft.com/office/drawing/2014/main" id="{CCA6294E-439D-19A0-DAC4-A26B68EF797D}"/>
                    </a:ext>
                  </a:extLst>
                </p:cNvPr>
                <p:cNvCxnSpPr>
                  <a:cxnSpLocks/>
                </p:cNvCxnSpPr>
                <p:nvPr/>
              </p:nvCxnSpPr>
              <p:spPr>
                <a:xfrm>
                  <a:off x="2795281" y="2084267"/>
                  <a:ext cx="932688" cy="0"/>
                </a:xfrm>
                <a:prstGeom prst="line">
                  <a:avLst/>
                </a:prstGeom>
                <a:ln w="9525" cap="rnd">
                  <a:solidFill>
                    <a:schemeClr val="accent1"/>
                  </a:solidFill>
                  <a:prstDash val="solid"/>
                  <a:headEnd type="triangle"/>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161C4C0-1281-61CA-E4C1-B0648030993E}"/>
                    </a:ext>
                  </a:extLst>
                </p:cNvPr>
                <p:cNvCxnSpPr>
                  <a:cxnSpLocks/>
                </p:cNvCxnSpPr>
                <p:nvPr/>
              </p:nvCxnSpPr>
              <p:spPr>
                <a:xfrm>
                  <a:off x="2795280" y="3105632"/>
                  <a:ext cx="448056" cy="0"/>
                </a:xfrm>
                <a:prstGeom prst="line">
                  <a:avLst/>
                </a:prstGeom>
                <a:ln w="9525" cap="rnd">
                  <a:solidFill>
                    <a:schemeClr val="accent1"/>
                  </a:solidFill>
                  <a:prstDash val="solid"/>
                  <a:headEnd type="triangle"/>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5817D9B-351F-94F8-F50B-F2942A4293D8}"/>
                    </a:ext>
                  </a:extLst>
                </p:cNvPr>
                <p:cNvCxnSpPr>
                  <a:cxnSpLocks/>
                </p:cNvCxnSpPr>
                <p:nvPr/>
              </p:nvCxnSpPr>
              <p:spPr>
                <a:xfrm>
                  <a:off x="2795282" y="4095947"/>
                  <a:ext cx="905256" cy="0"/>
                </a:xfrm>
                <a:prstGeom prst="line">
                  <a:avLst/>
                </a:prstGeom>
                <a:ln w="9525" cap="rnd">
                  <a:solidFill>
                    <a:schemeClr val="accent1"/>
                  </a:solidFill>
                  <a:prstDash val="solid"/>
                  <a:headEnd type="triangle"/>
                  <a:tailEnd type="oval"/>
                </a:ln>
              </p:spPr>
              <p:style>
                <a:lnRef idx="1">
                  <a:schemeClr val="accent1"/>
                </a:lnRef>
                <a:fillRef idx="0">
                  <a:schemeClr val="accent1"/>
                </a:fillRef>
                <a:effectRef idx="0">
                  <a:schemeClr val="accent1"/>
                </a:effectRef>
                <a:fontRef idx="minor">
                  <a:schemeClr val="tx1"/>
                </a:fontRef>
              </p:style>
            </p:cxnSp>
          </p:grpSp>
          <p:sp>
            <p:nvSpPr>
              <p:cNvPr id="26" name="Arc 25">
                <a:extLst>
                  <a:ext uri="{FF2B5EF4-FFF2-40B4-BE49-F238E27FC236}">
                    <a16:creationId xmlns:a16="http://schemas.microsoft.com/office/drawing/2014/main" id="{FD777EB8-C2B4-87CB-CCCE-F65085DD25BD}"/>
                  </a:ext>
                </a:extLst>
              </p:cNvPr>
              <p:cNvSpPr>
                <a:spLocks noChangeAspect="1"/>
              </p:cNvSpPr>
              <p:nvPr/>
            </p:nvSpPr>
            <p:spPr>
              <a:xfrm>
                <a:off x="4342381" y="2572922"/>
                <a:ext cx="3502152" cy="3502152"/>
              </a:xfrm>
              <a:prstGeom prst="arc">
                <a:avLst>
                  <a:gd name="adj1" fmla="val 18635308"/>
                  <a:gd name="adj2" fmla="val 2940976"/>
                </a:avLst>
              </a:pr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grpSp>
      </p:grpSp>
    </p:spTree>
    <p:extLst>
      <p:ext uri="{BB962C8B-B14F-4D97-AF65-F5344CB8AC3E}">
        <p14:creationId xmlns:p14="http://schemas.microsoft.com/office/powerpoint/2010/main" val="59406595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1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274">
            <a:extLst>
              <a:ext uri="{FF2B5EF4-FFF2-40B4-BE49-F238E27FC236}">
                <a16:creationId xmlns:a16="http://schemas.microsoft.com/office/drawing/2014/main" id="{8EE4FB6F-7C3C-9FBC-2DC8-31F51D47C372}"/>
              </a:ext>
            </a:extLst>
          </p:cNvPr>
          <p:cNvGrpSpPr/>
          <p:nvPr/>
        </p:nvGrpSpPr>
        <p:grpSpPr>
          <a:xfrm>
            <a:off x="3163613" y="2689871"/>
            <a:ext cx="5694840" cy="3264239"/>
            <a:chOff x="3163613" y="2689871"/>
            <a:chExt cx="5694840" cy="3264239"/>
          </a:xfrm>
        </p:grpSpPr>
        <p:sp>
          <p:nvSpPr>
            <p:cNvPr id="139" name="Oval 138">
              <a:extLst>
                <a:ext uri="{FF2B5EF4-FFF2-40B4-BE49-F238E27FC236}">
                  <a16:creationId xmlns:a16="http://schemas.microsoft.com/office/drawing/2014/main" id="{F43634C9-8FFF-F2CA-F329-C0B798B6544C}"/>
                </a:ext>
              </a:extLst>
            </p:cNvPr>
            <p:cNvSpPr/>
            <p:nvPr/>
          </p:nvSpPr>
          <p:spPr>
            <a:xfrm>
              <a:off x="8490140" y="4634563"/>
              <a:ext cx="178285" cy="178285"/>
            </a:xfrm>
            <a:prstGeom prst="ellipse">
              <a:avLst/>
            </a:prstGeom>
            <a:solidFill>
              <a:schemeClr val="bg1">
                <a:lumMod val="85000"/>
                <a:alpha val="50000"/>
              </a:schemeClr>
            </a:solidFill>
            <a:ln w="635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154" name="Oval 153">
              <a:extLst>
                <a:ext uri="{FF2B5EF4-FFF2-40B4-BE49-F238E27FC236}">
                  <a16:creationId xmlns:a16="http://schemas.microsoft.com/office/drawing/2014/main" id="{5ED03A9D-F381-4F04-AEB3-5887CAB89485}"/>
                </a:ext>
              </a:extLst>
            </p:cNvPr>
            <p:cNvSpPr/>
            <p:nvPr/>
          </p:nvSpPr>
          <p:spPr>
            <a:xfrm>
              <a:off x="8490140" y="4961778"/>
              <a:ext cx="178285" cy="178285"/>
            </a:xfrm>
            <a:prstGeom prst="ellipse">
              <a:avLst/>
            </a:prstGeom>
            <a:solidFill>
              <a:schemeClr val="bg1">
                <a:lumMod val="85000"/>
                <a:alpha val="50000"/>
              </a:schemeClr>
            </a:solidFill>
            <a:ln w="635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cxnSp>
          <p:nvCxnSpPr>
            <p:cNvPr id="157" name="Straight Connector 156">
              <a:extLst>
                <a:ext uri="{FF2B5EF4-FFF2-40B4-BE49-F238E27FC236}">
                  <a16:creationId xmlns:a16="http://schemas.microsoft.com/office/drawing/2014/main" id="{C3511473-054D-8F43-AF5C-1A2004619E1D}"/>
                </a:ext>
              </a:extLst>
            </p:cNvPr>
            <p:cNvCxnSpPr>
              <a:cxnSpLocks/>
              <a:stCxn id="254" idx="6"/>
            </p:cNvCxnSpPr>
            <p:nvPr/>
          </p:nvCxnSpPr>
          <p:spPr>
            <a:xfrm>
              <a:off x="6449518" y="5513810"/>
              <a:ext cx="1519302" cy="1"/>
            </a:xfrm>
            <a:prstGeom prst="line">
              <a:avLst/>
            </a:prstGeom>
            <a:ln w="25400">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sp>
          <p:nvSpPr>
            <p:cNvPr id="161" name="Freeform 160">
              <a:extLst>
                <a:ext uri="{FF2B5EF4-FFF2-40B4-BE49-F238E27FC236}">
                  <a16:creationId xmlns:a16="http://schemas.microsoft.com/office/drawing/2014/main" id="{8741A4FB-272D-1934-BF14-21AE2F7452CB}"/>
                </a:ext>
              </a:extLst>
            </p:cNvPr>
            <p:cNvSpPr/>
            <p:nvPr/>
          </p:nvSpPr>
          <p:spPr>
            <a:xfrm flipH="1">
              <a:off x="4411146" y="4193189"/>
              <a:ext cx="290094" cy="175657"/>
            </a:xfrm>
            <a:custGeom>
              <a:avLst/>
              <a:gdLst>
                <a:gd name="connsiteX0" fmla="*/ 0 w 419387"/>
                <a:gd name="connsiteY0" fmla="*/ 285701 h 285701"/>
                <a:gd name="connsiteX1" fmla="*/ 99690 w 419387"/>
                <a:gd name="connsiteY1" fmla="*/ 241013 h 285701"/>
                <a:gd name="connsiteX2" fmla="*/ 237194 w 419387"/>
                <a:gd name="connsiteY2" fmla="*/ 38195 h 285701"/>
                <a:gd name="connsiteX3" fmla="*/ 419387 w 419387"/>
                <a:gd name="connsiteY3" fmla="*/ 381 h 285701"/>
              </a:gdLst>
              <a:ahLst/>
              <a:cxnLst>
                <a:cxn ang="0">
                  <a:pos x="connsiteX0" y="connsiteY0"/>
                </a:cxn>
                <a:cxn ang="0">
                  <a:pos x="connsiteX1" y="connsiteY1"/>
                </a:cxn>
                <a:cxn ang="0">
                  <a:pos x="connsiteX2" y="connsiteY2"/>
                </a:cxn>
                <a:cxn ang="0">
                  <a:pos x="connsiteX3" y="connsiteY3"/>
                </a:cxn>
              </a:cxnLst>
              <a:rect l="l" t="t" r="r" b="b"/>
              <a:pathLst>
                <a:path w="419387" h="285701">
                  <a:moveTo>
                    <a:pt x="0" y="285701"/>
                  </a:moveTo>
                  <a:cubicBezTo>
                    <a:pt x="30079" y="283982"/>
                    <a:pt x="60158" y="282264"/>
                    <a:pt x="99690" y="241013"/>
                  </a:cubicBezTo>
                  <a:cubicBezTo>
                    <a:pt x="139222" y="199762"/>
                    <a:pt x="183911" y="78300"/>
                    <a:pt x="237194" y="38195"/>
                  </a:cubicBezTo>
                  <a:cubicBezTo>
                    <a:pt x="290477" y="-1910"/>
                    <a:pt x="354932" y="-765"/>
                    <a:pt x="419387" y="381"/>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endParaRPr>
            </a:p>
          </p:txBody>
        </p:sp>
        <p:cxnSp>
          <p:nvCxnSpPr>
            <p:cNvPr id="162" name="Straight Connector 161">
              <a:extLst>
                <a:ext uri="{FF2B5EF4-FFF2-40B4-BE49-F238E27FC236}">
                  <a16:creationId xmlns:a16="http://schemas.microsoft.com/office/drawing/2014/main" id="{D319D095-633D-4D32-D33C-A1F035EE0243}"/>
                </a:ext>
              </a:extLst>
            </p:cNvPr>
            <p:cNvCxnSpPr>
              <a:cxnSpLocks/>
            </p:cNvCxnSpPr>
            <p:nvPr/>
          </p:nvCxnSpPr>
          <p:spPr>
            <a:xfrm flipV="1">
              <a:off x="8217778" y="3108520"/>
              <a:ext cx="148671" cy="28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874FDA6-1A7B-645B-BD8C-A0D132820A8D}"/>
                </a:ext>
              </a:extLst>
            </p:cNvPr>
            <p:cNvCxnSpPr>
              <a:cxnSpLocks/>
              <a:stCxn id="242" idx="6"/>
              <a:endCxn id="241" idx="2"/>
            </p:cNvCxnSpPr>
            <p:nvPr/>
          </p:nvCxnSpPr>
          <p:spPr>
            <a:xfrm>
              <a:off x="5672779" y="4372547"/>
              <a:ext cx="60472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C4D22E-9330-23AC-9686-EC53E0F29E30}"/>
                </a:ext>
              </a:extLst>
            </p:cNvPr>
            <p:cNvCxnSpPr>
              <a:cxnSpLocks/>
              <a:endCxn id="244" idx="2"/>
            </p:cNvCxnSpPr>
            <p:nvPr/>
          </p:nvCxnSpPr>
          <p:spPr>
            <a:xfrm>
              <a:off x="3163613" y="4184870"/>
              <a:ext cx="1072437"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74" name="Freeform 173">
              <a:extLst>
                <a:ext uri="{FF2B5EF4-FFF2-40B4-BE49-F238E27FC236}">
                  <a16:creationId xmlns:a16="http://schemas.microsoft.com/office/drawing/2014/main" id="{FBB2DA16-1B07-A412-D988-18EA2D7E18A7}"/>
                </a:ext>
              </a:extLst>
            </p:cNvPr>
            <p:cNvSpPr/>
            <p:nvPr/>
          </p:nvSpPr>
          <p:spPr>
            <a:xfrm flipH="1">
              <a:off x="6454806" y="4372547"/>
              <a:ext cx="436382" cy="360460"/>
            </a:xfrm>
            <a:custGeom>
              <a:avLst/>
              <a:gdLst>
                <a:gd name="connsiteX0" fmla="*/ 0 w 419387"/>
                <a:gd name="connsiteY0" fmla="*/ 285701 h 285701"/>
                <a:gd name="connsiteX1" fmla="*/ 99690 w 419387"/>
                <a:gd name="connsiteY1" fmla="*/ 241013 h 285701"/>
                <a:gd name="connsiteX2" fmla="*/ 237194 w 419387"/>
                <a:gd name="connsiteY2" fmla="*/ 38195 h 285701"/>
                <a:gd name="connsiteX3" fmla="*/ 419387 w 419387"/>
                <a:gd name="connsiteY3" fmla="*/ 381 h 285701"/>
              </a:gdLst>
              <a:ahLst/>
              <a:cxnLst>
                <a:cxn ang="0">
                  <a:pos x="connsiteX0" y="connsiteY0"/>
                </a:cxn>
                <a:cxn ang="0">
                  <a:pos x="connsiteX1" y="connsiteY1"/>
                </a:cxn>
                <a:cxn ang="0">
                  <a:pos x="connsiteX2" y="connsiteY2"/>
                </a:cxn>
                <a:cxn ang="0">
                  <a:pos x="connsiteX3" y="connsiteY3"/>
                </a:cxn>
              </a:cxnLst>
              <a:rect l="l" t="t" r="r" b="b"/>
              <a:pathLst>
                <a:path w="419387" h="285701">
                  <a:moveTo>
                    <a:pt x="0" y="285701"/>
                  </a:moveTo>
                  <a:cubicBezTo>
                    <a:pt x="30079" y="283982"/>
                    <a:pt x="60158" y="282264"/>
                    <a:pt x="99690" y="241013"/>
                  </a:cubicBezTo>
                  <a:cubicBezTo>
                    <a:pt x="139222" y="199762"/>
                    <a:pt x="183911" y="78300"/>
                    <a:pt x="237194" y="38195"/>
                  </a:cubicBezTo>
                  <a:cubicBezTo>
                    <a:pt x="290477" y="-1910"/>
                    <a:pt x="354932" y="-765"/>
                    <a:pt x="419387" y="381"/>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endParaRPr>
            </a:p>
          </p:txBody>
        </p:sp>
        <p:cxnSp>
          <p:nvCxnSpPr>
            <p:cNvPr id="175" name="Straight Connector 174">
              <a:extLst>
                <a:ext uri="{FF2B5EF4-FFF2-40B4-BE49-F238E27FC236}">
                  <a16:creationId xmlns:a16="http://schemas.microsoft.com/office/drawing/2014/main" id="{62F0EC68-5267-4D1F-7F86-ADB303572BE9}"/>
                </a:ext>
              </a:extLst>
            </p:cNvPr>
            <p:cNvCxnSpPr>
              <a:cxnSpLocks/>
              <a:stCxn id="246" idx="6"/>
              <a:endCxn id="239" idx="2"/>
            </p:cNvCxnSpPr>
            <p:nvPr/>
          </p:nvCxnSpPr>
          <p:spPr>
            <a:xfrm>
              <a:off x="7065935" y="4723706"/>
              <a:ext cx="43765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AF0CFB7-02E4-66CE-67CB-262DAEEEA57A}"/>
                </a:ext>
              </a:extLst>
            </p:cNvPr>
            <p:cNvCxnSpPr>
              <a:cxnSpLocks/>
              <a:stCxn id="139" idx="6"/>
            </p:cNvCxnSpPr>
            <p:nvPr/>
          </p:nvCxnSpPr>
          <p:spPr>
            <a:xfrm>
              <a:off x="8668425" y="4723706"/>
              <a:ext cx="14589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114B46BD-0D9D-DEE8-8239-EA00829C52AA}"/>
                </a:ext>
              </a:extLst>
            </p:cNvPr>
            <p:cNvCxnSpPr>
              <a:cxnSpLocks/>
              <a:stCxn id="240" idx="6"/>
            </p:cNvCxnSpPr>
            <p:nvPr/>
          </p:nvCxnSpPr>
          <p:spPr>
            <a:xfrm>
              <a:off x="8217779" y="4372547"/>
              <a:ext cx="64067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DFB501D7-5A27-AFBE-53D1-6195516DDD66}"/>
                </a:ext>
              </a:extLst>
            </p:cNvPr>
            <p:cNvCxnSpPr>
              <a:cxnSpLocks/>
              <a:stCxn id="241" idx="6"/>
              <a:endCxn id="240" idx="2"/>
            </p:cNvCxnSpPr>
            <p:nvPr/>
          </p:nvCxnSpPr>
          <p:spPr>
            <a:xfrm>
              <a:off x="6455790" y="4372547"/>
              <a:ext cx="1583704" cy="0"/>
            </a:xfrm>
            <a:prstGeom prst="line">
              <a:avLst/>
            </a:prstGeom>
            <a:ln w="19050">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BBC42A67-56A1-3A1A-3699-4DCC09E73EDA}"/>
                </a:ext>
              </a:extLst>
            </p:cNvPr>
            <p:cNvCxnSpPr>
              <a:cxnSpLocks/>
              <a:stCxn id="154" idx="6"/>
            </p:cNvCxnSpPr>
            <p:nvPr/>
          </p:nvCxnSpPr>
          <p:spPr>
            <a:xfrm>
              <a:off x="8668425" y="5050921"/>
              <a:ext cx="4636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91" name="Freeform 190">
              <a:extLst>
                <a:ext uri="{FF2B5EF4-FFF2-40B4-BE49-F238E27FC236}">
                  <a16:creationId xmlns:a16="http://schemas.microsoft.com/office/drawing/2014/main" id="{5A6AB3AD-BCA8-AFEE-F7AD-DA69ADB3DA6C}"/>
                </a:ext>
              </a:extLst>
            </p:cNvPr>
            <p:cNvSpPr/>
            <p:nvPr/>
          </p:nvSpPr>
          <p:spPr>
            <a:xfrm flipH="1">
              <a:off x="7656084" y="4723706"/>
              <a:ext cx="302510" cy="789996"/>
            </a:xfrm>
            <a:custGeom>
              <a:avLst/>
              <a:gdLst>
                <a:gd name="connsiteX0" fmla="*/ 0 w 419387"/>
                <a:gd name="connsiteY0" fmla="*/ 285701 h 285701"/>
                <a:gd name="connsiteX1" fmla="*/ 99690 w 419387"/>
                <a:gd name="connsiteY1" fmla="*/ 241013 h 285701"/>
                <a:gd name="connsiteX2" fmla="*/ 237194 w 419387"/>
                <a:gd name="connsiteY2" fmla="*/ 38195 h 285701"/>
                <a:gd name="connsiteX3" fmla="*/ 419387 w 419387"/>
                <a:gd name="connsiteY3" fmla="*/ 381 h 285701"/>
              </a:gdLst>
              <a:ahLst/>
              <a:cxnLst>
                <a:cxn ang="0">
                  <a:pos x="connsiteX0" y="connsiteY0"/>
                </a:cxn>
                <a:cxn ang="0">
                  <a:pos x="connsiteX1" y="connsiteY1"/>
                </a:cxn>
                <a:cxn ang="0">
                  <a:pos x="connsiteX2" y="connsiteY2"/>
                </a:cxn>
                <a:cxn ang="0">
                  <a:pos x="connsiteX3" y="connsiteY3"/>
                </a:cxn>
              </a:cxnLst>
              <a:rect l="l" t="t" r="r" b="b"/>
              <a:pathLst>
                <a:path w="419387" h="285701">
                  <a:moveTo>
                    <a:pt x="0" y="285701"/>
                  </a:moveTo>
                  <a:cubicBezTo>
                    <a:pt x="30079" y="283982"/>
                    <a:pt x="60158" y="282264"/>
                    <a:pt x="99690" y="241013"/>
                  </a:cubicBezTo>
                  <a:cubicBezTo>
                    <a:pt x="139222" y="199762"/>
                    <a:pt x="183911" y="78300"/>
                    <a:pt x="237194" y="38195"/>
                  </a:cubicBezTo>
                  <a:cubicBezTo>
                    <a:pt x="290477" y="-1910"/>
                    <a:pt x="354932" y="-765"/>
                    <a:pt x="419387" y="381"/>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endParaRPr>
            </a:p>
          </p:txBody>
        </p:sp>
        <p:sp>
          <p:nvSpPr>
            <p:cNvPr id="192" name="Freeform 191">
              <a:extLst>
                <a:ext uri="{FF2B5EF4-FFF2-40B4-BE49-F238E27FC236}">
                  <a16:creationId xmlns:a16="http://schemas.microsoft.com/office/drawing/2014/main" id="{9C16722D-6AA4-35EA-905E-F68C35114254}"/>
                </a:ext>
              </a:extLst>
            </p:cNvPr>
            <p:cNvSpPr/>
            <p:nvPr/>
          </p:nvSpPr>
          <p:spPr>
            <a:xfrm>
              <a:off x="8144124" y="4723706"/>
              <a:ext cx="344121" cy="789996"/>
            </a:xfrm>
            <a:custGeom>
              <a:avLst/>
              <a:gdLst>
                <a:gd name="connsiteX0" fmla="*/ 0 w 419387"/>
                <a:gd name="connsiteY0" fmla="*/ 285701 h 285701"/>
                <a:gd name="connsiteX1" fmla="*/ 99690 w 419387"/>
                <a:gd name="connsiteY1" fmla="*/ 241013 h 285701"/>
                <a:gd name="connsiteX2" fmla="*/ 237194 w 419387"/>
                <a:gd name="connsiteY2" fmla="*/ 38195 h 285701"/>
                <a:gd name="connsiteX3" fmla="*/ 419387 w 419387"/>
                <a:gd name="connsiteY3" fmla="*/ 381 h 285701"/>
              </a:gdLst>
              <a:ahLst/>
              <a:cxnLst>
                <a:cxn ang="0">
                  <a:pos x="connsiteX0" y="connsiteY0"/>
                </a:cxn>
                <a:cxn ang="0">
                  <a:pos x="connsiteX1" y="connsiteY1"/>
                </a:cxn>
                <a:cxn ang="0">
                  <a:pos x="connsiteX2" y="connsiteY2"/>
                </a:cxn>
                <a:cxn ang="0">
                  <a:pos x="connsiteX3" y="connsiteY3"/>
                </a:cxn>
              </a:cxnLst>
              <a:rect l="l" t="t" r="r" b="b"/>
              <a:pathLst>
                <a:path w="419387" h="285701">
                  <a:moveTo>
                    <a:pt x="0" y="285701"/>
                  </a:moveTo>
                  <a:cubicBezTo>
                    <a:pt x="30079" y="283982"/>
                    <a:pt x="60158" y="282264"/>
                    <a:pt x="99690" y="241013"/>
                  </a:cubicBezTo>
                  <a:cubicBezTo>
                    <a:pt x="139222" y="199762"/>
                    <a:pt x="183911" y="78300"/>
                    <a:pt x="237194" y="38195"/>
                  </a:cubicBezTo>
                  <a:cubicBezTo>
                    <a:pt x="290477" y="-1910"/>
                    <a:pt x="354932" y="-765"/>
                    <a:pt x="419387" y="381"/>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endParaRPr>
            </a:p>
          </p:txBody>
        </p:sp>
        <p:sp>
          <p:nvSpPr>
            <p:cNvPr id="193" name="Freeform 192">
              <a:extLst>
                <a:ext uri="{FF2B5EF4-FFF2-40B4-BE49-F238E27FC236}">
                  <a16:creationId xmlns:a16="http://schemas.microsoft.com/office/drawing/2014/main" id="{F72EDDB0-D56B-A2D8-07C3-EC31C36E1B5D}"/>
                </a:ext>
              </a:extLst>
            </p:cNvPr>
            <p:cNvSpPr/>
            <p:nvPr/>
          </p:nvSpPr>
          <p:spPr>
            <a:xfrm>
              <a:off x="8137331" y="5050921"/>
              <a:ext cx="344121" cy="462784"/>
            </a:xfrm>
            <a:custGeom>
              <a:avLst/>
              <a:gdLst>
                <a:gd name="connsiteX0" fmla="*/ 0 w 419387"/>
                <a:gd name="connsiteY0" fmla="*/ 285701 h 285701"/>
                <a:gd name="connsiteX1" fmla="*/ 99690 w 419387"/>
                <a:gd name="connsiteY1" fmla="*/ 241013 h 285701"/>
                <a:gd name="connsiteX2" fmla="*/ 237194 w 419387"/>
                <a:gd name="connsiteY2" fmla="*/ 38195 h 285701"/>
                <a:gd name="connsiteX3" fmla="*/ 419387 w 419387"/>
                <a:gd name="connsiteY3" fmla="*/ 381 h 285701"/>
              </a:gdLst>
              <a:ahLst/>
              <a:cxnLst>
                <a:cxn ang="0">
                  <a:pos x="connsiteX0" y="connsiteY0"/>
                </a:cxn>
                <a:cxn ang="0">
                  <a:pos x="connsiteX1" y="connsiteY1"/>
                </a:cxn>
                <a:cxn ang="0">
                  <a:pos x="connsiteX2" y="connsiteY2"/>
                </a:cxn>
                <a:cxn ang="0">
                  <a:pos x="connsiteX3" y="connsiteY3"/>
                </a:cxn>
              </a:cxnLst>
              <a:rect l="l" t="t" r="r" b="b"/>
              <a:pathLst>
                <a:path w="419387" h="285701">
                  <a:moveTo>
                    <a:pt x="0" y="285701"/>
                  </a:moveTo>
                  <a:cubicBezTo>
                    <a:pt x="30079" y="283982"/>
                    <a:pt x="60158" y="282264"/>
                    <a:pt x="99690" y="241013"/>
                  </a:cubicBezTo>
                  <a:cubicBezTo>
                    <a:pt x="139222" y="199762"/>
                    <a:pt x="183911" y="78300"/>
                    <a:pt x="237194" y="38195"/>
                  </a:cubicBezTo>
                  <a:cubicBezTo>
                    <a:pt x="290477" y="-1910"/>
                    <a:pt x="354932" y="-765"/>
                    <a:pt x="419387" y="381"/>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endParaRPr>
            </a:p>
          </p:txBody>
        </p:sp>
        <p:sp>
          <p:nvSpPr>
            <p:cNvPr id="194" name="Freeform 193">
              <a:extLst>
                <a:ext uri="{FF2B5EF4-FFF2-40B4-BE49-F238E27FC236}">
                  <a16:creationId xmlns:a16="http://schemas.microsoft.com/office/drawing/2014/main" id="{D22636E7-6726-62E8-803E-E412D0FE4F33}"/>
                </a:ext>
              </a:extLst>
            </p:cNvPr>
            <p:cNvSpPr/>
            <p:nvPr/>
          </p:nvSpPr>
          <p:spPr>
            <a:xfrm>
              <a:off x="7667145" y="5513807"/>
              <a:ext cx="286086" cy="369828"/>
            </a:xfrm>
            <a:custGeom>
              <a:avLst/>
              <a:gdLst>
                <a:gd name="connsiteX0" fmla="*/ 0 w 419387"/>
                <a:gd name="connsiteY0" fmla="*/ 285701 h 285701"/>
                <a:gd name="connsiteX1" fmla="*/ 99690 w 419387"/>
                <a:gd name="connsiteY1" fmla="*/ 241013 h 285701"/>
                <a:gd name="connsiteX2" fmla="*/ 237194 w 419387"/>
                <a:gd name="connsiteY2" fmla="*/ 38195 h 285701"/>
                <a:gd name="connsiteX3" fmla="*/ 419387 w 419387"/>
                <a:gd name="connsiteY3" fmla="*/ 381 h 285701"/>
              </a:gdLst>
              <a:ahLst/>
              <a:cxnLst>
                <a:cxn ang="0">
                  <a:pos x="connsiteX0" y="connsiteY0"/>
                </a:cxn>
                <a:cxn ang="0">
                  <a:pos x="connsiteX1" y="connsiteY1"/>
                </a:cxn>
                <a:cxn ang="0">
                  <a:pos x="connsiteX2" y="connsiteY2"/>
                </a:cxn>
                <a:cxn ang="0">
                  <a:pos x="connsiteX3" y="connsiteY3"/>
                </a:cxn>
              </a:cxnLst>
              <a:rect l="l" t="t" r="r" b="b"/>
              <a:pathLst>
                <a:path w="419387" h="285701">
                  <a:moveTo>
                    <a:pt x="0" y="285701"/>
                  </a:moveTo>
                  <a:cubicBezTo>
                    <a:pt x="30079" y="283982"/>
                    <a:pt x="60158" y="282264"/>
                    <a:pt x="99690" y="241013"/>
                  </a:cubicBezTo>
                  <a:cubicBezTo>
                    <a:pt x="139222" y="199762"/>
                    <a:pt x="183911" y="78300"/>
                    <a:pt x="237194" y="38195"/>
                  </a:cubicBezTo>
                  <a:cubicBezTo>
                    <a:pt x="290477" y="-1910"/>
                    <a:pt x="354932" y="-765"/>
                    <a:pt x="419387" y="381"/>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endParaRPr>
            </a:p>
          </p:txBody>
        </p:sp>
        <p:cxnSp>
          <p:nvCxnSpPr>
            <p:cNvPr id="195" name="Straight Connector 194">
              <a:extLst>
                <a:ext uri="{FF2B5EF4-FFF2-40B4-BE49-F238E27FC236}">
                  <a16:creationId xmlns:a16="http://schemas.microsoft.com/office/drawing/2014/main" id="{325C43A7-AD8D-6D93-1E5B-B17B25254A11}"/>
                </a:ext>
              </a:extLst>
            </p:cNvPr>
            <p:cNvCxnSpPr>
              <a:cxnSpLocks/>
            </p:cNvCxnSpPr>
            <p:nvPr/>
          </p:nvCxnSpPr>
          <p:spPr>
            <a:xfrm>
              <a:off x="8217778" y="3454752"/>
              <a:ext cx="39748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7" name="Oval 206">
              <a:extLst>
                <a:ext uri="{FF2B5EF4-FFF2-40B4-BE49-F238E27FC236}">
                  <a16:creationId xmlns:a16="http://schemas.microsoft.com/office/drawing/2014/main" id="{A9559356-BB3E-CC5D-20C7-F9F3C62F877A}"/>
                </a:ext>
              </a:extLst>
            </p:cNvPr>
            <p:cNvSpPr/>
            <p:nvPr/>
          </p:nvSpPr>
          <p:spPr>
            <a:xfrm>
              <a:off x="8483669" y="4961779"/>
              <a:ext cx="178285" cy="178285"/>
            </a:xfrm>
            <a:prstGeom prst="ellipse">
              <a:avLst/>
            </a:prstGeom>
            <a:solidFill>
              <a:schemeClr val="accent2"/>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cxnSp>
          <p:nvCxnSpPr>
            <p:cNvPr id="208" name="Straight Connector 207">
              <a:extLst>
                <a:ext uri="{FF2B5EF4-FFF2-40B4-BE49-F238E27FC236}">
                  <a16:creationId xmlns:a16="http://schemas.microsoft.com/office/drawing/2014/main" id="{42AE8816-91B0-8F87-825A-1A2028368418}"/>
                </a:ext>
              </a:extLst>
            </p:cNvPr>
            <p:cNvCxnSpPr>
              <a:cxnSpLocks/>
            </p:cNvCxnSpPr>
            <p:nvPr/>
          </p:nvCxnSpPr>
          <p:spPr>
            <a:xfrm>
              <a:off x="4889767" y="4370544"/>
              <a:ext cx="604727" cy="0"/>
            </a:xfrm>
            <a:prstGeom prst="line">
              <a:avLst/>
            </a:prstGeom>
            <a:ln w="952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AA30620C-E5F6-A7B8-569B-84BF9F633080}"/>
                </a:ext>
              </a:extLst>
            </p:cNvPr>
            <p:cNvCxnSpPr>
              <a:cxnSpLocks/>
            </p:cNvCxnSpPr>
            <p:nvPr/>
          </p:nvCxnSpPr>
          <p:spPr>
            <a:xfrm>
              <a:off x="6466981" y="4372548"/>
              <a:ext cx="157290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2" name="Oval 211">
              <a:extLst>
                <a:ext uri="{FF2B5EF4-FFF2-40B4-BE49-F238E27FC236}">
                  <a16:creationId xmlns:a16="http://schemas.microsoft.com/office/drawing/2014/main" id="{AC921022-C841-52C1-D532-868A9944063A}"/>
                </a:ext>
              </a:extLst>
            </p:cNvPr>
            <p:cNvSpPr/>
            <p:nvPr/>
          </p:nvSpPr>
          <p:spPr>
            <a:xfrm>
              <a:off x="8483669" y="4634564"/>
              <a:ext cx="178285" cy="178285"/>
            </a:xfrm>
            <a:prstGeom prst="ellipse">
              <a:avLst/>
            </a:prstGeom>
            <a:solidFill>
              <a:schemeClr val="accent2"/>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cxnSp>
          <p:nvCxnSpPr>
            <p:cNvPr id="213" name="Straight Connector 212">
              <a:extLst>
                <a:ext uri="{FF2B5EF4-FFF2-40B4-BE49-F238E27FC236}">
                  <a16:creationId xmlns:a16="http://schemas.microsoft.com/office/drawing/2014/main" id="{FBBAF858-1560-808E-43A8-5FF875AF21F2}"/>
                </a:ext>
              </a:extLst>
            </p:cNvPr>
            <p:cNvCxnSpPr>
              <a:cxnSpLocks/>
            </p:cNvCxnSpPr>
            <p:nvPr/>
          </p:nvCxnSpPr>
          <p:spPr>
            <a:xfrm>
              <a:off x="6325197" y="4372548"/>
              <a:ext cx="1761988" cy="1"/>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6" name="Freeform 215">
              <a:extLst>
                <a:ext uri="{FF2B5EF4-FFF2-40B4-BE49-F238E27FC236}">
                  <a16:creationId xmlns:a16="http://schemas.microsoft.com/office/drawing/2014/main" id="{F8D501D4-8EBC-6352-0768-96E464B3F863}"/>
                </a:ext>
              </a:extLst>
            </p:cNvPr>
            <p:cNvSpPr/>
            <p:nvPr/>
          </p:nvSpPr>
          <p:spPr>
            <a:xfrm flipH="1">
              <a:off x="3660019" y="3108520"/>
              <a:ext cx="638686" cy="176162"/>
            </a:xfrm>
            <a:custGeom>
              <a:avLst/>
              <a:gdLst>
                <a:gd name="connsiteX0" fmla="*/ 0 w 419387"/>
                <a:gd name="connsiteY0" fmla="*/ 285701 h 285701"/>
                <a:gd name="connsiteX1" fmla="*/ 99690 w 419387"/>
                <a:gd name="connsiteY1" fmla="*/ 241013 h 285701"/>
                <a:gd name="connsiteX2" fmla="*/ 237194 w 419387"/>
                <a:gd name="connsiteY2" fmla="*/ 38195 h 285701"/>
                <a:gd name="connsiteX3" fmla="*/ 419387 w 419387"/>
                <a:gd name="connsiteY3" fmla="*/ 381 h 285701"/>
              </a:gdLst>
              <a:ahLst/>
              <a:cxnLst>
                <a:cxn ang="0">
                  <a:pos x="connsiteX0" y="connsiteY0"/>
                </a:cxn>
                <a:cxn ang="0">
                  <a:pos x="connsiteX1" y="connsiteY1"/>
                </a:cxn>
                <a:cxn ang="0">
                  <a:pos x="connsiteX2" y="connsiteY2"/>
                </a:cxn>
                <a:cxn ang="0">
                  <a:pos x="connsiteX3" y="connsiteY3"/>
                </a:cxn>
              </a:cxnLst>
              <a:rect l="l" t="t" r="r" b="b"/>
              <a:pathLst>
                <a:path w="419387" h="285701">
                  <a:moveTo>
                    <a:pt x="0" y="285701"/>
                  </a:moveTo>
                  <a:cubicBezTo>
                    <a:pt x="30079" y="283982"/>
                    <a:pt x="60158" y="282264"/>
                    <a:pt x="99690" y="241013"/>
                  </a:cubicBezTo>
                  <a:cubicBezTo>
                    <a:pt x="139222" y="199762"/>
                    <a:pt x="183911" y="78300"/>
                    <a:pt x="237194" y="38195"/>
                  </a:cubicBezTo>
                  <a:cubicBezTo>
                    <a:pt x="290477" y="-1910"/>
                    <a:pt x="354932" y="-765"/>
                    <a:pt x="419387" y="381"/>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endParaRPr>
            </a:p>
          </p:txBody>
        </p:sp>
        <p:sp>
          <p:nvSpPr>
            <p:cNvPr id="217" name="Freeform 216">
              <a:extLst>
                <a:ext uri="{FF2B5EF4-FFF2-40B4-BE49-F238E27FC236}">
                  <a16:creationId xmlns:a16="http://schemas.microsoft.com/office/drawing/2014/main" id="{FA25376B-D38C-439B-F85B-3A9010A9EB39}"/>
                </a:ext>
              </a:extLst>
            </p:cNvPr>
            <p:cNvSpPr/>
            <p:nvPr/>
          </p:nvSpPr>
          <p:spPr>
            <a:xfrm flipH="1" flipV="1">
              <a:off x="3385976" y="3284678"/>
              <a:ext cx="864157" cy="178286"/>
            </a:xfrm>
            <a:custGeom>
              <a:avLst/>
              <a:gdLst>
                <a:gd name="connsiteX0" fmla="*/ 0 w 419387"/>
                <a:gd name="connsiteY0" fmla="*/ 285701 h 285701"/>
                <a:gd name="connsiteX1" fmla="*/ 99690 w 419387"/>
                <a:gd name="connsiteY1" fmla="*/ 241013 h 285701"/>
                <a:gd name="connsiteX2" fmla="*/ 237194 w 419387"/>
                <a:gd name="connsiteY2" fmla="*/ 38195 h 285701"/>
                <a:gd name="connsiteX3" fmla="*/ 419387 w 419387"/>
                <a:gd name="connsiteY3" fmla="*/ 381 h 285701"/>
              </a:gdLst>
              <a:ahLst/>
              <a:cxnLst>
                <a:cxn ang="0">
                  <a:pos x="connsiteX0" y="connsiteY0"/>
                </a:cxn>
                <a:cxn ang="0">
                  <a:pos x="connsiteX1" y="connsiteY1"/>
                </a:cxn>
                <a:cxn ang="0">
                  <a:pos x="connsiteX2" y="connsiteY2"/>
                </a:cxn>
                <a:cxn ang="0">
                  <a:pos x="connsiteX3" y="connsiteY3"/>
                </a:cxn>
              </a:cxnLst>
              <a:rect l="l" t="t" r="r" b="b"/>
              <a:pathLst>
                <a:path w="419387" h="285701">
                  <a:moveTo>
                    <a:pt x="0" y="285701"/>
                  </a:moveTo>
                  <a:cubicBezTo>
                    <a:pt x="30079" y="283982"/>
                    <a:pt x="60158" y="282264"/>
                    <a:pt x="99690" y="241013"/>
                  </a:cubicBezTo>
                  <a:cubicBezTo>
                    <a:pt x="139222" y="199762"/>
                    <a:pt x="183911" y="78300"/>
                    <a:pt x="237194" y="38195"/>
                  </a:cubicBezTo>
                  <a:cubicBezTo>
                    <a:pt x="290477" y="-1910"/>
                    <a:pt x="354932" y="-765"/>
                    <a:pt x="419387" y="381"/>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endParaRPr>
            </a:p>
          </p:txBody>
        </p:sp>
        <p:cxnSp>
          <p:nvCxnSpPr>
            <p:cNvPr id="218" name="Straight Connector 217">
              <a:extLst>
                <a:ext uri="{FF2B5EF4-FFF2-40B4-BE49-F238E27FC236}">
                  <a16:creationId xmlns:a16="http://schemas.microsoft.com/office/drawing/2014/main" id="{02CFFB21-3609-2A05-0879-ACE422C8999E}"/>
                </a:ext>
              </a:extLst>
            </p:cNvPr>
            <p:cNvCxnSpPr>
              <a:cxnSpLocks/>
            </p:cNvCxnSpPr>
            <p:nvPr/>
          </p:nvCxnSpPr>
          <p:spPr>
            <a:xfrm>
              <a:off x="4411861" y="3275367"/>
              <a:ext cx="299620" cy="146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1CC7D10-C163-5BBA-55A0-7CF09E3B5B6D}"/>
                </a:ext>
              </a:extLst>
            </p:cNvPr>
            <p:cNvCxnSpPr>
              <a:cxnSpLocks/>
            </p:cNvCxnSpPr>
            <p:nvPr/>
          </p:nvCxnSpPr>
          <p:spPr>
            <a:xfrm flipV="1">
              <a:off x="4849180" y="3262912"/>
              <a:ext cx="1428325" cy="1245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F11C520E-175B-E86C-1316-03AE1D0A44A2}"/>
                </a:ext>
              </a:extLst>
            </p:cNvPr>
            <p:cNvCxnSpPr>
              <a:cxnSpLocks/>
              <a:endCxn id="251" idx="6"/>
            </p:cNvCxnSpPr>
            <p:nvPr/>
          </p:nvCxnSpPr>
          <p:spPr>
            <a:xfrm>
              <a:off x="3628770" y="5513702"/>
              <a:ext cx="1260995" cy="10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21" name="Freeform 220">
              <a:extLst>
                <a:ext uri="{FF2B5EF4-FFF2-40B4-BE49-F238E27FC236}">
                  <a16:creationId xmlns:a16="http://schemas.microsoft.com/office/drawing/2014/main" id="{3B1CB3A4-59F8-6CC5-5271-776E49150589}"/>
                </a:ext>
              </a:extLst>
            </p:cNvPr>
            <p:cNvSpPr/>
            <p:nvPr/>
          </p:nvSpPr>
          <p:spPr>
            <a:xfrm>
              <a:off x="4889766" y="2808988"/>
              <a:ext cx="618240" cy="466378"/>
            </a:xfrm>
            <a:custGeom>
              <a:avLst/>
              <a:gdLst>
                <a:gd name="connsiteX0" fmla="*/ 0 w 419387"/>
                <a:gd name="connsiteY0" fmla="*/ 285701 h 285701"/>
                <a:gd name="connsiteX1" fmla="*/ 99690 w 419387"/>
                <a:gd name="connsiteY1" fmla="*/ 241013 h 285701"/>
                <a:gd name="connsiteX2" fmla="*/ 237194 w 419387"/>
                <a:gd name="connsiteY2" fmla="*/ 38195 h 285701"/>
                <a:gd name="connsiteX3" fmla="*/ 419387 w 419387"/>
                <a:gd name="connsiteY3" fmla="*/ 381 h 285701"/>
              </a:gdLst>
              <a:ahLst/>
              <a:cxnLst>
                <a:cxn ang="0">
                  <a:pos x="connsiteX0" y="connsiteY0"/>
                </a:cxn>
                <a:cxn ang="0">
                  <a:pos x="connsiteX1" y="connsiteY1"/>
                </a:cxn>
                <a:cxn ang="0">
                  <a:pos x="connsiteX2" y="connsiteY2"/>
                </a:cxn>
                <a:cxn ang="0">
                  <a:pos x="connsiteX3" y="connsiteY3"/>
                </a:cxn>
              </a:cxnLst>
              <a:rect l="l" t="t" r="r" b="b"/>
              <a:pathLst>
                <a:path w="419387" h="285701">
                  <a:moveTo>
                    <a:pt x="0" y="285701"/>
                  </a:moveTo>
                  <a:cubicBezTo>
                    <a:pt x="30079" y="283982"/>
                    <a:pt x="60158" y="282264"/>
                    <a:pt x="99690" y="241013"/>
                  </a:cubicBezTo>
                  <a:cubicBezTo>
                    <a:pt x="139222" y="199762"/>
                    <a:pt x="183911" y="78300"/>
                    <a:pt x="237194" y="38195"/>
                  </a:cubicBezTo>
                  <a:cubicBezTo>
                    <a:pt x="290477" y="-1910"/>
                    <a:pt x="354932" y="-765"/>
                    <a:pt x="419387" y="381"/>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endParaRPr>
            </a:p>
          </p:txBody>
        </p:sp>
        <p:sp>
          <p:nvSpPr>
            <p:cNvPr id="222" name="Freeform 221">
              <a:extLst>
                <a:ext uri="{FF2B5EF4-FFF2-40B4-BE49-F238E27FC236}">
                  <a16:creationId xmlns:a16="http://schemas.microsoft.com/office/drawing/2014/main" id="{D7BB5947-4466-1D2D-B17C-88A2C31E5B15}"/>
                </a:ext>
              </a:extLst>
            </p:cNvPr>
            <p:cNvSpPr/>
            <p:nvPr/>
          </p:nvSpPr>
          <p:spPr>
            <a:xfrm flipH="1" flipV="1">
              <a:off x="7274403" y="3437665"/>
              <a:ext cx="765091" cy="180107"/>
            </a:xfrm>
            <a:custGeom>
              <a:avLst/>
              <a:gdLst>
                <a:gd name="connsiteX0" fmla="*/ 0 w 419387"/>
                <a:gd name="connsiteY0" fmla="*/ 285701 h 285701"/>
                <a:gd name="connsiteX1" fmla="*/ 99690 w 419387"/>
                <a:gd name="connsiteY1" fmla="*/ 241013 h 285701"/>
                <a:gd name="connsiteX2" fmla="*/ 237194 w 419387"/>
                <a:gd name="connsiteY2" fmla="*/ 38195 h 285701"/>
                <a:gd name="connsiteX3" fmla="*/ 419387 w 419387"/>
                <a:gd name="connsiteY3" fmla="*/ 381 h 285701"/>
              </a:gdLst>
              <a:ahLst/>
              <a:cxnLst>
                <a:cxn ang="0">
                  <a:pos x="connsiteX0" y="connsiteY0"/>
                </a:cxn>
                <a:cxn ang="0">
                  <a:pos x="connsiteX1" y="connsiteY1"/>
                </a:cxn>
                <a:cxn ang="0">
                  <a:pos x="connsiteX2" y="connsiteY2"/>
                </a:cxn>
                <a:cxn ang="0">
                  <a:pos x="connsiteX3" y="connsiteY3"/>
                </a:cxn>
              </a:cxnLst>
              <a:rect l="l" t="t" r="r" b="b"/>
              <a:pathLst>
                <a:path w="419387" h="285701">
                  <a:moveTo>
                    <a:pt x="0" y="285701"/>
                  </a:moveTo>
                  <a:cubicBezTo>
                    <a:pt x="30079" y="283982"/>
                    <a:pt x="60158" y="282264"/>
                    <a:pt x="99690" y="241013"/>
                  </a:cubicBezTo>
                  <a:cubicBezTo>
                    <a:pt x="139222" y="199762"/>
                    <a:pt x="183911" y="78300"/>
                    <a:pt x="237194" y="38195"/>
                  </a:cubicBezTo>
                  <a:cubicBezTo>
                    <a:pt x="290477" y="-1910"/>
                    <a:pt x="354932" y="-765"/>
                    <a:pt x="419387" y="381"/>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endParaRPr>
            </a:p>
          </p:txBody>
        </p:sp>
        <p:sp>
          <p:nvSpPr>
            <p:cNvPr id="224" name="Freeform 223">
              <a:extLst>
                <a:ext uri="{FF2B5EF4-FFF2-40B4-BE49-F238E27FC236}">
                  <a16:creationId xmlns:a16="http://schemas.microsoft.com/office/drawing/2014/main" id="{E8EE326C-4C77-1371-2525-A3014034D6A2}"/>
                </a:ext>
              </a:extLst>
            </p:cNvPr>
            <p:cNvSpPr/>
            <p:nvPr/>
          </p:nvSpPr>
          <p:spPr>
            <a:xfrm flipH="1">
              <a:off x="5680665" y="2812210"/>
              <a:ext cx="593157" cy="459464"/>
            </a:xfrm>
            <a:custGeom>
              <a:avLst/>
              <a:gdLst>
                <a:gd name="connsiteX0" fmla="*/ 0 w 419387"/>
                <a:gd name="connsiteY0" fmla="*/ 285701 h 285701"/>
                <a:gd name="connsiteX1" fmla="*/ 99690 w 419387"/>
                <a:gd name="connsiteY1" fmla="*/ 241013 h 285701"/>
                <a:gd name="connsiteX2" fmla="*/ 237194 w 419387"/>
                <a:gd name="connsiteY2" fmla="*/ 38195 h 285701"/>
                <a:gd name="connsiteX3" fmla="*/ 419387 w 419387"/>
                <a:gd name="connsiteY3" fmla="*/ 381 h 285701"/>
              </a:gdLst>
              <a:ahLst/>
              <a:cxnLst>
                <a:cxn ang="0">
                  <a:pos x="connsiteX0" y="connsiteY0"/>
                </a:cxn>
                <a:cxn ang="0">
                  <a:pos x="connsiteX1" y="connsiteY1"/>
                </a:cxn>
                <a:cxn ang="0">
                  <a:pos x="connsiteX2" y="connsiteY2"/>
                </a:cxn>
                <a:cxn ang="0">
                  <a:pos x="connsiteX3" y="connsiteY3"/>
                </a:cxn>
              </a:cxnLst>
              <a:rect l="l" t="t" r="r" b="b"/>
              <a:pathLst>
                <a:path w="419387" h="285701">
                  <a:moveTo>
                    <a:pt x="0" y="285701"/>
                  </a:moveTo>
                  <a:cubicBezTo>
                    <a:pt x="30079" y="283982"/>
                    <a:pt x="60158" y="282264"/>
                    <a:pt x="99690" y="241013"/>
                  </a:cubicBezTo>
                  <a:cubicBezTo>
                    <a:pt x="139222" y="199762"/>
                    <a:pt x="183911" y="78300"/>
                    <a:pt x="237194" y="38195"/>
                  </a:cubicBezTo>
                  <a:cubicBezTo>
                    <a:pt x="290477" y="-1910"/>
                    <a:pt x="354932" y="-765"/>
                    <a:pt x="419387" y="381"/>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endParaRPr>
            </a:p>
          </p:txBody>
        </p:sp>
        <p:sp>
          <p:nvSpPr>
            <p:cNvPr id="225" name="Freeform 224">
              <a:extLst>
                <a:ext uri="{FF2B5EF4-FFF2-40B4-BE49-F238E27FC236}">
                  <a16:creationId xmlns:a16="http://schemas.microsoft.com/office/drawing/2014/main" id="{DC677F3A-CBE9-C260-1B29-F0F3FD98D1C2}"/>
                </a:ext>
              </a:extLst>
            </p:cNvPr>
            <p:cNvSpPr/>
            <p:nvPr/>
          </p:nvSpPr>
          <p:spPr>
            <a:xfrm flipH="1">
              <a:off x="6460670" y="3271674"/>
              <a:ext cx="642731" cy="355959"/>
            </a:xfrm>
            <a:custGeom>
              <a:avLst/>
              <a:gdLst>
                <a:gd name="connsiteX0" fmla="*/ 0 w 419387"/>
                <a:gd name="connsiteY0" fmla="*/ 285701 h 285701"/>
                <a:gd name="connsiteX1" fmla="*/ 99690 w 419387"/>
                <a:gd name="connsiteY1" fmla="*/ 241013 h 285701"/>
                <a:gd name="connsiteX2" fmla="*/ 237194 w 419387"/>
                <a:gd name="connsiteY2" fmla="*/ 38195 h 285701"/>
                <a:gd name="connsiteX3" fmla="*/ 419387 w 419387"/>
                <a:gd name="connsiteY3" fmla="*/ 381 h 285701"/>
              </a:gdLst>
              <a:ahLst/>
              <a:cxnLst>
                <a:cxn ang="0">
                  <a:pos x="connsiteX0" y="connsiteY0"/>
                </a:cxn>
                <a:cxn ang="0">
                  <a:pos x="connsiteX1" y="connsiteY1"/>
                </a:cxn>
                <a:cxn ang="0">
                  <a:pos x="connsiteX2" y="connsiteY2"/>
                </a:cxn>
                <a:cxn ang="0">
                  <a:pos x="connsiteX3" y="connsiteY3"/>
                </a:cxn>
              </a:cxnLst>
              <a:rect l="l" t="t" r="r" b="b"/>
              <a:pathLst>
                <a:path w="419387" h="285701">
                  <a:moveTo>
                    <a:pt x="0" y="285701"/>
                  </a:moveTo>
                  <a:cubicBezTo>
                    <a:pt x="30079" y="283982"/>
                    <a:pt x="60158" y="282264"/>
                    <a:pt x="99690" y="241013"/>
                  </a:cubicBezTo>
                  <a:cubicBezTo>
                    <a:pt x="139222" y="199762"/>
                    <a:pt x="183911" y="78300"/>
                    <a:pt x="237194" y="38195"/>
                  </a:cubicBezTo>
                  <a:cubicBezTo>
                    <a:pt x="290477" y="-1910"/>
                    <a:pt x="354932" y="-765"/>
                    <a:pt x="419387" y="381"/>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endParaRPr>
            </a:p>
          </p:txBody>
        </p:sp>
        <p:sp>
          <p:nvSpPr>
            <p:cNvPr id="226" name="Freeform 225">
              <a:extLst>
                <a:ext uri="{FF2B5EF4-FFF2-40B4-BE49-F238E27FC236}">
                  <a16:creationId xmlns:a16="http://schemas.microsoft.com/office/drawing/2014/main" id="{EE3AA89F-9749-F05C-FCEF-6294A20D9D34}"/>
                </a:ext>
              </a:extLst>
            </p:cNvPr>
            <p:cNvSpPr/>
            <p:nvPr/>
          </p:nvSpPr>
          <p:spPr>
            <a:xfrm flipH="1" flipV="1">
              <a:off x="6480382" y="3101454"/>
              <a:ext cx="1583415" cy="167344"/>
            </a:xfrm>
            <a:custGeom>
              <a:avLst/>
              <a:gdLst>
                <a:gd name="connsiteX0" fmla="*/ 0 w 419387"/>
                <a:gd name="connsiteY0" fmla="*/ 285701 h 285701"/>
                <a:gd name="connsiteX1" fmla="*/ 99690 w 419387"/>
                <a:gd name="connsiteY1" fmla="*/ 241013 h 285701"/>
                <a:gd name="connsiteX2" fmla="*/ 237194 w 419387"/>
                <a:gd name="connsiteY2" fmla="*/ 38195 h 285701"/>
                <a:gd name="connsiteX3" fmla="*/ 419387 w 419387"/>
                <a:gd name="connsiteY3" fmla="*/ 381 h 285701"/>
              </a:gdLst>
              <a:ahLst/>
              <a:cxnLst>
                <a:cxn ang="0">
                  <a:pos x="connsiteX0" y="connsiteY0"/>
                </a:cxn>
                <a:cxn ang="0">
                  <a:pos x="connsiteX1" y="connsiteY1"/>
                </a:cxn>
                <a:cxn ang="0">
                  <a:pos x="connsiteX2" y="connsiteY2"/>
                </a:cxn>
                <a:cxn ang="0">
                  <a:pos x="connsiteX3" y="connsiteY3"/>
                </a:cxn>
              </a:cxnLst>
              <a:rect l="l" t="t" r="r" b="b"/>
              <a:pathLst>
                <a:path w="419387" h="285701">
                  <a:moveTo>
                    <a:pt x="0" y="285701"/>
                  </a:moveTo>
                  <a:cubicBezTo>
                    <a:pt x="30079" y="283982"/>
                    <a:pt x="60158" y="282264"/>
                    <a:pt x="99690" y="241013"/>
                  </a:cubicBezTo>
                  <a:cubicBezTo>
                    <a:pt x="139222" y="199762"/>
                    <a:pt x="183911" y="78300"/>
                    <a:pt x="237194" y="38195"/>
                  </a:cubicBezTo>
                  <a:cubicBezTo>
                    <a:pt x="290477" y="-1910"/>
                    <a:pt x="354932" y="-765"/>
                    <a:pt x="419387" y="381"/>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endParaRPr>
            </a:p>
          </p:txBody>
        </p:sp>
        <p:sp>
          <p:nvSpPr>
            <p:cNvPr id="231" name="Oval 230">
              <a:extLst>
                <a:ext uri="{FF2B5EF4-FFF2-40B4-BE49-F238E27FC236}">
                  <a16:creationId xmlns:a16="http://schemas.microsoft.com/office/drawing/2014/main" id="{AFEBD46F-EA04-682E-6334-F24555DC102D}"/>
                </a:ext>
              </a:extLst>
            </p:cNvPr>
            <p:cNvSpPr/>
            <p:nvPr/>
          </p:nvSpPr>
          <p:spPr>
            <a:xfrm>
              <a:off x="6277505" y="3179766"/>
              <a:ext cx="178285" cy="178285"/>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232" name="Oval 231">
              <a:extLst>
                <a:ext uri="{FF2B5EF4-FFF2-40B4-BE49-F238E27FC236}">
                  <a16:creationId xmlns:a16="http://schemas.microsoft.com/office/drawing/2014/main" id="{AAA21AAB-24F2-7B2B-ADF7-2FE9F34692B7}"/>
                </a:ext>
              </a:extLst>
            </p:cNvPr>
            <p:cNvSpPr/>
            <p:nvPr/>
          </p:nvSpPr>
          <p:spPr>
            <a:xfrm>
              <a:off x="8039494" y="3014450"/>
              <a:ext cx="178285" cy="178285"/>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233" name="Oval 232">
              <a:extLst>
                <a:ext uri="{FF2B5EF4-FFF2-40B4-BE49-F238E27FC236}">
                  <a16:creationId xmlns:a16="http://schemas.microsoft.com/office/drawing/2014/main" id="{55E12439-6979-9065-52AF-669D4FAD599D}"/>
                </a:ext>
              </a:extLst>
            </p:cNvPr>
            <p:cNvSpPr/>
            <p:nvPr/>
          </p:nvSpPr>
          <p:spPr>
            <a:xfrm>
              <a:off x="8039494" y="3353428"/>
              <a:ext cx="178285" cy="178285"/>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235" name="Oval 234">
              <a:extLst>
                <a:ext uri="{FF2B5EF4-FFF2-40B4-BE49-F238E27FC236}">
                  <a16:creationId xmlns:a16="http://schemas.microsoft.com/office/drawing/2014/main" id="{59A02569-DE19-80F9-FAB7-9C320E3521C7}"/>
                </a:ext>
              </a:extLst>
            </p:cNvPr>
            <p:cNvSpPr/>
            <p:nvPr/>
          </p:nvSpPr>
          <p:spPr>
            <a:xfrm>
              <a:off x="4679308" y="3173103"/>
              <a:ext cx="178285" cy="178285"/>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236" name="Oval 235">
              <a:extLst>
                <a:ext uri="{FF2B5EF4-FFF2-40B4-BE49-F238E27FC236}">
                  <a16:creationId xmlns:a16="http://schemas.microsoft.com/office/drawing/2014/main" id="{C9AA2916-EE89-ADF4-0746-A0E6488F4742}"/>
                </a:ext>
              </a:extLst>
            </p:cNvPr>
            <p:cNvSpPr/>
            <p:nvPr/>
          </p:nvSpPr>
          <p:spPr>
            <a:xfrm>
              <a:off x="5498503" y="2689871"/>
              <a:ext cx="178285" cy="178285"/>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239" name="Oval 238">
              <a:extLst>
                <a:ext uri="{FF2B5EF4-FFF2-40B4-BE49-F238E27FC236}">
                  <a16:creationId xmlns:a16="http://schemas.microsoft.com/office/drawing/2014/main" id="{7AE0065E-3F5D-88DA-F67D-0FDEF9897A02}"/>
                </a:ext>
              </a:extLst>
            </p:cNvPr>
            <p:cNvSpPr/>
            <p:nvPr/>
          </p:nvSpPr>
          <p:spPr>
            <a:xfrm>
              <a:off x="7503588" y="4634563"/>
              <a:ext cx="178285" cy="178285"/>
            </a:xfrm>
            <a:prstGeom prst="ellipse">
              <a:avLst/>
            </a:prstGeom>
            <a:solidFill>
              <a:schemeClr val="accent1"/>
            </a:solidFill>
            <a:ln w="635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240" name="Oval 239">
              <a:extLst>
                <a:ext uri="{FF2B5EF4-FFF2-40B4-BE49-F238E27FC236}">
                  <a16:creationId xmlns:a16="http://schemas.microsoft.com/office/drawing/2014/main" id="{7B91C2D2-F2F3-53AD-68F0-DD311F71596D}"/>
                </a:ext>
              </a:extLst>
            </p:cNvPr>
            <p:cNvSpPr/>
            <p:nvPr/>
          </p:nvSpPr>
          <p:spPr>
            <a:xfrm>
              <a:off x="8039494" y="4283404"/>
              <a:ext cx="178285" cy="178285"/>
            </a:xfrm>
            <a:prstGeom prst="ellipse">
              <a:avLst/>
            </a:prstGeom>
            <a:solidFill>
              <a:schemeClr val="accent1"/>
            </a:solidFill>
            <a:ln w="635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241" name="Oval 240">
              <a:extLst>
                <a:ext uri="{FF2B5EF4-FFF2-40B4-BE49-F238E27FC236}">
                  <a16:creationId xmlns:a16="http://schemas.microsoft.com/office/drawing/2014/main" id="{264D9584-14CD-FCA6-9CBD-A9FC69777D1E}"/>
                </a:ext>
              </a:extLst>
            </p:cNvPr>
            <p:cNvSpPr/>
            <p:nvPr/>
          </p:nvSpPr>
          <p:spPr>
            <a:xfrm>
              <a:off x="6277505" y="4283404"/>
              <a:ext cx="178285" cy="178285"/>
            </a:xfrm>
            <a:prstGeom prst="ellipse">
              <a:avLst/>
            </a:prstGeom>
            <a:solidFill>
              <a:schemeClr val="accent1"/>
            </a:solidFill>
            <a:ln w="127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242" name="Oval 241">
              <a:extLst>
                <a:ext uri="{FF2B5EF4-FFF2-40B4-BE49-F238E27FC236}">
                  <a16:creationId xmlns:a16="http://schemas.microsoft.com/office/drawing/2014/main" id="{070EBA59-2405-4BB0-6DED-4E14AB7742E2}"/>
                </a:ext>
              </a:extLst>
            </p:cNvPr>
            <p:cNvSpPr/>
            <p:nvPr/>
          </p:nvSpPr>
          <p:spPr>
            <a:xfrm>
              <a:off x="5494493" y="4283404"/>
              <a:ext cx="178285" cy="178285"/>
            </a:xfrm>
            <a:prstGeom prst="ellipse">
              <a:avLst/>
            </a:prstGeom>
            <a:solidFill>
              <a:schemeClr val="accent1"/>
            </a:solidFill>
            <a:ln w="635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243" name="Oval 242">
              <a:extLst>
                <a:ext uri="{FF2B5EF4-FFF2-40B4-BE49-F238E27FC236}">
                  <a16:creationId xmlns:a16="http://schemas.microsoft.com/office/drawing/2014/main" id="{8E5ABC9B-3B67-0B3B-46A3-21FEE12E478C}"/>
                </a:ext>
              </a:extLst>
            </p:cNvPr>
            <p:cNvSpPr/>
            <p:nvPr/>
          </p:nvSpPr>
          <p:spPr>
            <a:xfrm>
              <a:off x="4711480" y="4283404"/>
              <a:ext cx="178285" cy="178285"/>
            </a:xfrm>
            <a:prstGeom prst="ellipse">
              <a:avLst/>
            </a:prstGeom>
            <a:solidFill>
              <a:schemeClr val="accent1"/>
            </a:solidFill>
            <a:ln w="635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244" name="Oval 243">
              <a:extLst>
                <a:ext uri="{FF2B5EF4-FFF2-40B4-BE49-F238E27FC236}">
                  <a16:creationId xmlns:a16="http://schemas.microsoft.com/office/drawing/2014/main" id="{AE052693-8197-AB99-4BB0-CBEBE293C5E7}"/>
                </a:ext>
              </a:extLst>
            </p:cNvPr>
            <p:cNvSpPr/>
            <p:nvPr/>
          </p:nvSpPr>
          <p:spPr>
            <a:xfrm>
              <a:off x="4236050" y="4095728"/>
              <a:ext cx="178285" cy="178285"/>
            </a:xfrm>
            <a:prstGeom prst="ellipse">
              <a:avLst/>
            </a:prstGeom>
            <a:solidFill>
              <a:schemeClr val="accent1"/>
            </a:solidFill>
            <a:ln w="635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245" name="Oval 244">
              <a:extLst>
                <a:ext uri="{FF2B5EF4-FFF2-40B4-BE49-F238E27FC236}">
                  <a16:creationId xmlns:a16="http://schemas.microsoft.com/office/drawing/2014/main" id="{BD70DE55-8A69-D666-2465-88DF5A6C280F}"/>
                </a:ext>
              </a:extLst>
            </p:cNvPr>
            <p:cNvSpPr/>
            <p:nvPr/>
          </p:nvSpPr>
          <p:spPr>
            <a:xfrm>
              <a:off x="7497707" y="5775825"/>
              <a:ext cx="178285" cy="178285"/>
            </a:xfrm>
            <a:prstGeom prst="ellipse">
              <a:avLst/>
            </a:prstGeom>
            <a:solidFill>
              <a:schemeClr val="accent1"/>
            </a:solidFill>
            <a:ln w="127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246" name="Oval 245">
              <a:extLst>
                <a:ext uri="{FF2B5EF4-FFF2-40B4-BE49-F238E27FC236}">
                  <a16:creationId xmlns:a16="http://schemas.microsoft.com/office/drawing/2014/main" id="{374A5B10-2EF9-8701-E7D6-EC9474CE29A2}"/>
                </a:ext>
              </a:extLst>
            </p:cNvPr>
            <p:cNvSpPr/>
            <p:nvPr/>
          </p:nvSpPr>
          <p:spPr>
            <a:xfrm>
              <a:off x="6887648" y="4634563"/>
              <a:ext cx="178285" cy="178285"/>
            </a:xfrm>
            <a:prstGeom prst="ellipse">
              <a:avLst/>
            </a:prstGeom>
            <a:solidFill>
              <a:schemeClr val="accent1"/>
            </a:solidFill>
            <a:ln w="635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247" name="Oval 246">
              <a:extLst>
                <a:ext uri="{FF2B5EF4-FFF2-40B4-BE49-F238E27FC236}">
                  <a16:creationId xmlns:a16="http://schemas.microsoft.com/office/drawing/2014/main" id="{4ABBC137-75EB-6A3F-1681-7723395056CA}"/>
                </a:ext>
              </a:extLst>
            </p:cNvPr>
            <p:cNvSpPr/>
            <p:nvPr/>
          </p:nvSpPr>
          <p:spPr>
            <a:xfrm>
              <a:off x="7967442" y="5424666"/>
              <a:ext cx="178285" cy="178285"/>
            </a:xfrm>
            <a:prstGeom prst="ellipse">
              <a:avLst/>
            </a:prstGeom>
            <a:solidFill>
              <a:schemeClr val="accent1"/>
            </a:solidFill>
            <a:ln w="635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cxnSp>
          <p:nvCxnSpPr>
            <p:cNvPr id="248" name="Straight Connector 247">
              <a:extLst>
                <a:ext uri="{FF2B5EF4-FFF2-40B4-BE49-F238E27FC236}">
                  <a16:creationId xmlns:a16="http://schemas.microsoft.com/office/drawing/2014/main" id="{159338BE-F2D9-895D-5495-8675F163B12B}"/>
                </a:ext>
              </a:extLst>
            </p:cNvPr>
            <p:cNvCxnSpPr>
              <a:cxnSpLocks/>
              <a:stCxn id="251" idx="6"/>
            </p:cNvCxnSpPr>
            <p:nvPr/>
          </p:nvCxnSpPr>
          <p:spPr>
            <a:xfrm>
              <a:off x="4889767" y="5513810"/>
              <a:ext cx="3079055" cy="1"/>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49" name="Oval 248">
              <a:extLst>
                <a:ext uri="{FF2B5EF4-FFF2-40B4-BE49-F238E27FC236}">
                  <a16:creationId xmlns:a16="http://schemas.microsoft.com/office/drawing/2014/main" id="{F5B6E053-A6CA-8D79-FF5A-547100C3F1B8}"/>
                </a:ext>
              </a:extLst>
            </p:cNvPr>
            <p:cNvSpPr/>
            <p:nvPr/>
          </p:nvSpPr>
          <p:spPr>
            <a:xfrm>
              <a:off x="7088633" y="3531628"/>
              <a:ext cx="178285" cy="178285"/>
            </a:xfrm>
            <a:prstGeom prst="ellipse">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cxnSp>
          <p:nvCxnSpPr>
            <p:cNvPr id="250" name="Straight Connector 249">
              <a:extLst>
                <a:ext uri="{FF2B5EF4-FFF2-40B4-BE49-F238E27FC236}">
                  <a16:creationId xmlns:a16="http://schemas.microsoft.com/office/drawing/2014/main" id="{858C373C-CA06-7474-3A92-1253EE785D9F}"/>
                </a:ext>
              </a:extLst>
            </p:cNvPr>
            <p:cNvCxnSpPr>
              <a:cxnSpLocks/>
            </p:cNvCxnSpPr>
            <p:nvPr/>
          </p:nvCxnSpPr>
          <p:spPr>
            <a:xfrm>
              <a:off x="5840627" y="5513809"/>
              <a:ext cx="43060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51" name="Oval 250">
              <a:extLst>
                <a:ext uri="{FF2B5EF4-FFF2-40B4-BE49-F238E27FC236}">
                  <a16:creationId xmlns:a16="http://schemas.microsoft.com/office/drawing/2014/main" id="{24EBB415-7CFB-8979-EB8A-4284861ED6AD}"/>
                </a:ext>
              </a:extLst>
            </p:cNvPr>
            <p:cNvSpPr/>
            <p:nvPr/>
          </p:nvSpPr>
          <p:spPr>
            <a:xfrm>
              <a:off x="4711480" y="5424666"/>
              <a:ext cx="178285" cy="178285"/>
            </a:xfrm>
            <a:prstGeom prst="ellipse">
              <a:avLst/>
            </a:prstGeom>
            <a:solidFill>
              <a:schemeClr val="accent1"/>
            </a:solidFill>
            <a:ln w="127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252" name="Oval 251">
              <a:extLst>
                <a:ext uri="{FF2B5EF4-FFF2-40B4-BE49-F238E27FC236}">
                  <a16:creationId xmlns:a16="http://schemas.microsoft.com/office/drawing/2014/main" id="{905D7387-7EB8-8535-576F-E9FE8D7CFCC0}"/>
                </a:ext>
              </a:extLst>
            </p:cNvPr>
            <p:cNvSpPr/>
            <p:nvPr/>
          </p:nvSpPr>
          <p:spPr>
            <a:xfrm>
              <a:off x="7497707" y="5424666"/>
              <a:ext cx="178285" cy="178285"/>
            </a:xfrm>
            <a:prstGeom prst="ellipse">
              <a:avLst/>
            </a:prstGeom>
            <a:solidFill>
              <a:schemeClr val="accent1"/>
            </a:solidFill>
            <a:ln w="635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253" name="Oval 252">
              <a:extLst>
                <a:ext uri="{FF2B5EF4-FFF2-40B4-BE49-F238E27FC236}">
                  <a16:creationId xmlns:a16="http://schemas.microsoft.com/office/drawing/2014/main" id="{22B53D0B-EBE6-4040-F6A9-A756EDC97FE5}"/>
                </a:ext>
              </a:extLst>
            </p:cNvPr>
            <p:cNvSpPr/>
            <p:nvPr/>
          </p:nvSpPr>
          <p:spPr>
            <a:xfrm>
              <a:off x="6746664" y="5424666"/>
              <a:ext cx="178285" cy="178285"/>
            </a:xfrm>
            <a:prstGeom prst="ellipse">
              <a:avLst/>
            </a:prstGeom>
            <a:solidFill>
              <a:schemeClr val="accent1"/>
            </a:solidFill>
            <a:ln w="635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254" name="Oval 253">
              <a:extLst>
                <a:ext uri="{FF2B5EF4-FFF2-40B4-BE49-F238E27FC236}">
                  <a16:creationId xmlns:a16="http://schemas.microsoft.com/office/drawing/2014/main" id="{816DD931-BC3A-30ED-F3D9-7378CC394505}"/>
                </a:ext>
              </a:extLst>
            </p:cNvPr>
            <p:cNvSpPr/>
            <p:nvPr/>
          </p:nvSpPr>
          <p:spPr>
            <a:xfrm>
              <a:off x="6271233" y="5424666"/>
              <a:ext cx="178285" cy="178285"/>
            </a:xfrm>
            <a:prstGeom prst="ellipse">
              <a:avLst/>
            </a:prstGeom>
            <a:solidFill>
              <a:schemeClr val="accent1"/>
            </a:solidFill>
            <a:ln w="635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255" name="Oval 254">
              <a:extLst>
                <a:ext uri="{FF2B5EF4-FFF2-40B4-BE49-F238E27FC236}">
                  <a16:creationId xmlns:a16="http://schemas.microsoft.com/office/drawing/2014/main" id="{66534C29-DF2D-5005-B0CE-5B185C9A1F39}"/>
                </a:ext>
              </a:extLst>
            </p:cNvPr>
            <p:cNvSpPr/>
            <p:nvPr/>
          </p:nvSpPr>
          <p:spPr>
            <a:xfrm>
              <a:off x="5662341" y="5424666"/>
              <a:ext cx="178285" cy="178285"/>
            </a:xfrm>
            <a:prstGeom prst="ellipse">
              <a:avLst/>
            </a:prstGeom>
            <a:solidFill>
              <a:schemeClr val="accent1"/>
            </a:solidFill>
            <a:ln w="635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sp>
          <p:nvSpPr>
            <p:cNvPr id="283" name="Oval 282">
              <a:extLst>
                <a:ext uri="{FF2B5EF4-FFF2-40B4-BE49-F238E27FC236}">
                  <a16:creationId xmlns:a16="http://schemas.microsoft.com/office/drawing/2014/main" id="{A0B77A41-FF0E-1125-B130-B06454BABE0C}"/>
                </a:ext>
              </a:extLst>
            </p:cNvPr>
            <p:cNvSpPr/>
            <p:nvPr/>
          </p:nvSpPr>
          <p:spPr>
            <a:xfrm>
              <a:off x="4259383" y="3170526"/>
              <a:ext cx="178285" cy="178285"/>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CiscoSansTT ExtraLight"/>
                  <a:ea typeface="+mn-ea"/>
                  <a:cs typeface="+mn-cs"/>
                  <a:sym typeface="Arial"/>
                </a:rPr>
                <a:t> </a:t>
              </a:r>
            </a:p>
          </p:txBody>
        </p:sp>
      </p:grpSp>
      <p:sp>
        <p:nvSpPr>
          <p:cNvPr id="299" name="Text Placeholder 298">
            <a:extLst>
              <a:ext uri="{FF2B5EF4-FFF2-40B4-BE49-F238E27FC236}">
                <a16:creationId xmlns:a16="http://schemas.microsoft.com/office/drawing/2014/main" id="{74BE92BD-C68E-CDEC-E92F-FB440891DAF8}"/>
              </a:ext>
            </a:extLst>
          </p:cNvPr>
          <p:cNvSpPr>
            <a:spLocks noGrp="1"/>
          </p:cNvSpPr>
          <p:nvPr>
            <p:ph type="body" sz="quarter" idx="14"/>
          </p:nvPr>
        </p:nvSpPr>
        <p:spPr/>
        <p:txBody>
          <a:bodyPr/>
          <a:lstStyle/>
          <a:p>
            <a:r>
              <a:rPr lang="en-US"/>
              <a:t>And at every turn in the experience…</a:t>
            </a:r>
          </a:p>
        </p:txBody>
      </p:sp>
      <p:sp>
        <p:nvSpPr>
          <p:cNvPr id="295" name="Text Placeholder 294">
            <a:extLst>
              <a:ext uri="{FF2B5EF4-FFF2-40B4-BE49-F238E27FC236}">
                <a16:creationId xmlns:a16="http://schemas.microsoft.com/office/drawing/2014/main" id="{95CC69F3-FCB8-C951-7A00-05FAA713E53B}"/>
              </a:ext>
            </a:extLst>
          </p:cNvPr>
          <p:cNvSpPr>
            <a:spLocks noGrp="1"/>
          </p:cNvSpPr>
          <p:nvPr>
            <p:ph type="body" sz="quarter" idx="23"/>
          </p:nvPr>
        </p:nvSpPr>
        <p:spPr/>
        <p:txBody>
          <a:bodyPr/>
          <a:lstStyle/>
          <a:p>
            <a:r>
              <a:rPr lang="en-US"/>
              <a:t>More and more blind spots</a:t>
            </a:r>
          </a:p>
        </p:txBody>
      </p:sp>
      <p:sp>
        <p:nvSpPr>
          <p:cNvPr id="268" name="Oval 267">
            <a:extLst>
              <a:ext uri="{FF2B5EF4-FFF2-40B4-BE49-F238E27FC236}">
                <a16:creationId xmlns:a16="http://schemas.microsoft.com/office/drawing/2014/main" id="{9D63CFB3-53DC-529D-CAA8-FC3EE1C8B909}"/>
              </a:ext>
            </a:extLst>
          </p:cNvPr>
          <p:cNvSpPr>
            <a:spLocks noChangeAspect="1"/>
          </p:cNvSpPr>
          <p:nvPr/>
        </p:nvSpPr>
        <p:spPr>
          <a:xfrm>
            <a:off x="7755564" y="3998916"/>
            <a:ext cx="746144" cy="746297"/>
          </a:xfrm>
          <a:prstGeom prst="ellipse">
            <a:avLst/>
          </a:prstGeom>
          <a:solidFill>
            <a:schemeClr val="bg2"/>
          </a:solidFill>
          <a:ln>
            <a:noFill/>
          </a:ln>
          <a:effectLst>
            <a:softEdge rad="93391"/>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sp>
        <p:nvSpPr>
          <p:cNvPr id="278" name="Oval 277">
            <a:extLst>
              <a:ext uri="{FF2B5EF4-FFF2-40B4-BE49-F238E27FC236}">
                <a16:creationId xmlns:a16="http://schemas.microsoft.com/office/drawing/2014/main" id="{755689C3-0A94-9070-A0B4-BC1A67557618}"/>
              </a:ext>
            </a:extLst>
          </p:cNvPr>
          <p:cNvSpPr>
            <a:spLocks noChangeAspect="1"/>
          </p:cNvSpPr>
          <p:nvPr/>
        </p:nvSpPr>
        <p:spPr>
          <a:xfrm>
            <a:off x="3647993" y="3427450"/>
            <a:ext cx="1693170" cy="1693517"/>
          </a:xfrm>
          <a:prstGeom prst="ellipse">
            <a:avLst/>
          </a:prstGeom>
          <a:solidFill>
            <a:schemeClr val="bg2"/>
          </a:solidFill>
          <a:ln>
            <a:noFill/>
          </a:ln>
          <a:effectLst>
            <a:softEdge rad="93391"/>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sp>
        <p:nvSpPr>
          <p:cNvPr id="279" name="Oval 278">
            <a:extLst>
              <a:ext uri="{FF2B5EF4-FFF2-40B4-BE49-F238E27FC236}">
                <a16:creationId xmlns:a16="http://schemas.microsoft.com/office/drawing/2014/main" id="{CB7EA04D-9F01-9869-437B-EF085B7D4740}"/>
              </a:ext>
            </a:extLst>
          </p:cNvPr>
          <p:cNvSpPr>
            <a:spLocks noChangeAspect="1"/>
          </p:cNvSpPr>
          <p:nvPr/>
        </p:nvSpPr>
        <p:spPr>
          <a:xfrm>
            <a:off x="5649308" y="2338361"/>
            <a:ext cx="1611383" cy="1611713"/>
          </a:xfrm>
          <a:prstGeom prst="ellipse">
            <a:avLst/>
          </a:prstGeom>
          <a:solidFill>
            <a:schemeClr val="bg2"/>
          </a:solidFill>
          <a:ln>
            <a:noFill/>
          </a:ln>
          <a:effectLst>
            <a:softEdge rad="93391"/>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sp>
        <p:nvSpPr>
          <p:cNvPr id="282" name="Oval 281">
            <a:extLst>
              <a:ext uri="{FF2B5EF4-FFF2-40B4-BE49-F238E27FC236}">
                <a16:creationId xmlns:a16="http://schemas.microsoft.com/office/drawing/2014/main" id="{B21AE2AB-8216-6C02-5CCF-57370687239B}"/>
              </a:ext>
            </a:extLst>
          </p:cNvPr>
          <p:cNvSpPr>
            <a:spLocks noChangeAspect="1"/>
          </p:cNvSpPr>
          <p:nvPr/>
        </p:nvSpPr>
        <p:spPr>
          <a:xfrm>
            <a:off x="6958473" y="4748330"/>
            <a:ext cx="1546834" cy="1547151"/>
          </a:xfrm>
          <a:prstGeom prst="ellipse">
            <a:avLst/>
          </a:prstGeom>
          <a:solidFill>
            <a:schemeClr val="bg2"/>
          </a:solidFill>
          <a:ln>
            <a:noFill/>
          </a:ln>
          <a:effectLst>
            <a:softEdge rad="93391"/>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sp>
        <p:nvSpPr>
          <p:cNvPr id="286" name="Oval 285">
            <a:extLst>
              <a:ext uri="{FF2B5EF4-FFF2-40B4-BE49-F238E27FC236}">
                <a16:creationId xmlns:a16="http://schemas.microsoft.com/office/drawing/2014/main" id="{C7C38E23-041E-F66D-2179-615E12586B07}"/>
              </a:ext>
            </a:extLst>
          </p:cNvPr>
          <p:cNvSpPr>
            <a:spLocks noChangeAspect="1"/>
          </p:cNvSpPr>
          <p:nvPr/>
        </p:nvSpPr>
        <p:spPr>
          <a:xfrm>
            <a:off x="4423586" y="5134727"/>
            <a:ext cx="746144" cy="746297"/>
          </a:xfrm>
          <a:prstGeom prst="ellipse">
            <a:avLst/>
          </a:prstGeom>
          <a:solidFill>
            <a:schemeClr val="bg2"/>
          </a:solidFill>
          <a:ln>
            <a:noFill/>
          </a:ln>
          <a:effectLst>
            <a:softEdge rad="93391"/>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pic>
        <p:nvPicPr>
          <p:cNvPr id="288" name="Graphic 98">
            <a:extLst>
              <a:ext uri="{FF2B5EF4-FFF2-40B4-BE49-F238E27FC236}">
                <a16:creationId xmlns:a16="http://schemas.microsoft.com/office/drawing/2014/main" id="{777BD661-CF94-E7EC-1B5D-E6F1A67A20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1742" y="3053603"/>
            <a:ext cx="429307" cy="429307"/>
          </a:xfrm>
          <a:prstGeom prst="rect">
            <a:avLst/>
          </a:prstGeom>
        </p:spPr>
      </p:pic>
      <p:pic>
        <p:nvPicPr>
          <p:cNvPr id="289" name="Graphic 98">
            <a:extLst>
              <a:ext uri="{FF2B5EF4-FFF2-40B4-BE49-F238E27FC236}">
                <a16:creationId xmlns:a16="http://schemas.microsoft.com/office/drawing/2014/main" id="{04089F0A-8A7E-7D4C-9415-4353B07198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59067" y="3977270"/>
            <a:ext cx="429307" cy="429307"/>
          </a:xfrm>
          <a:prstGeom prst="rect">
            <a:avLst/>
          </a:prstGeom>
        </p:spPr>
      </p:pic>
      <p:pic>
        <p:nvPicPr>
          <p:cNvPr id="290" name="Graphic 98">
            <a:extLst>
              <a:ext uri="{FF2B5EF4-FFF2-40B4-BE49-F238E27FC236}">
                <a16:creationId xmlns:a16="http://schemas.microsoft.com/office/drawing/2014/main" id="{FCDE4599-DFEE-4D41-7B88-30F7595482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4476" y="5299048"/>
            <a:ext cx="429307" cy="429307"/>
          </a:xfrm>
          <a:prstGeom prst="rect">
            <a:avLst/>
          </a:prstGeom>
        </p:spPr>
      </p:pic>
      <p:pic>
        <p:nvPicPr>
          <p:cNvPr id="291" name="Graphic 98">
            <a:extLst>
              <a:ext uri="{FF2B5EF4-FFF2-40B4-BE49-F238E27FC236}">
                <a16:creationId xmlns:a16="http://schemas.microsoft.com/office/drawing/2014/main" id="{80715B4A-30E3-E238-BAD5-7DC3FA8967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9547" y="4158007"/>
            <a:ext cx="429307" cy="429307"/>
          </a:xfrm>
          <a:prstGeom prst="rect">
            <a:avLst/>
          </a:prstGeom>
        </p:spPr>
      </p:pic>
      <p:pic>
        <p:nvPicPr>
          <p:cNvPr id="292" name="Graphic 98">
            <a:extLst>
              <a:ext uri="{FF2B5EF4-FFF2-40B4-BE49-F238E27FC236}">
                <a16:creationId xmlns:a16="http://schemas.microsoft.com/office/drawing/2014/main" id="{A64635FC-B1E4-1755-8F2C-13A9E075FB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0566" y="5305243"/>
            <a:ext cx="429307" cy="429307"/>
          </a:xfrm>
          <a:prstGeom prst="rect">
            <a:avLst/>
          </a:prstGeom>
        </p:spPr>
      </p:pic>
      <p:grpSp>
        <p:nvGrpSpPr>
          <p:cNvPr id="319" name="Group 318">
            <a:extLst>
              <a:ext uri="{FF2B5EF4-FFF2-40B4-BE49-F238E27FC236}">
                <a16:creationId xmlns:a16="http://schemas.microsoft.com/office/drawing/2014/main" id="{046C67F0-60BA-1DE0-8F2A-54F002C831AE}"/>
              </a:ext>
            </a:extLst>
          </p:cNvPr>
          <p:cNvGrpSpPr/>
          <p:nvPr/>
        </p:nvGrpSpPr>
        <p:grpSpPr>
          <a:xfrm>
            <a:off x="261464" y="1945704"/>
            <a:ext cx="6398083" cy="4129370"/>
            <a:chOff x="1449556" y="1945704"/>
            <a:chExt cx="6398083" cy="4129370"/>
          </a:xfrm>
        </p:grpSpPr>
        <p:grpSp>
          <p:nvGrpSpPr>
            <p:cNvPr id="320" name="Group 319">
              <a:extLst>
                <a:ext uri="{FF2B5EF4-FFF2-40B4-BE49-F238E27FC236}">
                  <a16:creationId xmlns:a16="http://schemas.microsoft.com/office/drawing/2014/main" id="{FC5A23B5-C351-4470-2A0D-EE374A58CEB9}"/>
                </a:ext>
              </a:extLst>
            </p:cNvPr>
            <p:cNvGrpSpPr/>
            <p:nvPr/>
          </p:nvGrpSpPr>
          <p:grpSpPr>
            <a:xfrm>
              <a:off x="1449556" y="1945704"/>
              <a:ext cx="3723066" cy="4029561"/>
              <a:chOff x="1449556" y="1945704"/>
              <a:chExt cx="3723066" cy="4029561"/>
            </a:xfrm>
          </p:grpSpPr>
          <p:sp>
            <p:nvSpPr>
              <p:cNvPr id="327" name="TextBox 326">
                <a:extLst>
                  <a:ext uri="{FF2B5EF4-FFF2-40B4-BE49-F238E27FC236}">
                    <a16:creationId xmlns:a16="http://schemas.microsoft.com/office/drawing/2014/main" id="{FB2FB3E3-D19A-96EB-22B5-E3E8EE022164}"/>
                  </a:ext>
                </a:extLst>
              </p:cNvPr>
              <p:cNvSpPr txBox="1"/>
              <p:nvPr/>
            </p:nvSpPr>
            <p:spPr>
              <a:xfrm>
                <a:off x="1449556" y="1945704"/>
                <a:ext cx="3723066" cy="369332"/>
              </a:xfrm>
              <a:prstGeom prst="rect">
                <a:avLst/>
              </a:prstGeom>
              <a:noFill/>
            </p:spPr>
            <p:txBody>
              <a:bodyPr wrap="square" rtlCol="0">
                <a:spAutoFit/>
              </a:bodyPr>
              <a:lstStyle/>
              <a:p>
                <a:pPr marL="0" marR="0" lvl="0" indent="0" algn="l" defTabSz="609543"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BCEB"/>
                    </a:solidFill>
                    <a:effectLst/>
                    <a:uLnTx/>
                    <a:uFillTx/>
                    <a:latin typeface="CiscoSansTT Light"/>
                    <a:ea typeface="ＭＳ Ｐゴシック" charset="0"/>
                  </a:rPr>
                  <a:t>Hybrid work is the norm</a:t>
                </a:r>
              </a:p>
            </p:txBody>
          </p:sp>
          <p:pic>
            <p:nvPicPr>
              <p:cNvPr id="328" name="Graphic 68">
                <a:extLst>
                  <a:ext uri="{FF2B5EF4-FFF2-40B4-BE49-F238E27FC236}">
                    <a16:creationId xmlns:a16="http://schemas.microsoft.com/office/drawing/2014/main" id="{F0B95210-AD8F-471C-F9D7-7AA6EAA604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58747" y="5289465"/>
                <a:ext cx="685800" cy="685800"/>
              </a:xfrm>
              <a:prstGeom prst="rect">
                <a:avLst/>
              </a:prstGeom>
            </p:spPr>
          </p:pic>
          <p:pic>
            <p:nvPicPr>
              <p:cNvPr id="329" name="Graphic 10">
                <a:extLst>
                  <a:ext uri="{FF2B5EF4-FFF2-40B4-BE49-F238E27FC236}">
                    <a16:creationId xmlns:a16="http://schemas.microsoft.com/office/drawing/2014/main" id="{F7FB1719-0666-F8D1-AEC4-32EA6DFB00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58747" y="3959873"/>
                <a:ext cx="685800" cy="685800"/>
              </a:xfrm>
              <a:prstGeom prst="rect">
                <a:avLst/>
              </a:prstGeom>
            </p:spPr>
          </p:pic>
          <p:pic>
            <p:nvPicPr>
              <p:cNvPr id="330" name="Graphic 134">
                <a:extLst>
                  <a:ext uri="{FF2B5EF4-FFF2-40B4-BE49-F238E27FC236}">
                    <a16:creationId xmlns:a16="http://schemas.microsoft.com/office/drawing/2014/main" id="{58F64C2B-852C-F764-F3B8-8D7CF5C252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58747" y="2617487"/>
                <a:ext cx="685800" cy="685800"/>
              </a:xfrm>
              <a:prstGeom prst="rect">
                <a:avLst/>
              </a:prstGeom>
            </p:spPr>
          </p:pic>
          <p:sp>
            <p:nvSpPr>
              <p:cNvPr id="331" name="Google Shape;1509;p237">
                <a:extLst>
                  <a:ext uri="{FF2B5EF4-FFF2-40B4-BE49-F238E27FC236}">
                    <a16:creationId xmlns:a16="http://schemas.microsoft.com/office/drawing/2014/main" id="{A5E530DD-D1EA-132D-9A01-1F6DDC3123B9}"/>
                  </a:ext>
                </a:extLst>
              </p:cNvPr>
              <p:cNvSpPr/>
              <p:nvPr/>
            </p:nvSpPr>
            <p:spPr>
              <a:xfrm>
                <a:off x="1507271" y="2682207"/>
                <a:ext cx="1372344" cy="467029"/>
              </a:xfrm>
              <a:prstGeom prst="rect">
                <a:avLst/>
              </a:prstGeom>
              <a:noFill/>
              <a:ln>
                <a:noFill/>
              </a:ln>
            </p:spPr>
            <p:txBody>
              <a:bodyPr spcFirstLastPara="1" wrap="square" lIns="91425" tIns="45700" rIns="91425" bIns="45700" anchor="ctr" anchorCtr="0">
                <a:noAutofit/>
              </a:bodyPr>
              <a:lstStyle/>
              <a:p>
                <a:pPr marL="0" marR="0" lvl="0" indent="0" algn="r" defTabSz="457189" rtl="0" eaLnBrk="1" fontAlgn="base"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rPr>
                  <a:t>Remote users</a:t>
                </a:r>
                <a:endParaRPr kumimoji="0"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endParaRPr>
              </a:p>
            </p:txBody>
          </p:sp>
          <p:sp>
            <p:nvSpPr>
              <p:cNvPr id="332" name="Google Shape;1510;p237">
                <a:extLst>
                  <a:ext uri="{FF2B5EF4-FFF2-40B4-BE49-F238E27FC236}">
                    <a16:creationId xmlns:a16="http://schemas.microsoft.com/office/drawing/2014/main" id="{F0991C4A-C67C-CA23-9767-F8AE9E068880}"/>
                  </a:ext>
                </a:extLst>
              </p:cNvPr>
              <p:cNvSpPr/>
              <p:nvPr/>
            </p:nvSpPr>
            <p:spPr>
              <a:xfrm>
                <a:off x="1449556" y="4080134"/>
                <a:ext cx="1430059" cy="461700"/>
              </a:xfrm>
              <a:prstGeom prst="rect">
                <a:avLst/>
              </a:prstGeom>
              <a:noFill/>
              <a:ln>
                <a:noFill/>
              </a:ln>
            </p:spPr>
            <p:txBody>
              <a:bodyPr spcFirstLastPara="1" wrap="square" lIns="91425" tIns="45700" rIns="91425" bIns="45700" anchor="ctr" anchorCtr="0">
                <a:noAutofit/>
              </a:bodyPr>
              <a:lstStyle/>
              <a:p>
                <a:pPr marL="0" marR="0" lvl="0" indent="0" algn="r" defTabSz="457189" rtl="0" eaLnBrk="1" fontAlgn="base"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rPr>
                  <a:t>Personal and </a:t>
                </a:r>
                <a:endParaRPr kumimoji="0"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endParaRPr>
              </a:p>
              <a:p>
                <a:pPr marL="0" marR="0" lvl="0" indent="0" algn="r" defTabSz="457189" rtl="0" eaLnBrk="1" fontAlgn="base"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rPr>
                  <a:t>mobile devices</a:t>
                </a:r>
                <a:endParaRPr kumimoji="0"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endParaRPr>
              </a:p>
            </p:txBody>
          </p:sp>
          <p:sp>
            <p:nvSpPr>
              <p:cNvPr id="333" name="Google Shape;1511;p237">
                <a:extLst>
                  <a:ext uri="{FF2B5EF4-FFF2-40B4-BE49-F238E27FC236}">
                    <a16:creationId xmlns:a16="http://schemas.microsoft.com/office/drawing/2014/main" id="{EC353331-05F0-1DD3-BD44-5F6236D48CC8}"/>
                  </a:ext>
                </a:extLst>
              </p:cNvPr>
              <p:cNvSpPr/>
              <p:nvPr/>
            </p:nvSpPr>
            <p:spPr>
              <a:xfrm>
                <a:off x="1705476" y="5371761"/>
                <a:ext cx="1174139" cy="540608"/>
              </a:xfrm>
              <a:prstGeom prst="rect">
                <a:avLst/>
              </a:prstGeom>
              <a:noFill/>
              <a:ln>
                <a:noFill/>
              </a:ln>
            </p:spPr>
            <p:txBody>
              <a:bodyPr spcFirstLastPara="1" wrap="square" lIns="91425" tIns="45700" rIns="91425" bIns="45700" anchor="ctr" anchorCtr="0">
                <a:noAutofit/>
              </a:bodyPr>
              <a:lstStyle/>
              <a:p>
                <a:pPr marL="0" marR="0" lvl="0" indent="0" algn="r" defTabSz="457189" rtl="0" eaLnBrk="1" fontAlgn="base"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rPr>
                  <a:t>IoT devices</a:t>
                </a:r>
                <a:endParaRPr kumimoji="0"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endParaRPr>
              </a:p>
            </p:txBody>
          </p:sp>
        </p:grpSp>
        <p:grpSp>
          <p:nvGrpSpPr>
            <p:cNvPr id="321" name="Group 320">
              <a:extLst>
                <a:ext uri="{FF2B5EF4-FFF2-40B4-BE49-F238E27FC236}">
                  <a16:creationId xmlns:a16="http://schemas.microsoft.com/office/drawing/2014/main" id="{ACD90119-9DEE-BFB8-0CD1-A6E08A5B56E9}"/>
                </a:ext>
              </a:extLst>
            </p:cNvPr>
            <p:cNvGrpSpPr/>
            <p:nvPr/>
          </p:nvGrpSpPr>
          <p:grpSpPr>
            <a:xfrm>
              <a:off x="3758778" y="2572922"/>
              <a:ext cx="4088861" cy="3502152"/>
              <a:chOff x="3758778" y="2572922"/>
              <a:chExt cx="4088861" cy="3502152"/>
            </a:xfrm>
          </p:grpSpPr>
          <p:grpSp>
            <p:nvGrpSpPr>
              <p:cNvPr id="322" name="Group 321">
                <a:extLst>
                  <a:ext uri="{FF2B5EF4-FFF2-40B4-BE49-F238E27FC236}">
                    <a16:creationId xmlns:a16="http://schemas.microsoft.com/office/drawing/2014/main" id="{603CEFE9-8833-F8D9-7034-FC4C255035FC}"/>
                  </a:ext>
                </a:extLst>
              </p:cNvPr>
              <p:cNvGrpSpPr/>
              <p:nvPr/>
            </p:nvGrpSpPr>
            <p:grpSpPr>
              <a:xfrm>
                <a:off x="3758778" y="2960525"/>
                <a:ext cx="1243260" cy="2681543"/>
                <a:chOff x="2803075" y="2084267"/>
                <a:chExt cx="932688" cy="2011680"/>
              </a:xfrm>
            </p:grpSpPr>
            <p:cxnSp>
              <p:nvCxnSpPr>
                <p:cNvPr id="324" name="Straight Connector 323">
                  <a:extLst>
                    <a:ext uri="{FF2B5EF4-FFF2-40B4-BE49-F238E27FC236}">
                      <a16:creationId xmlns:a16="http://schemas.microsoft.com/office/drawing/2014/main" id="{4628FF14-3DD3-0961-D23C-023F052DC7A2}"/>
                    </a:ext>
                  </a:extLst>
                </p:cNvPr>
                <p:cNvCxnSpPr>
                  <a:cxnSpLocks/>
                </p:cNvCxnSpPr>
                <p:nvPr/>
              </p:nvCxnSpPr>
              <p:spPr>
                <a:xfrm>
                  <a:off x="2803075" y="2084267"/>
                  <a:ext cx="932688" cy="0"/>
                </a:xfrm>
                <a:prstGeom prst="line">
                  <a:avLst/>
                </a:prstGeom>
                <a:ln w="9525" cap="rnd">
                  <a:solidFill>
                    <a:schemeClr val="accent1"/>
                  </a:solidFill>
                  <a:prstDash val="solid"/>
                  <a:headEnd type="triangle"/>
                  <a:tailEnd type="ova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66F23C2A-E292-F28E-026D-D7FE2B958380}"/>
                    </a:ext>
                  </a:extLst>
                </p:cNvPr>
                <p:cNvCxnSpPr>
                  <a:cxnSpLocks/>
                </p:cNvCxnSpPr>
                <p:nvPr/>
              </p:nvCxnSpPr>
              <p:spPr>
                <a:xfrm>
                  <a:off x="2803075" y="3105632"/>
                  <a:ext cx="448056" cy="0"/>
                </a:xfrm>
                <a:prstGeom prst="line">
                  <a:avLst/>
                </a:prstGeom>
                <a:ln w="9525" cap="rnd">
                  <a:solidFill>
                    <a:schemeClr val="accent1"/>
                  </a:solidFill>
                  <a:prstDash val="solid"/>
                  <a:headEnd type="triangle"/>
                  <a:tailEnd type="ova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D008116D-E0F6-8630-1ECB-7514985755A7}"/>
                    </a:ext>
                  </a:extLst>
                </p:cNvPr>
                <p:cNvCxnSpPr>
                  <a:cxnSpLocks/>
                </p:cNvCxnSpPr>
                <p:nvPr/>
              </p:nvCxnSpPr>
              <p:spPr>
                <a:xfrm>
                  <a:off x="2803075" y="4095947"/>
                  <a:ext cx="905256" cy="0"/>
                </a:xfrm>
                <a:prstGeom prst="line">
                  <a:avLst/>
                </a:prstGeom>
                <a:ln w="9525" cap="rnd">
                  <a:solidFill>
                    <a:schemeClr val="accent1"/>
                  </a:solidFill>
                  <a:prstDash val="solid"/>
                  <a:headEnd type="triangle"/>
                  <a:tailEnd type="oval"/>
                </a:ln>
              </p:spPr>
              <p:style>
                <a:lnRef idx="1">
                  <a:schemeClr val="accent1"/>
                </a:lnRef>
                <a:fillRef idx="0">
                  <a:schemeClr val="accent1"/>
                </a:fillRef>
                <a:effectRef idx="0">
                  <a:schemeClr val="accent1"/>
                </a:effectRef>
                <a:fontRef idx="minor">
                  <a:schemeClr val="tx1"/>
                </a:fontRef>
              </p:style>
            </p:cxnSp>
          </p:grpSp>
          <p:sp>
            <p:nvSpPr>
              <p:cNvPr id="323" name="Arc 322">
                <a:extLst>
                  <a:ext uri="{FF2B5EF4-FFF2-40B4-BE49-F238E27FC236}">
                    <a16:creationId xmlns:a16="http://schemas.microsoft.com/office/drawing/2014/main" id="{83989C35-BF98-A925-7658-B861F309BFAE}"/>
                  </a:ext>
                </a:extLst>
              </p:cNvPr>
              <p:cNvSpPr>
                <a:spLocks noChangeAspect="1"/>
              </p:cNvSpPr>
              <p:nvPr/>
            </p:nvSpPr>
            <p:spPr>
              <a:xfrm flipH="1">
                <a:off x="4345487" y="2572922"/>
                <a:ext cx="3502152" cy="3502152"/>
              </a:xfrm>
              <a:prstGeom prst="arc">
                <a:avLst>
                  <a:gd name="adj1" fmla="val 18559466"/>
                  <a:gd name="adj2" fmla="val 2866605"/>
                </a:avLst>
              </a:pr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grpSp>
      </p:grpSp>
      <p:grpSp>
        <p:nvGrpSpPr>
          <p:cNvPr id="334" name="Group 333">
            <a:extLst>
              <a:ext uri="{FF2B5EF4-FFF2-40B4-BE49-F238E27FC236}">
                <a16:creationId xmlns:a16="http://schemas.microsoft.com/office/drawing/2014/main" id="{CDBE7C5B-7E8A-3ADF-6A4D-433A6DEA3481}"/>
              </a:ext>
            </a:extLst>
          </p:cNvPr>
          <p:cNvGrpSpPr/>
          <p:nvPr/>
        </p:nvGrpSpPr>
        <p:grpSpPr>
          <a:xfrm>
            <a:off x="5368743" y="1945705"/>
            <a:ext cx="6661521" cy="4129369"/>
            <a:chOff x="4342381" y="1945705"/>
            <a:chExt cx="6661521" cy="4129369"/>
          </a:xfrm>
        </p:grpSpPr>
        <p:grpSp>
          <p:nvGrpSpPr>
            <p:cNvPr id="335" name="Group 334">
              <a:extLst>
                <a:ext uri="{FF2B5EF4-FFF2-40B4-BE49-F238E27FC236}">
                  <a16:creationId xmlns:a16="http://schemas.microsoft.com/office/drawing/2014/main" id="{994CFBF3-AB72-04BF-2E59-49E40539ECAE}"/>
                </a:ext>
              </a:extLst>
            </p:cNvPr>
            <p:cNvGrpSpPr/>
            <p:nvPr/>
          </p:nvGrpSpPr>
          <p:grpSpPr>
            <a:xfrm>
              <a:off x="7116147" y="1945705"/>
              <a:ext cx="3887755" cy="4029560"/>
              <a:chOff x="7116147" y="1945705"/>
              <a:chExt cx="3887755" cy="4029560"/>
            </a:xfrm>
          </p:grpSpPr>
          <p:sp>
            <p:nvSpPr>
              <p:cNvPr id="342" name="TextBox 341">
                <a:extLst>
                  <a:ext uri="{FF2B5EF4-FFF2-40B4-BE49-F238E27FC236}">
                    <a16:creationId xmlns:a16="http://schemas.microsoft.com/office/drawing/2014/main" id="{B4C9AE18-48D4-2A65-EB52-0376F8216E1B}"/>
                  </a:ext>
                </a:extLst>
              </p:cNvPr>
              <p:cNvSpPr txBox="1"/>
              <p:nvPr/>
            </p:nvSpPr>
            <p:spPr>
              <a:xfrm>
                <a:off x="7116147" y="1945705"/>
                <a:ext cx="3887755" cy="369332"/>
              </a:xfrm>
              <a:prstGeom prst="rect">
                <a:avLst/>
              </a:prstGeom>
              <a:noFill/>
            </p:spPr>
            <p:txBody>
              <a:bodyPr wrap="square" rtlCol="0">
                <a:spAutoFit/>
              </a:bodyPr>
              <a:lstStyle/>
              <a:p>
                <a:pPr marL="0" marR="0" lvl="0" indent="0" algn="r" defTabSz="609543"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BCEB"/>
                    </a:solidFill>
                    <a:effectLst/>
                    <a:uLnTx/>
                    <a:uFillTx/>
                    <a:latin typeface="CiscoSansTT Light"/>
                    <a:ea typeface="ＭＳ Ｐゴシック" charset="0"/>
                  </a:rPr>
                  <a:t>Transition to multicloud and SaaS</a:t>
                </a:r>
              </a:p>
            </p:txBody>
          </p:sp>
          <p:pic>
            <p:nvPicPr>
              <p:cNvPr id="343" name="Graphic 156">
                <a:extLst>
                  <a:ext uri="{FF2B5EF4-FFF2-40B4-BE49-F238E27FC236}">
                    <a16:creationId xmlns:a16="http://schemas.microsoft.com/office/drawing/2014/main" id="{D10FFF1A-63D5-8174-36D4-227FE227CB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21588" y="2617487"/>
                <a:ext cx="685800" cy="685800"/>
              </a:xfrm>
              <a:prstGeom prst="rect">
                <a:avLst/>
              </a:prstGeom>
            </p:spPr>
          </p:pic>
          <p:pic>
            <p:nvPicPr>
              <p:cNvPr id="344" name="Graphic 80">
                <a:extLst>
                  <a:ext uri="{FF2B5EF4-FFF2-40B4-BE49-F238E27FC236}">
                    <a16:creationId xmlns:a16="http://schemas.microsoft.com/office/drawing/2014/main" id="{8F079673-8663-826C-0379-4FB5DED8B18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21588" y="5289465"/>
                <a:ext cx="685800" cy="685800"/>
              </a:xfrm>
              <a:prstGeom prst="rect">
                <a:avLst/>
              </a:prstGeom>
            </p:spPr>
          </p:pic>
          <p:pic>
            <p:nvPicPr>
              <p:cNvPr id="345" name="Graphic 192">
                <a:extLst>
                  <a:ext uri="{FF2B5EF4-FFF2-40B4-BE49-F238E27FC236}">
                    <a16:creationId xmlns:a16="http://schemas.microsoft.com/office/drawing/2014/main" id="{8BA4A2CF-EC08-31B1-FF07-BDB031AEE10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21588" y="3959873"/>
                <a:ext cx="685800" cy="685800"/>
              </a:xfrm>
              <a:prstGeom prst="rect">
                <a:avLst/>
              </a:prstGeom>
            </p:spPr>
          </p:pic>
          <p:sp>
            <p:nvSpPr>
              <p:cNvPr id="346" name="Google Shape;1509;p237">
                <a:extLst>
                  <a:ext uri="{FF2B5EF4-FFF2-40B4-BE49-F238E27FC236}">
                    <a16:creationId xmlns:a16="http://schemas.microsoft.com/office/drawing/2014/main" id="{C0975AC2-4301-ABAE-E80E-7DD4E27681AE}"/>
                  </a:ext>
                </a:extLst>
              </p:cNvPr>
              <p:cNvSpPr/>
              <p:nvPr/>
            </p:nvSpPr>
            <p:spPr>
              <a:xfrm>
                <a:off x="9312387" y="2745212"/>
                <a:ext cx="1372344" cy="467029"/>
              </a:xfrm>
              <a:prstGeom prst="rect">
                <a:avLst/>
              </a:prstGeom>
              <a:noFill/>
              <a:ln>
                <a:noFill/>
              </a:ln>
            </p:spPr>
            <p:txBody>
              <a:bodyPr spcFirstLastPara="1" wrap="square" lIns="91425" tIns="45700" rIns="91425" bIns="45700" anchor="ctr" anchorCtr="0">
                <a:noAutofit/>
              </a:bodyPr>
              <a:lstStyle/>
              <a:p>
                <a:pPr marL="0" marR="0" lvl="0" indent="0" algn="l" defTabSz="457189" rtl="0" eaLnBrk="1" fontAlgn="base"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rPr>
                  <a:t>Web</a:t>
                </a:r>
                <a:endParaRPr kumimoji="0"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endParaRPr>
              </a:p>
            </p:txBody>
          </p:sp>
          <p:sp>
            <p:nvSpPr>
              <p:cNvPr id="347" name="Google Shape;1510;p237">
                <a:extLst>
                  <a:ext uri="{FF2B5EF4-FFF2-40B4-BE49-F238E27FC236}">
                    <a16:creationId xmlns:a16="http://schemas.microsoft.com/office/drawing/2014/main" id="{932791A1-6576-CAD7-DCB9-13E66797B825}"/>
                  </a:ext>
                </a:extLst>
              </p:cNvPr>
              <p:cNvSpPr/>
              <p:nvPr/>
            </p:nvSpPr>
            <p:spPr>
              <a:xfrm>
                <a:off x="9312385" y="4080134"/>
                <a:ext cx="1430059" cy="461700"/>
              </a:xfrm>
              <a:prstGeom prst="rect">
                <a:avLst/>
              </a:prstGeom>
              <a:noFill/>
              <a:ln>
                <a:noFill/>
              </a:ln>
            </p:spPr>
            <p:txBody>
              <a:bodyPr spcFirstLastPara="1" wrap="square" lIns="91425" tIns="45700" rIns="91425" bIns="45700" anchor="ctr" anchorCtr="0">
                <a:noAutofit/>
              </a:bodyPr>
              <a:lstStyle/>
              <a:p>
                <a:pPr marL="0" marR="0" lvl="0" indent="0" algn="l" defTabSz="457189" rtl="0" eaLnBrk="1" fontAlgn="base"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rPr>
                  <a:t>Public SaaS apps</a:t>
                </a:r>
                <a:endParaRPr kumimoji="0"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endParaRPr>
              </a:p>
            </p:txBody>
          </p:sp>
          <p:sp>
            <p:nvSpPr>
              <p:cNvPr id="348" name="Google Shape;1511;p237">
                <a:extLst>
                  <a:ext uri="{FF2B5EF4-FFF2-40B4-BE49-F238E27FC236}">
                    <a16:creationId xmlns:a16="http://schemas.microsoft.com/office/drawing/2014/main" id="{9AD45C2D-237C-0F30-F6C5-8CE7CFD374D1}"/>
                  </a:ext>
                </a:extLst>
              </p:cNvPr>
              <p:cNvSpPr/>
              <p:nvPr/>
            </p:nvSpPr>
            <p:spPr>
              <a:xfrm>
                <a:off x="9312385" y="5371761"/>
                <a:ext cx="1174139" cy="540608"/>
              </a:xfrm>
              <a:prstGeom prst="rect">
                <a:avLst/>
              </a:prstGeom>
              <a:noFill/>
              <a:ln>
                <a:noFill/>
              </a:ln>
            </p:spPr>
            <p:txBody>
              <a:bodyPr spcFirstLastPara="1" wrap="square" lIns="91425" tIns="45700" rIns="91425" bIns="45700" anchor="ctr" anchorCtr="0">
                <a:noAutofit/>
              </a:bodyPr>
              <a:lstStyle/>
              <a:p>
                <a:pPr marL="0" marR="0" lvl="0" indent="0" algn="l" defTabSz="457189" rtl="0" eaLnBrk="1" fontAlgn="base"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rPr>
                  <a:t>Private apps</a:t>
                </a:r>
                <a:endParaRPr kumimoji="0" sz="1200" b="0" i="0" u="none" strike="noStrike" kern="1200" cap="none" spc="0" normalizeH="0" baseline="0" noProof="0">
                  <a:ln>
                    <a:noFill/>
                  </a:ln>
                  <a:solidFill>
                    <a:srgbClr val="0D274D"/>
                  </a:solidFill>
                  <a:effectLst/>
                  <a:uLnTx/>
                  <a:uFillTx/>
                  <a:latin typeface="CiscoSansTT Light"/>
                  <a:ea typeface="Helvetica Neue"/>
                  <a:cs typeface="Helvetica Neue" panose="02000503000000020004" pitchFamily="2" charset="0"/>
                  <a:sym typeface="Helvetica Neue"/>
                </a:endParaRPr>
              </a:p>
            </p:txBody>
          </p:sp>
        </p:grpSp>
        <p:grpSp>
          <p:nvGrpSpPr>
            <p:cNvPr id="336" name="Group 335">
              <a:extLst>
                <a:ext uri="{FF2B5EF4-FFF2-40B4-BE49-F238E27FC236}">
                  <a16:creationId xmlns:a16="http://schemas.microsoft.com/office/drawing/2014/main" id="{22649EBE-EC34-083A-9720-E31380FAD414}"/>
                </a:ext>
              </a:extLst>
            </p:cNvPr>
            <p:cNvGrpSpPr/>
            <p:nvPr/>
          </p:nvGrpSpPr>
          <p:grpSpPr>
            <a:xfrm>
              <a:off x="4342381" y="2572922"/>
              <a:ext cx="4113261" cy="3502152"/>
              <a:chOff x="4342381" y="2572922"/>
              <a:chExt cx="4113261" cy="3502152"/>
            </a:xfrm>
          </p:grpSpPr>
          <p:grpSp>
            <p:nvGrpSpPr>
              <p:cNvPr id="337" name="Group 336">
                <a:extLst>
                  <a:ext uri="{FF2B5EF4-FFF2-40B4-BE49-F238E27FC236}">
                    <a16:creationId xmlns:a16="http://schemas.microsoft.com/office/drawing/2014/main" id="{E01702DC-04D8-49F7-1E58-9EC0B522B3CD}"/>
                  </a:ext>
                </a:extLst>
              </p:cNvPr>
              <p:cNvGrpSpPr/>
              <p:nvPr/>
            </p:nvGrpSpPr>
            <p:grpSpPr>
              <a:xfrm flipH="1">
                <a:off x="7212379" y="2960525"/>
                <a:ext cx="1243263" cy="2681543"/>
                <a:chOff x="2795280" y="2084267"/>
                <a:chExt cx="932689" cy="2011680"/>
              </a:xfrm>
            </p:grpSpPr>
            <p:cxnSp>
              <p:nvCxnSpPr>
                <p:cNvPr id="339" name="Straight Connector 338">
                  <a:extLst>
                    <a:ext uri="{FF2B5EF4-FFF2-40B4-BE49-F238E27FC236}">
                      <a16:creationId xmlns:a16="http://schemas.microsoft.com/office/drawing/2014/main" id="{AD74B231-CEB9-74E3-87BE-9E3B866DC13C}"/>
                    </a:ext>
                  </a:extLst>
                </p:cNvPr>
                <p:cNvCxnSpPr>
                  <a:cxnSpLocks/>
                </p:cNvCxnSpPr>
                <p:nvPr/>
              </p:nvCxnSpPr>
              <p:spPr>
                <a:xfrm>
                  <a:off x="2795281" y="2084267"/>
                  <a:ext cx="932688" cy="0"/>
                </a:xfrm>
                <a:prstGeom prst="line">
                  <a:avLst/>
                </a:prstGeom>
                <a:ln w="9525" cap="rnd">
                  <a:solidFill>
                    <a:schemeClr val="accent1"/>
                  </a:solidFill>
                  <a:prstDash val="solid"/>
                  <a:headEnd type="triangle"/>
                  <a:tailEnd type="ova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8147B6CC-66C3-59A7-5DC2-E261593AEA26}"/>
                    </a:ext>
                  </a:extLst>
                </p:cNvPr>
                <p:cNvCxnSpPr>
                  <a:cxnSpLocks/>
                </p:cNvCxnSpPr>
                <p:nvPr/>
              </p:nvCxnSpPr>
              <p:spPr>
                <a:xfrm>
                  <a:off x="2795280" y="3105632"/>
                  <a:ext cx="448056" cy="0"/>
                </a:xfrm>
                <a:prstGeom prst="line">
                  <a:avLst/>
                </a:prstGeom>
                <a:ln w="9525" cap="rnd">
                  <a:solidFill>
                    <a:schemeClr val="accent1"/>
                  </a:solidFill>
                  <a:prstDash val="solid"/>
                  <a:headEnd type="triangle"/>
                  <a:tailEnd type="ova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33F7E8D9-5C30-223C-CEA3-B018CCF6253F}"/>
                    </a:ext>
                  </a:extLst>
                </p:cNvPr>
                <p:cNvCxnSpPr>
                  <a:cxnSpLocks/>
                </p:cNvCxnSpPr>
                <p:nvPr/>
              </p:nvCxnSpPr>
              <p:spPr>
                <a:xfrm>
                  <a:off x="2795282" y="4095947"/>
                  <a:ext cx="905256" cy="0"/>
                </a:xfrm>
                <a:prstGeom prst="line">
                  <a:avLst/>
                </a:prstGeom>
                <a:ln w="9525" cap="rnd">
                  <a:solidFill>
                    <a:schemeClr val="accent1"/>
                  </a:solidFill>
                  <a:prstDash val="solid"/>
                  <a:headEnd type="triangle"/>
                  <a:tailEnd type="oval"/>
                </a:ln>
              </p:spPr>
              <p:style>
                <a:lnRef idx="1">
                  <a:schemeClr val="accent1"/>
                </a:lnRef>
                <a:fillRef idx="0">
                  <a:schemeClr val="accent1"/>
                </a:fillRef>
                <a:effectRef idx="0">
                  <a:schemeClr val="accent1"/>
                </a:effectRef>
                <a:fontRef idx="minor">
                  <a:schemeClr val="tx1"/>
                </a:fontRef>
              </p:style>
            </p:cxnSp>
          </p:grpSp>
          <p:sp>
            <p:nvSpPr>
              <p:cNvPr id="338" name="Arc 337">
                <a:extLst>
                  <a:ext uri="{FF2B5EF4-FFF2-40B4-BE49-F238E27FC236}">
                    <a16:creationId xmlns:a16="http://schemas.microsoft.com/office/drawing/2014/main" id="{4DAEBED8-C37A-630D-6DC6-F40AADDCA8B3}"/>
                  </a:ext>
                </a:extLst>
              </p:cNvPr>
              <p:cNvSpPr>
                <a:spLocks noChangeAspect="1"/>
              </p:cNvSpPr>
              <p:nvPr/>
            </p:nvSpPr>
            <p:spPr>
              <a:xfrm>
                <a:off x="4342381" y="2572922"/>
                <a:ext cx="3502152" cy="3502152"/>
              </a:xfrm>
              <a:prstGeom prst="arc">
                <a:avLst>
                  <a:gd name="adj1" fmla="val 18635308"/>
                  <a:gd name="adj2" fmla="val 2940976"/>
                </a:avLst>
              </a:pr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grpSp>
      </p:grpSp>
    </p:spTree>
    <p:extLst>
      <p:ext uri="{BB962C8B-B14F-4D97-AF65-F5344CB8AC3E}">
        <p14:creationId xmlns:p14="http://schemas.microsoft.com/office/powerpoint/2010/main" val="3072811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8"/>
                                        </p:tgtEl>
                                        <p:attrNameLst>
                                          <p:attrName>style.visibility</p:attrName>
                                        </p:attrNameLst>
                                      </p:cBhvr>
                                      <p:to>
                                        <p:strVal val="visible"/>
                                      </p:to>
                                    </p:set>
                                    <p:animEffect transition="in" filter="fade">
                                      <p:cBhvr>
                                        <p:cTn id="10" dur="2000"/>
                                        <p:tgtEl>
                                          <p:spTgt spid="2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8"/>
                                        </p:tgtEl>
                                        <p:attrNameLst>
                                          <p:attrName>style.visibility</p:attrName>
                                        </p:attrNameLst>
                                      </p:cBhvr>
                                      <p:to>
                                        <p:strVal val="visible"/>
                                      </p:to>
                                    </p:set>
                                    <p:animEffect transition="in" filter="fade">
                                      <p:cBhvr>
                                        <p:cTn id="13" dur="2000"/>
                                        <p:tgtEl>
                                          <p:spTgt spid="2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9"/>
                                        </p:tgtEl>
                                        <p:attrNameLst>
                                          <p:attrName>style.visibility</p:attrName>
                                        </p:attrNameLst>
                                      </p:cBhvr>
                                      <p:to>
                                        <p:strVal val="visible"/>
                                      </p:to>
                                    </p:set>
                                    <p:animEffect transition="in" filter="fade">
                                      <p:cBhvr>
                                        <p:cTn id="16" dur="2000"/>
                                        <p:tgtEl>
                                          <p:spTgt spid="27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2"/>
                                        </p:tgtEl>
                                        <p:attrNameLst>
                                          <p:attrName>style.visibility</p:attrName>
                                        </p:attrNameLst>
                                      </p:cBhvr>
                                      <p:to>
                                        <p:strVal val="visible"/>
                                      </p:to>
                                    </p:set>
                                    <p:animEffect transition="in" filter="fade">
                                      <p:cBhvr>
                                        <p:cTn id="19" dur="2000"/>
                                        <p:tgtEl>
                                          <p:spTgt spid="28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6"/>
                                        </p:tgtEl>
                                        <p:attrNameLst>
                                          <p:attrName>style.visibility</p:attrName>
                                        </p:attrNameLst>
                                      </p:cBhvr>
                                      <p:to>
                                        <p:strVal val="visible"/>
                                      </p:to>
                                    </p:set>
                                    <p:animEffect transition="in" filter="fade">
                                      <p:cBhvr>
                                        <p:cTn id="22" dur="2000"/>
                                        <p:tgtEl>
                                          <p:spTgt spid="286"/>
                                        </p:tgtEl>
                                      </p:cBhvr>
                                    </p:animEffect>
                                  </p:childTnLst>
                                </p:cTn>
                              </p:par>
                              <p:par>
                                <p:cTn id="23" presetID="10" presetClass="entr" presetSubtype="0" fill="hold" nodeType="withEffect">
                                  <p:stCondLst>
                                    <p:cond delay="2000"/>
                                  </p:stCondLst>
                                  <p:childTnLst>
                                    <p:set>
                                      <p:cBhvr>
                                        <p:cTn id="24" dur="1" fill="hold">
                                          <p:stCondLst>
                                            <p:cond delay="0"/>
                                          </p:stCondLst>
                                        </p:cTn>
                                        <p:tgtEl>
                                          <p:spTgt spid="289"/>
                                        </p:tgtEl>
                                        <p:attrNameLst>
                                          <p:attrName>style.visibility</p:attrName>
                                        </p:attrNameLst>
                                      </p:cBhvr>
                                      <p:to>
                                        <p:strVal val="visible"/>
                                      </p:to>
                                    </p:set>
                                    <p:animEffect transition="in" filter="fade">
                                      <p:cBhvr>
                                        <p:cTn id="25" dur="2000"/>
                                        <p:tgtEl>
                                          <p:spTgt spid="289"/>
                                        </p:tgtEl>
                                      </p:cBhvr>
                                    </p:animEffect>
                                  </p:childTnLst>
                                </p:cTn>
                              </p:par>
                              <p:par>
                                <p:cTn id="26" presetID="10" presetClass="entr" presetSubtype="0" fill="hold" nodeType="withEffect">
                                  <p:stCondLst>
                                    <p:cond delay="2000"/>
                                  </p:stCondLst>
                                  <p:childTnLst>
                                    <p:set>
                                      <p:cBhvr>
                                        <p:cTn id="27" dur="1" fill="hold">
                                          <p:stCondLst>
                                            <p:cond delay="0"/>
                                          </p:stCondLst>
                                        </p:cTn>
                                        <p:tgtEl>
                                          <p:spTgt spid="288"/>
                                        </p:tgtEl>
                                        <p:attrNameLst>
                                          <p:attrName>style.visibility</p:attrName>
                                        </p:attrNameLst>
                                      </p:cBhvr>
                                      <p:to>
                                        <p:strVal val="visible"/>
                                      </p:to>
                                    </p:set>
                                    <p:animEffect transition="in" filter="fade">
                                      <p:cBhvr>
                                        <p:cTn id="28" dur="2000"/>
                                        <p:tgtEl>
                                          <p:spTgt spid="288"/>
                                        </p:tgtEl>
                                      </p:cBhvr>
                                    </p:animEffect>
                                  </p:childTnLst>
                                </p:cTn>
                              </p:par>
                              <p:par>
                                <p:cTn id="29" presetID="10" presetClass="entr" presetSubtype="0" fill="hold" nodeType="withEffect">
                                  <p:stCondLst>
                                    <p:cond delay="2000"/>
                                  </p:stCondLst>
                                  <p:childTnLst>
                                    <p:set>
                                      <p:cBhvr>
                                        <p:cTn id="30" dur="1" fill="hold">
                                          <p:stCondLst>
                                            <p:cond delay="0"/>
                                          </p:stCondLst>
                                        </p:cTn>
                                        <p:tgtEl>
                                          <p:spTgt spid="291"/>
                                        </p:tgtEl>
                                        <p:attrNameLst>
                                          <p:attrName>style.visibility</p:attrName>
                                        </p:attrNameLst>
                                      </p:cBhvr>
                                      <p:to>
                                        <p:strVal val="visible"/>
                                      </p:to>
                                    </p:set>
                                    <p:animEffect transition="in" filter="fade">
                                      <p:cBhvr>
                                        <p:cTn id="31" dur="2000"/>
                                        <p:tgtEl>
                                          <p:spTgt spid="291"/>
                                        </p:tgtEl>
                                      </p:cBhvr>
                                    </p:animEffect>
                                  </p:childTnLst>
                                </p:cTn>
                              </p:par>
                              <p:par>
                                <p:cTn id="32" presetID="10" presetClass="entr" presetSubtype="0" fill="hold" nodeType="withEffect">
                                  <p:stCondLst>
                                    <p:cond delay="2000"/>
                                  </p:stCondLst>
                                  <p:childTnLst>
                                    <p:set>
                                      <p:cBhvr>
                                        <p:cTn id="33" dur="1" fill="hold">
                                          <p:stCondLst>
                                            <p:cond delay="0"/>
                                          </p:stCondLst>
                                        </p:cTn>
                                        <p:tgtEl>
                                          <p:spTgt spid="292"/>
                                        </p:tgtEl>
                                        <p:attrNameLst>
                                          <p:attrName>style.visibility</p:attrName>
                                        </p:attrNameLst>
                                      </p:cBhvr>
                                      <p:to>
                                        <p:strVal val="visible"/>
                                      </p:to>
                                    </p:set>
                                    <p:animEffect transition="in" filter="fade">
                                      <p:cBhvr>
                                        <p:cTn id="34" dur="2000"/>
                                        <p:tgtEl>
                                          <p:spTgt spid="292"/>
                                        </p:tgtEl>
                                      </p:cBhvr>
                                    </p:animEffect>
                                  </p:childTnLst>
                                </p:cTn>
                              </p:par>
                              <p:par>
                                <p:cTn id="35" presetID="10" presetClass="entr" presetSubtype="0" fill="hold" nodeType="withEffect">
                                  <p:stCondLst>
                                    <p:cond delay="2000"/>
                                  </p:stCondLst>
                                  <p:childTnLst>
                                    <p:set>
                                      <p:cBhvr>
                                        <p:cTn id="36" dur="1" fill="hold">
                                          <p:stCondLst>
                                            <p:cond delay="0"/>
                                          </p:stCondLst>
                                        </p:cTn>
                                        <p:tgtEl>
                                          <p:spTgt spid="290"/>
                                        </p:tgtEl>
                                        <p:attrNameLst>
                                          <p:attrName>style.visibility</p:attrName>
                                        </p:attrNameLst>
                                      </p:cBhvr>
                                      <p:to>
                                        <p:strVal val="visible"/>
                                      </p:to>
                                    </p:set>
                                    <p:animEffect transition="in" filter="fade">
                                      <p:cBhvr>
                                        <p:cTn id="37" dur="20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p:bldP spid="278" grpId="0" animBg="1"/>
      <p:bldP spid="279" grpId="0" animBg="1"/>
      <p:bldP spid="282" grpId="0" animBg="1"/>
      <p:bldP spid="2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B11AC4-E25C-BBC7-FC66-EA1295B16BD0}"/>
              </a:ext>
            </a:extLst>
          </p:cNvPr>
          <p:cNvSpPr>
            <a:spLocks noGrp="1"/>
          </p:cNvSpPr>
          <p:nvPr>
            <p:ph type="ctrTitle"/>
          </p:nvPr>
        </p:nvSpPr>
        <p:spPr>
          <a:xfrm>
            <a:off x="626049" y="2296807"/>
            <a:ext cx="5297232" cy="1955628"/>
          </a:xfrm>
        </p:spPr>
        <p:txBody>
          <a:bodyPr/>
          <a:lstStyle/>
          <a:p>
            <a:r>
              <a:rPr lang="en-US" sz="3800"/>
              <a:t>How can IT get ahead?</a:t>
            </a:r>
          </a:p>
        </p:txBody>
      </p:sp>
      <p:sp>
        <p:nvSpPr>
          <p:cNvPr id="9" name="Text Placeholder 8">
            <a:extLst>
              <a:ext uri="{FF2B5EF4-FFF2-40B4-BE49-F238E27FC236}">
                <a16:creationId xmlns:a16="http://schemas.microsoft.com/office/drawing/2014/main" id="{74FBCC76-89D7-DE5B-D82A-8882933BFBC4}"/>
              </a:ext>
            </a:extLst>
          </p:cNvPr>
          <p:cNvSpPr>
            <a:spLocks noGrp="1"/>
          </p:cNvSpPr>
          <p:nvPr>
            <p:ph type="body" sz="quarter" idx="21"/>
          </p:nvPr>
        </p:nvSpPr>
        <p:spPr>
          <a:xfrm>
            <a:off x="6793311" y="2443111"/>
            <a:ext cx="3985947" cy="452292"/>
          </a:xfrm>
        </p:spPr>
        <p:txBody>
          <a:bodyPr/>
          <a:lstStyle/>
          <a:p>
            <a:r>
              <a:rPr lang="en-US" sz="3200"/>
              <a:t>The Answer</a:t>
            </a:r>
          </a:p>
        </p:txBody>
      </p:sp>
      <p:sp>
        <p:nvSpPr>
          <p:cNvPr id="14" name="Title 5">
            <a:extLst>
              <a:ext uri="{FF2B5EF4-FFF2-40B4-BE49-F238E27FC236}">
                <a16:creationId xmlns:a16="http://schemas.microsoft.com/office/drawing/2014/main" id="{D2F2911E-43AB-6FD4-C6B2-253FB49B4CBE}"/>
              </a:ext>
            </a:extLst>
          </p:cNvPr>
          <p:cNvSpPr txBox="1">
            <a:spLocks/>
          </p:cNvSpPr>
          <p:nvPr/>
        </p:nvSpPr>
        <p:spPr>
          <a:xfrm>
            <a:off x="6793311" y="2669257"/>
            <a:ext cx="5297232" cy="1955628"/>
          </a:xfrm>
          <a:prstGeom prst="rect">
            <a:avLst/>
          </a:prstGeom>
        </p:spPr>
        <p:txBody>
          <a:bodyPr lIns="0" tIns="0" rIns="0" bIns="0" anchor="ctr" anchorCtr="0"/>
          <a:lstStyle>
            <a:lvl1pPr marL="0" indent="0" algn="l" defTabSz="912276" rtl="0" eaLnBrk="1" fontAlgn="base" hangingPunct="1">
              <a:lnSpc>
                <a:spcPct val="100000"/>
              </a:lnSpc>
              <a:spcBef>
                <a:spcPct val="0"/>
              </a:spcBef>
              <a:spcAft>
                <a:spcPct val="0"/>
              </a:spcAft>
              <a:buFont typeface="Arial" panose="020B0604020202020204" pitchFamily="34" charset="0"/>
              <a:buNone/>
              <a:defRPr lang="en-US" sz="4267" b="0" i="0" u="none" kern="1200" spc="0" baseline="0">
                <a:solidFill>
                  <a:schemeClr val="bg1"/>
                </a:solidFill>
                <a:latin typeface="CiscoSansTT ExtraLight" panose="020B0303020201020303" pitchFamily="34" charset="0"/>
                <a:ea typeface="CiscoSansTT Thin" charset="0"/>
                <a:cs typeface="CiscoSansTT ExtraLight" panose="020B0303020201020303" pitchFamily="34" charset="0"/>
              </a:defRPr>
            </a:lvl1pPr>
            <a:lvl2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9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90"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8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79"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marL="0" marR="0" lvl="0" indent="0" algn="l" defTabSz="912276"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9600" b="0" i="0" u="none" strike="noStrike" kern="1200" cap="none" spc="0" normalizeH="0" baseline="0" noProof="0">
                <a:ln>
                  <a:noFill/>
                </a:ln>
                <a:solidFill>
                  <a:srgbClr val="0D274D"/>
                </a:solidFill>
                <a:effectLst/>
                <a:uLnTx/>
                <a:uFillTx/>
                <a:latin typeface="CiscoSansTT ExtraLight" panose="020B0303020201020303" pitchFamily="34" charset="0"/>
                <a:cs typeface="CiscoSansTT ExtraLight" panose="020B0303020201020303" pitchFamily="34" charset="0"/>
              </a:rPr>
              <a:t>SASE</a:t>
            </a:r>
          </a:p>
        </p:txBody>
      </p:sp>
      <p:cxnSp>
        <p:nvCxnSpPr>
          <p:cNvPr id="15" name="Straight Connector 14">
            <a:extLst>
              <a:ext uri="{FF2B5EF4-FFF2-40B4-BE49-F238E27FC236}">
                <a16:creationId xmlns:a16="http://schemas.microsoft.com/office/drawing/2014/main" id="{D08907E8-F3E2-0CF1-2C13-3B0B570EAFA5}"/>
              </a:ext>
            </a:extLst>
          </p:cNvPr>
          <p:cNvCxnSpPr>
            <a:cxnSpLocks/>
          </p:cNvCxnSpPr>
          <p:nvPr/>
        </p:nvCxnSpPr>
        <p:spPr>
          <a:xfrm>
            <a:off x="625743" y="4505288"/>
            <a:ext cx="109405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138630"/>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E15A12B-4C69-8C40-97C3-53D04F2119EA}"/>
              </a:ext>
            </a:extLst>
          </p:cNvPr>
          <p:cNvSpPr>
            <a:spLocks noGrp="1"/>
          </p:cNvSpPr>
          <p:nvPr>
            <p:ph type="body" sz="quarter" idx="82"/>
          </p:nvPr>
        </p:nvSpPr>
        <p:spPr>
          <a:xfrm>
            <a:off x="625929" y="450013"/>
            <a:ext cx="8595659" cy="482748"/>
          </a:xfrm>
        </p:spPr>
        <p:txBody>
          <a:bodyPr/>
          <a:lstStyle/>
          <a:p>
            <a:r>
              <a:rPr lang="en-US" dirty="0"/>
              <a:t>What is Secure Access Service Edge (SASE)?</a:t>
            </a:r>
          </a:p>
        </p:txBody>
      </p:sp>
      <p:sp>
        <p:nvSpPr>
          <p:cNvPr id="5" name="TextBox 4">
            <a:extLst>
              <a:ext uri="{FF2B5EF4-FFF2-40B4-BE49-F238E27FC236}">
                <a16:creationId xmlns:a16="http://schemas.microsoft.com/office/drawing/2014/main" id="{BD0EB6BD-0744-DCAF-FD38-58331EE11E73}"/>
              </a:ext>
            </a:extLst>
          </p:cNvPr>
          <p:cNvSpPr txBox="1"/>
          <p:nvPr/>
        </p:nvSpPr>
        <p:spPr>
          <a:xfrm>
            <a:off x="1696060" y="1005687"/>
            <a:ext cx="3435480" cy="408623"/>
          </a:xfrm>
          <a:prstGeom prst="roundRect">
            <a:avLst/>
          </a:prstGeom>
          <a:noFill/>
          <a:ln>
            <a:noFill/>
          </a:ln>
        </p:spPr>
        <p:txBody>
          <a:bodyPr wrap="square" rtlCol="0">
            <a:spAutoFit/>
          </a:bodyPr>
          <a:lstStyle/>
          <a:p>
            <a:pPr marL="0" marR="0" lvl="0" indent="0" algn="ctr" defTabSz="609127"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D274D"/>
                </a:solidFill>
                <a:effectLst/>
                <a:uLnTx/>
                <a:uFillTx/>
                <a:latin typeface="CiscoSansTT Extra Light"/>
                <a:ea typeface="ＭＳ Ｐゴシック" charset="0"/>
                <a:cs typeface="CiscoSansTT" panose="020B0503020201020303" pitchFamily="34" charset="0"/>
              </a:rPr>
              <a:t>Network as a service</a:t>
            </a:r>
          </a:p>
        </p:txBody>
      </p:sp>
      <p:sp>
        <p:nvSpPr>
          <p:cNvPr id="6" name="TextBox 5">
            <a:extLst>
              <a:ext uri="{FF2B5EF4-FFF2-40B4-BE49-F238E27FC236}">
                <a16:creationId xmlns:a16="http://schemas.microsoft.com/office/drawing/2014/main" id="{63C6D629-C4DB-C267-569A-871FB775A32D}"/>
              </a:ext>
            </a:extLst>
          </p:cNvPr>
          <p:cNvSpPr txBox="1"/>
          <p:nvPr/>
        </p:nvSpPr>
        <p:spPr>
          <a:xfrm>
            <a:off x="6503051" y="1030363"/>
            <a:ext cx="4705740" cy="408623"/>
          </a:xfrm>
          <a:prstGeom prst="roundRect">
            <a:avLst/>
          </a:prstGeom>
          <a:noFill/>
          <a:ln>
            <a:noFill/>
          </a:ln>
        </p:spPr>
        <p:txBody>
          <a:bodyPr wrap="square" rtlCol="0">
            <a:spAutoFit/>
          </a:bodyPr>
          <a:lstStyle/>
          <a:p>
            <a:pPr marL="0" marR="0" lvl="0" indent="0" algn="ctr" defTabSz="609127"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D274D"/>
                </a:solidFill>
                <a:effectLst/>
                <a:uLnTx/>
                <a:uFillTx/>
                <a:latin typeface="CiscoSansTT Extra Light"/>
                <a:ea typeface="ＭＳ Ｐゴシック" charset="0"/>
                <a:cs typeface="CiscoSansTT" panose="020B0503020201020303" pitchFamily="34" charset="0"/>
              </a:rPr>
              <a:t>Network security as a service</a:t>
            </a:r>
          </a:p>
        </p:txBody>
      </p:sp>
      <p:cxnSp>
        <p:nvCxnSpPr>
          <p:cNvPr id="7" name="Straight Arrow Connector 6">
            <a:extLst>
              <a:ext uri="{FF2B5EF4-FFF2-40B4-BE49-F238E27FC236}">
                <a16:creationId xmlns:a16="http://schemas.microsoft.com/office/drawing/2014/main" id="{112444CD-AED0-FE11-434F-94E5B578BBCC}"/>
              </a:ext>
            </a:extLst>
          </p:cNvPr>
          <p:cNvCxnSpPr>
            <a:cxnSpLocks/>
          </p:cNvCxnSpPr>
          <p:nvPr/>
        </p:nvCxnSpPr>
        <p:spPr>
          <a:xfrm>
            <a:off x="6122509" y="2619457"/>
            <a:ext cx="0" cy="378724"/>
          </a:xfrm>
          <a:prstGeom prst="straightConnector1">
            <a:avLst/>
          </a:prstGeom>
          <a:solidFill>
            <a:schemeClr val="accent1">
              <a:lumMod val="60000"/>
              <a:lumOff val="40000"/>
            </a:schemeClr>
          </a:solidFill>
          <a:ln w="9525" cap="flat">
            <a:solidFill>
              <a:schemeClr val="bg1"/>
            </a:solidFill>
            <a:prstDash val="solid"/>
            <a:round/>
            <a:tailEnd type="triangle"/>
          </a:ln>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5C8DF70B-0465-F37A-E180-9A9D8175351D}"/>
              </a:ext>
            </a:extLst>
          </p:cNvPr>
          <p:cNvSpPr txBox="1"/>
          <p:nvPr/>
        </p:nvSpPr>
        <p:spPr>
          <a:xfrm>
            <a:off x="4838466" y="2454314"/>
            <a:ext cx="2562924" cy="316909"/>
          </a:xfrm>
          <a:prstGeom prst="roundRect">
            <a:avLst>
              <a:gd name="adj" fmla="val 50000"/>
            </a:avLst>
          </a:prstGeom>
          <a:solidFill>
            <a:schemeClr val="bg1"/>
          </a:solidFill>
          <a:ln>
            <a:noFill/>
          </a:ln>
        </p:spPr>
        <p:txBody>
          <a:bodyPr wrap="square" tIns="0" bIns="0" rtlCol="0" anchor="ctr">
            <a:noAutofit/>
          </a:bodyPr>
          <a:lstStyle/>
          <a:p>
            <a:pPr marL="0" marR="0" lvl="0" indent="0" algn="ctr" defTabSz="609127"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iscoSansTT Light"/>
                <a:ea typeface="ＭＳ Ｐゴシック" charset="0"/>
                <a:cs typeface="CiscoSansTT" panose="020B0503020201020303" pitchFamily="34" charset="0"/>
              </a:rPr>
              <a:t>Market convergence</a:t>
            </a:r>
          </a:p>
        </p:txBody>
      </p:sp>
      <p:sp>
        <p:nvSpPr>
          <p:cNvPr id="9" name="TextBox 8">
            <a:extLst>
              <a:ext uri="{FF2B5EF4-FFF2-40B4-BE49-F238E27FC236}">
                <a16:creationId xmlns:a16="http://schemas.microsoft.com/office/drawing/2014/main" id="{4CC80E28-8E6B-E316-AC82-17CDE4FE2D48}"/>
              </a:ext>
            </a:extLst>
          </p:cNvPr>
          <p:cNvSpPr txBox="1"/>
          <p:nvPr/>
        </p:nvSpPr>
        <p:spPr>
          <a:xfrm>
            <a:off x="2671294" y="2078811"/>
            <a:ext cx="1390492" cy="316909"/>
          </a:xfrm>
          <a:prstGeom prst="roundRect">
            <a:avLst>
              <a:gd name="adj" fmla="val 50000"/>
            </a:avLst>
          </a:prstGeom>
          <a:solidFill>
            <a:schemeClr val="bg2"/>
          </a:solidFill>
          <a:ln>
            <a:solidFill>
              <a:schemeClr val="accent1"/>
            </a:solidFill>
          </a:ln>
        </p:spPr>
        <p:txBody>
          <a:bodyPr wrap="square" tIns="0" bIns="0" rtlCol="0" anchor="ctr">
            <a:noAutofit/>
          </a:bodyPr>
          <a:lstStyle/>
          <a:p>
            <a:pPr marL="0" marR="0" lvl="0" indent="0" algn="ctr" defTabSz="609127"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Connect It</a:t>
            </a:r>
          </a:p>
        </p:txBody>
      </p:sp>
      <p:sp>
        <p:nvSpPr>
          <p:cNvPr id="10" name="TextBox 9">
            <a:extLst>
              <a:ext uri="{FF2B5EF4-FFF2-40B4-BE49-F238E27FC236}">
                <a16:creationId xmlns:a16="http://schemas.microsoft.com/office/drawing/2014/main" id="{D5184D1F-E77E-AA3B-DED6-F6403793F041}"/>
              </a:ext>
            </a:extLst>
          </p:cNvPr>
          <p:cNvSpPr txBox="1"/>
          <p:nvPr/>
        </p:nvSpPr>
        <p:spPr>
          <a:xfrm>
            <a:off x="8224421" y="2078812"/>
            <a:ext cx="1263003" cy="314713"/>
          </a:xfrm>
          <a:prstGeom prst="roundRect">
            <a:avLst>
              <a:gd name="adj" fmla="val 50000"/>
            </a:avLst>
          </a:prstGeom>
          <a:solidFill>
            <a:schemeClr val="bg2"/>
          </a:solidFill>
          <a:ln>
            <a:solidFill>
              <a:schemeClr val="accent1"/>
            </a:solidFill>
          </a:ln>
        </p:spPr>
        <p:txBody>
          <a:bodyPr wrap="square" tIns="0" bIns="0" rtlCol="0" anchor="ctr">
            <a:noAutofit/>
          </a:bodyPr>
          <a:lstStyle/>
          <a:p>
            <a:pPr marL="0" marR="0" lvl="0" indent="0" algn="ctr" defTabSz="609127"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Secure It</a:t>
            </a:r>
          </a:p>
        </p:txBody>
      </p:sp>
      <p:pic>
        <p:nvPicPr>
          <p:cNvPr id="11" name="Graphic 230">
            <a:extLst>
              <a:ext uri="{FF2B5EF4-FFF2-40B4-BE49-F238E27FC236}">
                <a16:creationId xmlns:a16="http://schemas.microsoft.com/office/drawing/2014/main" id="{BC56ABD0-8CF6-F982-5E7C-6ED52537AA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6499" y="1416976"/>
            <a:ext cx="640080" cy="640080"/>
          </a:xfrm>
          <a:prstGeom prst="rect">
            <a:avLst/>
          </a:prstGeom>
        </p:spPr>
      </p:pic>
      <p:pic>
        <p:nvPicPr>
          <p:cNvPr id="12" name="Graphic 112">
            <a:extLst>
              <a:ext uri="{FF2B5EF4-FFF2-40B4-BE49-F238E27FC236}">
                <a16:creationId xmlns:a16="http://schemas.microsoft.com/office/drawing/2014/main" id="{F46DC9EF-6634-A00C-F9F2-6140A5E890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35881" y="1416976"/>
            <a:ext cx="640080" cy="640080"/>
          </a:xfrm>
          <a:prstGeom prst="rect">
            <a:avLst/>
          </a:prstGeom>
        </p:spPr>
      </p:pic>
      <p:sp>
        <p:nvSpPr>
          <p:cNvPr id="14" name="Rectangle: Rounded Corners 62">
            <a:extLst>
              <a:ext uri="{FF2B5EF4-FFF2-40B4-BE49-F238E27FC236}">
                <a16:creationId xmlns:a16="http://schemas.microsoft.com/office/drawing/2014/main" id="{E87F46D4-3D4A-8F22-15EE-583F593C0D42}"/>
              </a:ext>
            </a:extLst>
          </p:cNvPr>
          <p:cNvSpPr/>
          <p:nvPr/>
        </p:nvSpPr>
        <p:spPr>
          <a:xfrm>
            <a:off x="6188813" y="3514023"/>
            <a:ext cx="4360903" cy="2461996"/>
          </a:xfrm>
          <a:prstGeom prst="roundRect">
            <a:avLst>
              <a:gd name="adj" fmla="val 7238"/>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127"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iscoSansTT Light"/>
              <a:ea typeface="+mn-ea"/>
              <a:cs typeface="+mn-cs"/>
            </a:endParaRPr>
          </a:p>
        </p:txBody>
      </p:sp>
      <p:grpSp>
        <p:nvGrpSpPr>
          <p:cNvPr id="41" name="Group 40">
            <a:extLst>
              <a:ext uri="{FF2B5EF4-FFF2-40B4-BE49-F238E27FC236}">
                <a16:creationId xmlns:a16="http://schemas.microsoft.com/office/drawing/2014/main" id="{E89620BC-202A-5E4A-B9E1-A894382D0E5A}"/>
              </a:ext>
            </a:extLst>
          </p:cNvPr>
          <p:cNvGrpSpPr/>
          <p:nvPr/>
        </p:nvGrpSpPr>
        <p:grpSpPr>
          <a:xfrm>
            <a:off x="6506352" y="4657297"/>
            <a:ext cx="1859835" cy="1033984"/>
            <a:chOff x="6472119" y="4644774"/>
            <a:chExt cx="1859835" cy="1033984"/>
          </a:xfrm>
        </p:grpSpPr>
        <p:sp>
          <p:nvSpPr>
            <p:cNvPr id="18" name="TextBox 17">
              <a:extLst>
                <a:ext uri="{FF2B5EF4-FFF2-40B4-BE49-F238E27FC236}">
                  <a16:creationId xmlns:a16="http://schemas.microsoft.com/office/drawing/2014/main" id="{FA3A645B-AE0D-68F0-601D-F4AC188C95E1}"/>
                </a:ext>
              </a:extLst>
            </p:cNvPr>
            <p:cNvSpPr txBox="1"/>
            <p:nvPr/>
          </p:nvSpPr>
          <p:spPr>
            <a:xfrm>
              <a:off x="6472119" y="5274417"/>
              <a:ext cx="1859835" cy="404341"/>
            </a:xfrm>
            <a:prstGeom prst="rect">
              <a:avLst/>
            </a:prstGeom>
            <a:noFill/>
          </p:spPr>
          <p:txBody>
            <a:bodyPr wrap="square" rtlCol="0">
              <a:spAutoFit/>
            </a:bodyPr>
            <a:lstStyle/>
            <a:p>
              <a:pPr marL="0" marR="0" lvl="0" indent="0" algn="ctr" defTabSz="609127" rtl="0" eaLnBrk="1" fontAlgn="base" latinLnBrk="0" hangingPunct="1">
                <a:lnSpc>
                  <a:spcPct val="95000"/>
                </a:lnSpc>
                <a:spcBef>
                  <a:spcPct val="0"/>
                </a:spcBef>
                <a:spcAft>
                  <a:spcPct val="0"/>
                </a:spcAft>
                <a:buClrTx/>
                <a:buSzTx/>
                <a:buFontTx/>
                <a:buNone/>
                <a:tabLst/>
                <a:defRPr/>
              </a:pPr>
              <a: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Firewall as a Service</a:t>
              </a:r>
              <a:b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br>
              <a: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a:t>
              </a:r>
              <a:r>
                <a:rPr kumimoji="0" lang="en-US" sz="1067" b="0" i="0" u="none" strike="noStrike" kern="1200" cap="none" spc="0" normalizeH="0" baseline="0" noProof="0" err="1">
                  <a:ln>
                    <a:noFill/>
                  </a:ln>
                  <a:solidFill>
                    <a:srgbClr val="0D274D"/>
                  </a:solidFill>
                  <a:effectLst/>
                  <a:uLnTx/>
                  <a:uFillTx/>
                  <a:latin typeface="CiscoSansTT Light"/>
                  <a:ea typeface="ＭＳ Ｐゴシック" charset="0"/>
                  <a:cs typeface="CiscoSansTT" panose="020B0503020201020303" pitchFamily="34" charset="0"/>
                </a:rPr>
                <a:t>FWaaS</a:t>
              </a:r>
              <a: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a:t>
              </a:r>
            </a:p>
          </p:txBody>
        </p:sp>
        <p:pic>
          <p:nvPicPr>
            <p:cNvPr id="22" name="Graphic 30">
              <a:extLst>
                <a:ext uri="{FF2B5EF4-FFF2-40B4-BE49-F238E27FC236}">
                  <a16:creationId xmlns:a16="http://schemas.microsoft.com/office/drawing/2014/main" id="{DA15677A-EB51-A790-F16D-2F8E9078BB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81996" y="4644774"/>
              <a:ext cx="640080" cy="640080"/>
            </a:xfrm>
            <a:prstGeom prst="rect">
              <a:avLst/>
            </a:prstGeom>
          </p:spPr>
        </p:pic>
      </p:grpSp>
      <p:grpSp>
        <p:nvGrpSpPr>
          <p:cNvPr id="13" name="Group 12">
            <a:extLst>
              <a:ext uri="{FF2B5EF4-FFF2-40B4-BE49-F238E27FC236}">
                <a16:creationId xmlns:a16="http://schemas.microsoft.com/office/drawing/2014/main" id="{2E650F11-7C95-578D-7A5A-D15182B0E056}"/>
              </a:ext>
            </a:extLst>
          </p:cNvPr>
          <p:cNvGrpSpPr/>
          <p:nvPr/>
        </p:nvGrpSpPr>
        <p:grpSpPr>
          <a:xfrm>
            <a:off x="8411801" y="4657297"/>
            <a:ext cx="1859835" cy="1033984"/>
            <a:chOff x="8280278" y="4644774"/>
            <a:chExt cx="1859835" cy="1033984"/>
          </a:xfrm>
        </p:grpSpPr>
        <p:sp>
          <p:nvSpPr>
            <p:cNvPr id="17" name="TextBox 16">
              <a:extLst>
                <a:ext uri="{FF2B5EF4-FFF2-40B4-BE49-F238E27FC236}">
                  <a16:creationId xmlns:a16="http://schemas.microsoft.com/office/drawing/2014/main" id="{67816B9D-4B4F-C77A-0147-7BB63AEF4B47}"/>
                </a:ext>
              </a:extLst>
            </p:cNvPr>
            <p:cNvSpPr txBox="1"/>
            <p:nvPr/>
          </p:nvSpPr>
          <p:spPr>
            <a:xfrm>
              <a:off x="8280278" y="5274417"/>
              <a:ext cx="1859835" cy="404341"/>
            </a:xfrm>
            <a:prstGeom prst="rect">
              <a:avLst/>
            </a:prstGeom>
            <a:noFill/>
          </p:spPr>
          <p:txBody>
            <a:bodyPr wrap="square" rtlCol="0">
              <a:spAutoFit/>
            </a:bodyPr>
            <a:lstStyle/>
            <a:p>
              <a:pPr marL="0" marR="0" lvl="0" indent="0" algn="ctr" defTabSz="609127" rtl="0" eaLnBrk="1" fontAlgn="base" latinLnBrk="0" hangingPunct="1">
                <a:lnSpc>
                  <a:spcPct val="95000"/>
                </a:lnSpc>
                <a:spcBef>
                  <a:spcPct val="0"/>
                </a:spcBef>
                <a:spcAft>
                  <a:spcPct val="0"/>
                </a:spcAft>
                <a:buClrTx/>
                <a:buSzTx/>
                <a:buFontTx/>
                <a:buNone/>
                <a:tabLst/>
                <a:defRPr/>
              </a:pPr>
              <a: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Secure Web Gateway</a:t>
              </a:r>
              <a:b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br>
              <a: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(SWG)</a:t>
              </a:r>
            </a:p>
          </p:txBody>
        </p:sp>
        <p:pic>
          <p:nvPicPr>
            <p:cNvPr id="23" name="Graphic 108">
              <a:extLst>
                <a:ext uri="{FF2B5EF4-FFF2-40B4-BE49-F238E27FC236}">
                  <a16:creationId xmlns:a16="http://schemas.microsoft.com/office/drawing/2014/main" id="{DDBAB87A-9422-8711-4130-08A271F742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88993" y="4644774"/>
              <a:ext cx="640080" cy="640080"/>
            </a:xfrm>
            <a:prstGeom prst="rect">
              <a:avLst/>
            </a:prstGeom>
          </p:spPr>
        </p:pic>
      </p:grpSp>
      <p:grpSp>
        <p:nvGrpSpPr>
          <p:cNvPr id="40" name="Group 39">
            <a:extLst>
              <a:ext uri="{FF2B5EF4-FFF2-40B4-BE49-F238E27FC236}">
                <a16:creationId xmlns:a16="http://schemas.microsoft.com/office/drawing/2014/main" id="{DE052C8F-9E99-F61C-E60B-61B96E0F1BC2}"/>
              </a:ext>
            </a:extLst>
          </p:cNvPr>
          <p:cNvGrpSpPr/>
          <p:nvPr/>
        </p:nvGrpSpPr>
        <p:grpSpPr>
          <a:xfrm>
            <a:off x="6219996" y="3569253"/>
            <a:ext cx="2432547" cy="1047087"/>
            <a:chOff x="6202166" y="3556730"/>
            <a:chExt cx="2432547" cy="1047088"/>
          </a:xfrm>
        </p:grpSpPr>
        <p:sp>
          <p:nvSpPr>
            <p:cNvPr id="19" name="TextBox 18">
              <a:extLst>
                <a:ext uri="{FF2B5EF4-FFF2-40B4-BE49-F238E27FC236}">
                  <a16:creationId xmlns:a16="http://schemas.microsoft.com/office/drawing/2014/main" id="{E2AC2679-D933-32D5-7550-3D422A14EFD6}"/>
                </a:ext>
              </a:extLst>
            </p:cNvPr>
            <p:cNvSpPr txBox="1"/>
            <p:nvPr/>
          </p:nvSpPr>
          <p:spPr>
            <a:xfrm>
              <a:off x="6202166" y="4199477"/>
              <a:ext cx="2432547" cy="404341"/>
            </a:xfrm>
            <a:prstGeom prst="rect">
              <a:avLst/>
            </a:prstGeom>
            <a:noFill/>
          </p:spPr>
          <p:txBody>
            <a:bodyPr wrap="square" rtlCol="0">
              <a:spAutoFit/>
            </a:bodyPr>
            <a:lstStyle/>
            <a:p>
              <a:pPr marL="0" marR="0" lvl="0" indent="0" algn="ctr" defTabSz="609127" rtl="0" eaLnBrk="1" fontAlgn="base" latinLnBrk="0" hangingPunct="1">
                <a:lnSpc>
                  <a:spcPct val="95000"/>
                </a:lnSpc>
                <a:spcBef>
                  <a:spcPct val="0"/>
                </a:spcBef>
                <a:spcAft>
                  <a:spcPct val="0"/>
                </a:spcAft>
                <a:buClrTx/>
                <a:buSzTx/>
                <a:buFontTx/>
                <a:buNone/>
                <a:tabLst/>
                <a:defRPr/>
              </a:pPr>
              <a: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Cloud Access Security </a:t>
              </a:r>
              <a:b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br>
              <a: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Broker (CASB)</a:t>
              </a:r>
            </a:p>
          </p:txBody>
        </p:sp>
        <p:pic>
          <p:nvPicPr>
            <p:cNvPr id="24" name="Graphic 80">
              <a:extLst>
                <a:ext uri="{FF2B5EF4-FFF2-40B4-BE49-F238E27FC236}">
                  <a16:creationId xmlns:a16="http://schemas.microsoft.com/office/drawing/2014/main" id="{2F0E2051-3E89-D0B3-FC5C-D63D7B1DB0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69008" y="3556730"/>
              <a:ext cx="640080" cy="640080"/>
            </a:xfrm>
            <a:prstGeom prst="rect">
              <a:avLst/>
            </a:prstGeom>
          </p:spPr>
        </p:pic>
      </p:grpSp>
      <p:grpSp>
        <p:nvGrpSpPr>
          <p:cNvPr id="39" name="Group 38">
            <a:extLst>
              <a:ext uri="{FF2B5EF4-FFF2-40B4-BE49-F238E27FC236}">
                <a16:creationId xmlns:a16="http://schemas.microsoft.com/office/drawing/2014/main" id="{8D74B18D-96C8-4620-6D58-EC3B499BE668}"/>
              </a:ext>
            </a:extLst>
          </p:cNvPr>
          <p:cNvGrpSpPr/>
          <p:nvPr/>
        </p:nvGrpSpPr>
        <p:grpSpPr>
          <a:xfrm>
            <a:off x="8302149" y="3569253"/>
            <a:ext cx="2076817" cy="1047087"/>
            <a:chOff x="8170625" y="3556730"/>
            <a:chExt cx="2076817" cy="1047088"/>
          </a:xfrm>
        </p:grpSpPr>
        <p:sp>
          <p:nvSpPr>
            <p:cNvPr id="20" name="TextBox 19">
              <a:extLst>
                <a:ext uri="{FF2B5EF4-FFF2-40B4-BE49-F238E27FC236}">
                  <a16:creationId xmlns:a16="http://schemas.microsoft.com/office/drawing/2014/main" id="{E0CC17F1-BBC0-AB57-A2D7-0DB19C765DFD}"/>
                </a:ext>
              </a:extLst>
            </p:cNvPr>
            <p:cNvSpPr txBox="1"/>
            <p:nvPr/>
          </p:nvSpPr>
          <p:spPr>
            <a:xfrm>
              <a:off x="8170625" y="4199477"/>
              <a:ext cx="2076817" cy="404341"/>
            </a:xfrm>
            <a:prstGeom prst="rect">
              <a:avLst/>
            </a:prstGeom>
            <a:noFill/>
          </p:spPr>
          <p:txBody>
            <a:bodyPr wrap="square" rtlCol="0">
              <a:spAutoFit/>
            </a:bodyPr>
            <a:lstStyle/>
            <a:p>
              <a:pPr marL="0" marR="0" lvl="0" indent="0" algn="ctr" defTabSz="609127" rtl="0" eaLnBrk="1" fontAlgn="base" latinLnBrk="0" hangingPunct="1">
                <a:lnSpc>
                  <a:spcPct val="95000"/>
                </a:lnSpc>
                <a:spcBef>
                  <a:spcPct val="0"/>
                </a:spcBef>
                <a:spcAft>
                  <a:spcPct val="0"/>
                </a:spcAft>
                <a:buClrTx/>
                <a:buSzTx/>
                <a:buFontTx/>
                <a:buNone/>
                <a:tabLst/>
                <a:defRPr/>
              </a:pPr>
              <a: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Zero Trust Network </a:t>
              </a:r>
              <a:b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br>
              <a: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Access (ZTNA)</a:t>
              </a:r>
            </a:p>
          </p:txBody>
        </p:sp>
        <p:pic>
          <p:nvPicPr>
            <p:cNvPr id="25" name="Graphic 204">
              <a:extLst>
                <a:ext uri="{FF2B5EF4-FFF2-40B4-BE49-F238E27FC236}">
                  <a16:creationId xmlns:a16="http://schemas.microsoft.com/office/drawing/2014/main" id="{13AD255C-1979-36AD-BAF3-1D571C41718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88993" y="3556730"/>
              <a:ext cx="640080" cy="640080"/>
            </a:xfrm>
            <a:prstGeom prst="rect">
              <a:avLst/>
            </a:prstGeom>
          </p:spPr>
        </p:pic>
      </p:grpSp>
      <p:cxnSp>
        <p:nvCxnSpPr>
          <p:cNvPr id="26" name="Elbow Connector 25">
            <a:extLst>
              <a:ext uri="{FF2B5EF4-FFF2-40B4-BE49-F238E27FC236}">
                <a16:creationId xmlns:a16="http://schemas.microsoft.com/office/drawing/2014/main" id="{47AC893E-42FA-D450-2C01-D6F423E34216}"/>
              </a:ext>
            </a:extLst>
          </p:cNvPr>
          <p:cNvCxnSpPr>
            <a:cxnSpLocks/>
            <a:stCxn id="9" idx="2"/>
          </p:cNvCxnSpPr>
          <p:nvPr/>
        </p:nvCxnSpPr>
        <p:spPr>
          <a:xfrm rot="16200000" flipH="1">
            <a:off x="3986000" y="1776257"/>
            <a:ext cx="223736" cy="1462659"/>
          </a:xfrm>
          <a:prstGeom prst="bent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26F7FDB4-9043-6DA8-F4A1-E19158DFB00A}"/>
              </a:ext>
            </a:extLst>
          </p:cNvPr>
          <p:cNvCxnSpPr>
            <a:cxnSpLocks/>
            <a:stCxn id="10" idx="2"/>
          </p:cNvCxnSpPr>
          <p:nvPr/>
        </p:nvCxnSpPr>
        <p:spPr>
          <a:xfrm rot="5400000">
            <a:off x="8011630" y="1775163"/>
            <a:ext cx="225932" cy="1462655"/>
          </a:xfrm>
          <a:prstGeom prst="bent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483AAD3-894D-F048-3EE8-1070CCF83EAE}"/>
              </a:ext>
            </a:extLst>
          </p:cNvPr>
          <p:cNvSpPr txBox="1"/>
          <p:nvPr/>
        </p:nvSpPr>
        <p:spPr>
          <a:xfrm>
            <a:off x="7670941" y="5805980"/>
            <a:ext cx="1390492" cy="316909"/>
          </a:xfrm>
          <a:prstGeom prst="roundRect">
            <a:avLst>
              <a:gd name="adj" fmla="val 50000"/>
            </a:avLst>
          </a:prstGeom>
          <a:solidFill>
            <a:schemeClr val="bg2"/>
          </a:solidFill>
          <a:ln>
            <a:solidFill>
              <a:schemeClr val="accent1"/>
            </a:solidFill>
          </a:ln>
        </p:spPr>
        <p:txBody>
          <a:bodyPr wrap="square" tIns="0" bIns="0" rtlCol="0" anchor="ctr">
            <a:noAutofit/>
          </a:bodyPr>
          <a:lstStyle/>
          <a:p>
            <a:pPr marL="0" marR="0" lvl="0" indent="0" algn="ctr" defTabSz="609127"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SSE</a:t>
            </a:r>
          </a:p>
        </p:txBody>
      </p:sp>
      <p:sp>
        <p:nvSpPr>
          <p:cNvPr id="31" name="Rectangle: Rounded Corners 62">
            <a:extLst>
              <a:ext uri="{FF2B5EF4-FFF2-40B4-BE49-F238E27FC236}">
                <a16:creationId xmlns:a16="http://schemas.microsoft.com/office/drawing/2014/main" id="{D6AA1806-0A51-4AFA-7863-EC1B9C26A1DF}"/>
              </a:ext>
            </a:extLst>
          </p:cNvPr>
          <p:cNvSpPr/>
          <p:nvPr/>
        </p:nvSpPr>
        <p:spPr>
          <a:xfrm>
            <a:off x="1424395" y="3177492"/>
            <a:ext cx="9309643" cy="3122939"/>
          </a:xfrm>
          <a:prstGeom prst="roundRect">
            <a:avLst>
              <a:gd name="adj" fmla="val 7238"/>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127"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iscoSansTT Light"/>
              <a:ea typeface="+mn-ea"/>
              <a:cs typeface="+mn-cs"/>
            </a:endParaRPr>
          </a:p>
        </p:txBody>
      </p:sp>
      <p:sp>
        <p:nvSpPr>
          <p:cNvPr id="30" name="TextBox 29">
            <a:extLst>
              <a:ext uri="{FF2B5EF4-FFF2-40B4-BE49-F238E27FC236}">
                <a16:creationId xmlns:a16="http://schemas.microsoft.com/office/drawing/2014/main" id="{BF0E45F3-1404-CF64-E672-04592DE69240}"/>
              </a:ext>
            </a:extLst>
          </p:cNvPr>
          <p:cNvSpPr txBox="1"/>
          <p:nvPr/>
        </p:nvSpPr>
        <p:spPr>
          <a:xfrm>
            <a:off x="5400755" y="3019038"/>
            <a:ext cx="1390492" cy="316909"/>
          </a:xfrm>
          <a:prstGeom prst="roundRect">
            <a:avLst>
              <a:gd name="adj" fmla="val 50000"/>
            </a:avLst>
          </a:prstGeom>
          <a:solidFill>
            <a:schemeClr val="accent1"/>
          </a:solidFill>
          <a:ln>
            <a:solidFill>
              <a:schemeClr val="accent1"/>
            </a:solidFill>
          </a:ln>
        </p:spPr>
        <p:txBody>
          <a:bodyPr wrap="square" tIns="0" bIns="0" rtlCol="0" anchor="ctr">
            <a:noAutofit/>
          </a:bodyPr>
          <a:lstStyle/>
          <a:p>
            <a:pPr marL="0" marR="0" lvl="0" indent="0" algn="ctr" defTabSz="609127"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SASE</a:t>
            </a:r>
          </a:p>
        </p:txBody>
      </p:sp>
      <p:sp>
        <p:nvSpPr>
          <p:cNvPr id="16" name="Rectangle: Rounded Corners 62">
            <a:extLst>
              <a:ext uri="{FF2B5EF4-FFF2-40B4-BE49-F238E27FC236}">
                <a16:creationId xmlns:a16="http://schemas.microsoft.com/office/drawing/2014/main" id="{D89C81BE-397E-E7AC-6DA2-92B326013326}"/>
              </a:ext>
            </a:extLst>
          </p:cNvPr>
          <p:cNvSpPr/>
          <p:nvPr/>
        </p:nvSpPr>
        <p:spPr>
          <a:xfrm>
            <a:off x="1616813" y="3514023"/>
            <a:ext cx="4360903" cy="2461996"/>
          </a:xfrm>
          <a:prstGeom prst="roundRect">
            <a:avLst>
              <a:gd name="adj" fmla="val 7238"/>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127"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iscoSansTT Light"/>
              <a:ea typeface="+mn-ea"/>
              <a:cs typeface="+mn-cs"/>
            </a:endParaRPr>
          </a:p>
        </p:txBody>
      </p:sp>
      <p:grpSp>
        <p:nvGrpSpPr>
          <p:cNvPr id="55" name="Group 54">
            <a:extLst>
              <a:ext uri="{FF2B5EF4-FFF2-40B4-BE49-F238E27FC236}">
                <a16:creationId xmlns:a16="http://schemas.microsoft.com/office/drawing/2014/main" id="{CE1FB340-6E21-DD20-8156-28115D41EBDD}"/>
              </a:ext>
            </a:extLst>
          </p:cNvPr>
          <p:cNvGrpSpPr/>
          <p:nvPr/>
        </p:nvGrpSpPr>
        <p:grpSpPr>
          <a:xfrm>
            <a:off x="1625965" y="4689313"/>
            <a:ext cx="1740573" cy="1077635"/>
            <a:chOff x="1810104" y="4622950"/>
            <a:chExt cx="1740574" cy="1077633"/>
          </a:xfrm>
        </p:grpSpPr>
        <p:pic>
          <p:nvPicPr>
            <p:cNvPr id="35" name="Graphic 114">
              <a:extLst>
                <a:ext uri="{FF2B5EF4-FFF2-40B4-BE49-F238E27FC236}">
                  <a16:creationId xmlns:a16="http://schemas.microsoft.com/office/drawing/2014/main" id="{F8B24870-5FE2-78CE-D28A-912DF6088A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10603" y="4622950"/>
              <a:ext cx="640080" cy="640080"/>
            </a:xfrm>
            <a:prstGeom prst="rect">
              <a:avLst/>
            </a:prstGeom>
          </p:spPr>
        </p:pic>
        <p:sp>
          <p:nvSpPr>
            <p:cNvPr id="37" name="TextBox 36">
              <a:extLst>
                <a:ext uri="{FF2B5EF4-FFF2-40B4-BE49-F238E27FC236}">
                  <a16:creationId xmlns:a16="http://schemas.microsoft.com/office/drawing/2014/main" id="{DD4594B8-4C19-BF22-C7B9-F81B991D1821}"/>
                </a:ext>
              </a:extLst>
            </p:cNvPr>
            <p:cNvSpPr txBox="1"/>
            <p:nvPr/>
          </p:nvSpPr>
          <p:spPr>
            <a:xfrm>
              <a:off x="1810104" y="5296243"/>
              <a:ext cx="1740574" cy="404340"/>
            </a:xfrm>
            <a:prstGeom prst="rect">
              <a:avLst/>
            </a:prstGeom>
            <a:noFill/>
          </p:spPr>
          <p:txBody>
            <a:bodyPr wrap="square" rtlCol="0">
              <a:spAutoFit/>
            </a:bodyPr>
            <a:lstStyle/>
            <a:p>
              <a:pPr marL="0" marR="0" lvl="0" indent="0" algn="ctr" defTabSz="609127" rtl="0" eaLnBrk="1" fontAlgn="base" latinLnBrk="0" hangingPunct="1">
                <a:lnSpc>
                  <a:spcPct val="95000"/>
                </a:lnSpc>
                <a:spcBef>
                  <a:spcPct val="0"/>
                </a:spcBef>
                <a:spcAft>
                  <a:spcPct val="0"/>
                </a:spcAft>
                <a:buClrTx/>
                <a:buSzTx/>
                <a:buFontTx/>
                <a:buNone/>
                <a:tabLst/>
                <a:defRPr/>
              </a:pPr>
              <a: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On-ramp into Public IaaS and Private Cloud*</a:t>
              </a:r>
            </a:p>
          </p:txBody>
        </p:sp>
      </p:grpSp>
      <p:grpSp>
        <p:nvGrpSpPr>
          <p:cNvPr id="57" name="Group 56">
            <a:extLst>
              <a:ext uri="{FF2B5EF4-FFF2-40B4-BE49-F238E27FC236}">
                <a16:creationId xmlns:a16="http://schemas.microsoft.com/office/drawing/2014/main" id="{D1B3B9CD-45FA-259A-6861-14593DA56B0A}"/>
              </a:ext>
            </a:extLst>
          </p:cNvPr>
          <p:cNvGrpSpPr/>
          <p:nvPr/>
        </p:nvGrpSpPr>
        <p:grpSpPr>
          <a:xfrm>
            <a:off x="4167521" y="4703512"/>
            <a:ext cx="1806175" cy="1176223"/>
            <a:chOff x="3893460" y="4671069"/>
            <a:chExt cx="1806175" cy="1176222"/>
          </a:xfrm>
        </p:grpSpPr>
        <p:pic>
          <p:nvPicPr>
            <p:cNvPr id="36" name="Graphic 140">
              <a:extLst>
                <a:ext uri="{FF2B5EF4-FFF2-40B4-BE49-F238E27FC236}">
                  <a16:creationId xmlns:a16="http://schemas.microsoft.com/office/drawing/2014/main" id="{AF69C446-52E7-3FB5-C9F9-B0E6C9AAEF7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49678" y="4671069"/>
              <a:ext cx="640080" cy="640080"/>
            </a:xfrm>
            <a:prstGeom prst="rect">
              <a:avLst/>
            </a:prstGeom>
          </p:spPr>
        </p:pic>
        <p:sp>
          <p:nvSpPr>
            <p:cNvPr id="43" name="TextBox 42">
              <a:extLst>
                <a:ext uri="{FF2B5EF4-FFF2-40B4-BE49-F238E27FC236}">
                  <a16:creationId xmlns:a16="http://schemas.microsoft.com/office/drawing/2014/main" id="{54191F83-C323-32CB-BF18-D6790B609B07}"/>
                </a:ext>
              </a:extLst>
            </p:cNvPr>
            <p:cNvSpPr txBox="1"/>
            <p:nvPr/>
          </p:nvSpPr>
          <p:spPr>
            <a:xfrm>
              <a:off x="3893460" y="5286945"/>
              <a:ext cx="1806175" cy="560346"/>
            </a:xfrm>
            <a:prstGeom prst="rect">
              <a:avLst/>
            </a:prstGeom>
            <a:noFill/>
          </p:spPr>
          <p:txBody>
            <a:bodyPr wrap="square" rtlCol="0">
              <a:spAutoFit/>
            </a:bodyPr>
            <a:lstStyle/>
            <a:p>
              <a:pPr marL="0" marR="0" lvl="0" indent="0" algn="ctr" defTabSz="609127" rtl="0" eaLnBrk="1" fontAlgn="base" latinLnBrk="0" hangingPunct="1">
                <a:lnSpc>
                  <a:spcPct val="95000"/>
                </a:lnSpc>
                <a:spcBef>
                  <a:spcPct val="0"/>
                </a:spcBef>
                <a:spcAft>
                  <a:spcPct val="0"/>
                </a:spcAft>
                <a:buClrTx/>
                <a:buSzTx/>
                <a:buFontTx/>
                <a:buNone/>
                <a:tabLst/>
                <a:defRPr/>
              </a:pPr>
              <a: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SD-WAN Analytics (including Internet Intelligence)</a:t>
              </a:r>
            </a:p>
          </p:txBody>
        </p:sp>
      </p:grpSp>
      <p:grpSp>
        <p:nvGrpSpPr>
          <p:cNvPr id="54" name="Group 53">
            <a:extLst>
              <a:ext uri="{FF2B5EF4-FFF2-40B4-BE49-F238E27FC236}">
                <a16:creationId xmlns:a16="http://schemas.microsoft.com/office/drawing/2014/main" id="{CCE98EF1-F085-0CFD-8E11-00373AF84DAC}"/>
              </a:ext>
            </a:extLst>
          </p:cNvPr>
          <p:cNvGrpSpPr/>
          <p:nvPr/>
        </p:nvGrpSpPr>
        <p:grpSpPr>
          <a:xfrm>
            <a:off x="1485019" y="3591622"/>
            <a:ext cx="1859836" cy="1034364"/>
            <a:chOff x="1761690" y="3581978"/>
            <a:chExt cx="1859836" cy="1034365"/>
          </a:xfrm>
        </p:grpSpPr>
        <p:pic>
          <p:nvPicPr>
            <p:cNvPr id="3" name="Graphic 22">
              <a:extLst>
                <a:ext uri="{FF2B5EF4-FFF2-40B4-BE49-F238E27FC236}">
                  <a16:creationId xmlns:a16="http://schemas.microsoft.com/office/drawing/2014/main" id="{F99DC62D-0498-4EE1-B4AD-2128E1655EE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371568" y="3581978"/>
              <a:ext cx="640080" cy="640080"/>
            </a:xfrm>
            <a:prstGeom prst="rect">
              <a:avLst/>
            </a:prstGeom>
          </p:spPr>
        </p:pic>
        <p:sp>
          <p:nvSpPr>
            <p:cNvPr id="46" name="TextBox 45">
              <a:extLst>
                <a:ext uri="{FF2B5EF4-FFF2-40B4-BE49-F238E27FC236}">
                  <a16:creationId xmlns:a16="http://schemas.microsoft.com/office/drawing/2014/main" id="{146817A8-3DFD-22E6-CD05-FEB02BF58524}"/>
                </a:ext>
              </a:extLst>
            </p:cNvPr>
            <p:cNvSpPr txBox="1"/>
            <p:nvPr/>
          </p:nvSpPr>
          <p:spPr>
            <a:xfrm>
              <a:off x="1761690" y="4212002"/>
              <a:ext cx="1859836" cy="404341"/>
            </a:xfrm>
            <a:prstGeom prst="rect">
              <a:avLst/>
            </a:prstGeom>
            <a:noFill/>
          </p:spPr>
          <p:txBody>
            <a:bodyPr wrap="square" rtlCol="0">
              <a:spAutoFit/>
            </a:bodyPr>
            <a:lstStyle/>
            <a:p>
              <a:pPr marL="0" marR="0" lvl="0" indent="0" algn="ctr" defTabSz="609127" rtl="0" eaLnBrk="1" fontAlgn="base" latinLnBrk="0" hangingPunct="1">
                <a:lnSpc>
                  <a:spcPct val="95000"/>
                </a:lnSpc>
                <a:spcBef>
                  <a:spcPct val="0"/>
                </a:spcBef>
                <a:spcAft>
                  <a:spcPct val="0"/>
                </a:spcAft>
                <a:buClrTx/>
                <a:buSzTx/>
                <a:buFontTx/>
                <a:buNone/>
                <a:tabLst/>
                <a:defRPr/>
              </a:pPr>
              <a: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Secure SD-WAN</a:t>
              </a:r>
              <a:b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br>
              <a: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Fabric*</a:t>
              </a:r>
            </a:p>
          </p:txBody>
        </p:sp>
      </p:grpSp>
      <p:grpSp>
        <p:nvGrpSpPr>
          <p:cNvPr id="56" name="Group 55">
            <a:extLst>
              <a:ext uri="{FF2B5EF4-FFF2-40B4-BE49-F238E27FC236}">
                <a16:creationId xmlns:a16="http://schemas.microsoft.com/office/drawing/2014/main" id="{1A159D71-1798-A0C8-429F-74216C9EDC61}"/>
              </a:ext>
            </a:extLst>
          </p:cNvPr>
          <p:cNvGrpSpPr/>
          <p:nvPr/>
        </p:nvGrpSpPr>
        <p:grpSpPr>
          <a:xfrm>
            <a:off x="4126208" y="3583763"/>
            <a:ext cx="1806173" cy="1036008"/>
            <a:chOff x="3865469" y="3580058"/>
            <a:chExt cx="1806173" cy="1036006"/>
          </a:xfrm>
        </p:grpSpPr>
        <p:pic>
          <p:nvPicPr>
            <p:cNvPr id="29" name="Graphic 146">
              <a:extLst>
                <a:ext uri="{FF2B5EF4-FFF2-40B4-BE49-F238E27FC236}">
                  <a16:creationId xmlns:a16="http://schemas.microsoft.com/office/drawing/2014/main" id="{E1C2774A-2CBF-CB49-E7AA-A7DB7C88B77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48516" y="3580058"/>
              <a:ext cx="640080" cy="640080"/>
            </a:xfrm>
            <a:prstGeom prst="rect">
              <a:avLst/>
            </a:prstGeom>
          </p:spPr>
        </p:pic>
        <p:sp>
          <p:nvSpPr>
            <p:cNvPr id="49" name="TextBox 48">
              <a:extLst>
                <a:ext uri="{FF2B5EF4-FFF2-40B4-BE49-F238E27FC236}">
                  <a16:creationId xmlns:a16="http://schemas.microsoft.com/office/drawing/2014/main" id="{B6626087-E8DF-6982-77B8-0B8383FFCA82}"/>
                </a:ext>
              </a:extLst>
            </p:cNvPr>
            <p:cNvSpPr txBox="1"/>
            <p:nvPr/>
          </p:nvSpPr>
          <p:spPr>
            <a:xfrm>
              <a:off x="3865469" y="4211724"/>
              <a:ext cx="1806173" cy="404340"/>
            </a:xfrm>
            <a:prstGeom prst="rect">
              <a:avLst/>
            </a:prstGeom>
            <a:noFill/>
          </p:spPr>
          <p:txBody>
            <a:bodyPr wrap="square" rtlCol="0">
              <a:spAutoFit/>
            </a:bodyPr>
            <a:lstStyle/>
            <a:p>
              <a:pPr marL="0" marR="0" lvl="0" indent="0" algn="ctr" defTabSz="609127" rtl="0" eaLnBrk="1" fontAlgn="base" latinLnBrk="0" hangingPunct="1">
                <a:lnSpc>
                  <a:spcPct val="95000"/>
                </a:lnSpc>
                <a:spcBef>
                  <a:spcPct val="0"/>
                </a:spcBef>
                <a:spcAft>
                  <a:spcPct val="0"/>
                </a:spcAft>
                <a:buClrTx/>
                <a:buSzTx/>
                <a:buFontTx/>
                <a:buNone/>
                <a:tabLst/>
                <a:defRPr/>
              </a:pPr>
              <a: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Performance-based Internet Routing</a:t>
              </a:r>
            </a:p>
          </p:txBody>
        </p:sp>
      </p:grpSp>
      <p:sp>
        <p:nvSpPr>
          <p:cNvPr id="51" name="TextBox 50">
            <a:extLst>
              <a:ext uri="{FF2B5EF4-FFF2-40B4-BE49-F238E27FC236}">
                <a16:creationId xmlns:a16="http://schemas.microsoft.com/office/drawing/2014/main" id="{1C5991F9-EBD4-594D-2301-3D77C789F74C}"/>
              </a:ext>
            </a:extLst>
          </p:cNvPr>
          <p:cNvSpPr txBox="1"/>
          <p:nvPr/>
        </p:nvSpPr>
        <p:spPr>
          <a:xfrm>
            <a:off x="3111303" y="5805980"/>
            <a:ext cx="1390492" cy="316909"/>
          </a:xfrm>
          <a:prstGeom prst="roundRect">
            <a:avLst>
              <a:gd name="adj" fmla="val 50000"/>
            </a:avLst>
          </a:prstGeom>
          <a:solidFill>
            <a:schemeClr val="bg2"/>
          </a:solidFill>
          <a:ln>
            <a:solidFill>
              <a:schemeClr val="accent1"/>
            </a:solidFill>
          </a:ln>
        </p:spPr>
        <p:txBody>
          <a:bodyPr wrap="square" tIns="0" bIns="0" rtlCol="0" anchor="ctr">
            <a:noAutofit/>
          </a:bodyPr>
          <a:lstStyle/>
          <a:p>
            <a:pPr marL="0" marR="0" lvl="0" indent="0" algn="ctr" defTabSz="609127"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SD-WAN</a:t>
            </a:r>
          </a:p>
        </p:txBody>
      </p:sp>
      <p:sp>
        <p:nvSpPr>
          <p:cNvPr id="15" name="TextBox 14">
            <a:extLst>
              <a:ext uri="{FF2B5EF4-FFF2-40B4-BE49-F238E27FC236}">
                <a16:creationId xmlns:a16="http://schemas.microsoft.com/office/drawing/2014/main" id="{51100B92-650B-17D8-047A-6806E98B49FD}"/>
              </a:ext>
            </a:extLst>
          </p:cNvPr>
          <p:cNvSpPr txBox="1"/>
          <p:nvPr/>
        </p:nvSpPr>
        <p:spPr>
          <a:xfrm>
            <a:off x="5026366" y="6454143"/>
            <a:ext cx="2060472" cy="228717"/>
          </a:xfrm>
          <a:prstGeom prst="rect">
            <a:avLst/>
          </a:prstGeom>
          <a:noFill/>
        </p:spPr>
        <p:txBody>
          <a:bodyPr wrap="square" rtlCol="0">
            <a:spAutoFit/>
          </a:bodyPr>
          <a:lstStyle/>
          <a:p>
            <a:pPr marL="0" marR="0" lvl="0" indent="0" algn="r" defTabSz="609127" rtl="0" eaLnBrk="1" fontAlgn="base" latinLnBrk="0" hangingPunct="1">
              <a:lnSpc>
                <a:spcPct val="95000"/>
              </a:lnSpc>
              <a:spcBef>
                <a:spcPct val="0"/>
              </a:spcBef>
              <a:spcAft>
                <a:spcPct val="0"/>
              </a:spcAft>
              <a:buClrTx/>
              <a:buSzTx/>
              <a:buFontTx/>
              <a:buNone/>
              <a:tabLst/>
              <a:defRPr/>
            </a:pPr>
            <a:r>
              <a:rPr kumimoji="0" lang="en-US" sz="933" b="0" i="1"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*with support for remote workers</a:t>
            </a:r>
          </a:p>
        </p:txBody>
      </p:sp>
      <p:pic>
        <p:nvPicPr>
          <p:cNvPr id="21" name="Graphic 172">
            <a:extLst>
              <a:ext uri="{FF2B5EF4-FFF2-40B4-BE49-F238E27FC236}">
                <a16:creationId xmlns:a16="http://schemas.microsoft.com/office/drawing/2014/main" id="{9634380A-5FF2-0321-9FB3-3A04BA579EB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411529" y="4212000"/>
            <a:ext cx="641176" cy="641176"/>
          </a:xfrm>
          <a:prstGeom prst="rect">
            <a:avLst/>
          </a:prstGeom>
        </p:spPr>
      </p:pic>
      <p:sp>
        <p:nvSpPr>
          <p:cNvPr id="32" name="TextBox 31">
            <a:extLst>
              <a:ext uri="{FF2B5EF4-FFF2-40B4-BE49-F238E27FC236}">
                <a16:creationId xmlns:a16="http://schemas.microsoft.com/office/drawing/2014/main" id="{F830E84C-371B-FD7F-1262-AA32ACAF14D6}"/>
              </a:ext>
            </a:extLst>
          </p:cNvPr>
          <p:cNvSpPr txBox="1"/>
          <p:nvPr/>
        </p:nvSpPr>
        <p:spPr>
          <a:xfrm>
            <a:off x="2829031" y="4847100"/>
            <a:ext cx="1806173" cy="404341"/>
          </a:xfrm>
          <a:prstGeom prst="rect">
            <a:avLst/>
          </a:prstGeom>
          <a:noFill/>
        </p:spPr>
        <p:txBody>
          <a:bodyPr wrap="square" rtlCol="0">
            <a:spAutoFit/>
          </a:bodyPr>
          <a:lstStyle/>
          <a:p>
            <a:pPr marL="0" marR="0" lvl="0" indent="0" algn="ctr" defTabSz="609127" rtl="0" eaLnBrk="1" fontAlgn="base" latinLnBrk="0" hangingPunct="1">
              <a:lnSpc>
                <a:spcPct val="95000"/>
              </a:lnSpc>
              <a:spcBef>
                <a:spcPct val="0"/>
              </a:spcBef>
              <a:spcAft>
                <a:spcPct val="0"/>
              </a:spcAft>
              <a:buClrTx/>
              <a:buSzTx/>
              <a:buFontTx/>
              <a:buNone/>
              <a:tabLst/>
              <a:defRPr/>
            </a:pPr>
            <a: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On-prem Unified</a:t>
            </a:r>
            <a:b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br>
            <a:r>
              <a:rPr kumimoji="0" lang="en-US" sz="1067" b="0" i="0" u="none" strike="noStrike" kern="1200" cap="none" spc="0" normalizeH="0" baseline="0" noProof="0">
                <a:ln>
                  <a:noFill/>
                </a:ln>
                <a:solidFill>
                  <a:srgbClr val="0D274D"/>
                </a:solidFill>
                <a:effectLst/>
                <a:uLnTx/>
                <a:uFillTx/>
                <a:latin typeface="CiscoSansTT Light"/>
                <a:ea typeface="ＭＳ Ｐゴシック" charset="0"/>
                <a:cs typeface="CiscoSansTT" panose="020B0503020201020303" pitchFamily="34" charset="0"/>
              </a:rPr>
              <a:t>Threat Management</a:t>
            </a:r>
          </a:p>
        </p:txBody>
      </p:sp>
    </p:spTree>
    <p:extLst>
      <p:ext uri="{BB962C8B-B14F-4D97-AF65-F5344CB8AC3E}">
        <p14:creationId xmlns:p14="http://schemas.microsoft.com/office/powerpoint/2010/main" val="3693526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BF8F-3D80-A62C-B2C2-2020555903FC}"/>
              </a:ext>
            </a:extLst>
          </p:cNvPr>
          <p:cNvSpPr>
            <a:spLocks noGrp="1"/>
          </p:cNvSpPr>
          <p:nvPr>
            <p:ph type="title"/>
          </p:nvPr>
        </p:nvSpPr>
        <p:spPr/>
        <p:txBody>
          <a:bodyPr/>
          <a:lstStyle/>
          <a:p>
            <a:r>
              <a:rPr lang="en-US" dirty="0"/>
              <a:t>Why SASE?</a:t>
            </a:r>
          </a:p>
        </p:txBody>
      </p:sp>
      <p:sp>
        <p:nvSpPr>
          <p:cNvPr id="3" name="Title 1">
            <a:extLst>
              <a:ext uri="{FF2B5EF4-FFF2-40B4-BE49-F238E27FC236}">
                <a16:creationId xmlns:a16="http://schemas.microsoft.com/office/drawing/2014/main" id="{C762C311-48BA-6923-0829-32A30729F839}"/>
              </a:ext>
            </a:extLst>
          </p:cNvPr>
          <p:cNvSpPr txBox="1">
            <a:spLocks/>
          </p:cNvSpPr>
          <p:nvPr/>
        </p:nvSpPr>
        <p:spPr bwMode="auto">
          <a:xfrm>
            <a:off x="583690" y="3615430"/>
            <a:ext cx="5068801" cy="52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2133" b="0" i="0" u="none" strike="noStrike" kern="1200" cap="none" spc="0" normalizeH="0" baseline="0" noProof="0">
                <a:ln>
                  <a:noFill/>
                </a:ln>
                <a:solidFill>
                  <a:srgbClr val="0D274D"/>
                </a:solidFill>
                <a:effectLst/>
                <a:uLnTx/>
                <a:uFillTx/>
                <a:latin typeface="CiscoSansTT ExtraLight"/>
                <a:cs typeface="CiscoSansTT Thin" charset="0"/>
              </a:rPr>
              <a:t>Cisco and Pulse surveyed 100 technology executives to find out what they hope to accomplish with SASE:</a:t>
            </a:r>
          </a:p>
        </p:txBody>
      </p:sp>
      <p:sp>
        <p:nvSpPr>
          <p:cNvPr id="38" name="Rectangle 4">
            <a:extLst>
              <a:ext uri="{FF2B5EF4-FFF2-40B4-BE49-F238E27FC236}">
                <a16:creationId xmlns:a16="http://schemas.microsoft.com/office/drawing/2014/main" id="{BAAA6F09-7F87-DC34-D8A0-BB3362E9369F}"/>
              </a:ext>
            </a:extLst>
          </p:cNvPr>
          <p:cNvSpPr>
            <a:spLocks noChangeArrowheads="1"/>
          </p:cNvSpPr>
          <p:nvPr/>
        </p:nvSpPr>
        <p:spPr bwMode="ltGray">
          <a:xfrm>
            <a:off x="636906" y="6322205"/>
            <a:ext cx="4534733" cy="206025"/>
          </a:xfrm>
          <a:prstGeom prst="rect">
            <a:avLst/>
          </a:prstGeom>
          <a:noFill/>
          <a:ln w="9525">
            <a:noFill/>
            <a:miter lim="800000"/>
            <a:headEnd/>
            <a:tailEnd/>
          </a:ln>
          <a:effectLst/>
        </p:spPr>
        <p:txBody>
          <a:bodyPr wrap="square" lIns="82115" tIns="41056" rIns="82115" bIns="41056" anchor="b">
            <a:spAutoFit/>
          </a:bodyPr>
          <a:lstStyle/>
          <a:p>
            <a:pPr marL="0" marR="0" lvl="0" indent="0" algn="l" defTabSz="81430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7" normalizeH="0" baseline="0" noProof="0">
                <a:ln>
                  <a:noFill/>
                </a:ln>
                <a:solidFill>
                  <a:srgbClr val="FFFFFF">
                    <a:lumMod val="65000"/>
                  </a:srgbClr>
                </a:solidFill>
                <a:effectLst/>
                <a:uLnTx/>
                <a:uFillTx/>
                <a:latin typeface="CiscoSansTT ExtraLight"/>
                <a:ea typeface="ＭＳ Ｐゴシック" charset="0"/>
                <a:cs typeface="CiscoSans Thin"/>
              </a:rPr>
              <a:t>© 2022  Cisco and/or its affiliates. All rights reserved.   Cisco Confidential</a:t>
            </a:r>
          </a:p>
        </p:txBody>
      </p:sp>
      <p:cxnSp>
        <p:nvCxnSpPr>
          <p:cNvPr id="14" name="Straight Connector 13">
            <a:extLst>
              <a:ext uri="{FF2B5EF4-FFF2-40B4-BE49-F238E27FC236}">
                <a16:creationId xmlns:a16="http://schemas.microsoft.com/office/drawing/2014/main" id="{D1ED3118-8E88-C193-A139-9EBC5274EC29}"/>
              </a:ext>
            </a:extLst>
          </p:cNvPr>
          <p:cNvCxnSpPr/>
          <p:nvPr/>
        </p:nvCxnSpPr>
        <p:spPr>
          <a:xfrm>
            <a:off x="6096000" y="1602317"/>
            <a:ext cx="0" cy="4519083"/>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D94E757-E331-CF72-6988-B44E1B173CCA}"/>
              </a:ext>
            </a:extLst>
          </p:cNvPr>
          <p:cNvGrpSpPr/>
          <p:nvPr/>
        </p:nvGrpSpPr>
        <p:grpSpPr>
          <a:xfrm>
            <a:off x="6539508" y="1451436"/>
            <a:ext cx="5851506" cy="4631178"/>
            <a:chOff x="5091250" y="1088576"/>
            <a:chExt cx="4388630" cy="3473386"/>
          </a:xfrm>
        </p:grpSpPr>
        <p:sp>
          <p:nvSpPr>
            <p:cNvPr id="24" name="Title 1">
              <a:extLst>
                <a:ext uri="{FF2B5EF4-FFF2-40B4-BE49-F238E27FC236}">
                  <a16:creationId xmlns:a16="http://schemas.microsoft.com/office/drawing/2014/main" id="{AC6D3900-E2A6-B9D3-77FC-CF057B31F024}"/>
                </a:ext>
              </a:extLst>
            </p:cNvPr>
            <p:cNvSpPr txBox="1">
              <a:spLocks/>
            </p:cNvSpPr>
            <p:nvPr/>
          </p:nvSpPr>
          <p:spPr bwMode="auto">
            <a:xfrm>
              <a:off x="5091251" y="1871671"/>
              <a:ext cx="2136244" cy="20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600" b="0" i="0" u="none" strike="noStrike" kern="1200" cap="none" spc="0" normalizeH="0" baseline="0" noProof="0">
                  <a:ln>
                    <a:noFill/>
                  </a:ln>
                  <a:solidFill>
                    <a:srgbClr val="0D274D"/>
                  </a:solidFill>
                  <a:effectLst/>
                  <a:uLnTx/>
                  <a:uFillTx/>
                  <a:latin typeface="CiscoSansTT ExtraLight"/>
                  <a:cs typeface="CiscoSansTT Thin" charset="0"/>
                </a:rPr>
                <a:t>Reduce operating cost</a:t>
              </a:r>
            </a:p>
          </p:txBody>
        </p:sp>
        <p:cxnSp>
          <p:nvCxnSpPr>
            <p:cNvPr id="32" name="Straight Connector 31">
              <a:extLst>
                <a:ext uri="{FF2B5EF4-FFF2-40B4-BE49-F238E27FC236}">
                  <a16:creationId xmlns:a16="http://schemas.microsoft.com/office/drawing/2014/main" id="{E3D68E6C-56FD-72FE-8CF6-04B9F4A9A931}"/>
                </a:ext>
              </a:extLst>
            </p:cNvPr>
            <p:cNvCxnSpPr>
              <a:cxnSpLocks/>
            </p:cNvCxnSpPr>
            <p:nvPr/>
          </p:nvCxnSpPr>
          <p:spPr>
            <a:xfrm>
              <a:off x="5171638" y="1803063"/>
              <a:ext cx="36576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90428CCE-6089-ED39-1EC0-FFD462E60BA5}"/>
                </a:ext>
              </a:extLst>
            </p:cNvPr>
            <p:cNvSpPr txBox="1">
              <a:spLocks/>
            </p:cNvSpPr>
            <p:nvPr/>
          </p:nvSpPr>
          <p:spPr bwMode="auto">
            <a:xfrm>
              <a:off x="5091250" y="3069490"/>
              <a:ext cx="4388630" cy="2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600" b="0" i="0" u="none" strike="noStrike" kern="1200" cap="none" spc="0" normalizeH="0" baseline="0" noProof="0">
                  <a:ln>
                    <a:noFill/>
                  </a:ln>
                  <a:solidFill>
                    <a:srgbClr val="0D274D"/>
                  </a:solidFill>
                  <a:effectLst/>
                  <a:uLnTx/>
                  <a:uFillTx/>
                  <a:latin typeface="CiscoSansTT ExtraLight"/>
                  <a:cs typeface="CiscoSansTT Thin" charset="0"/>
                </a:rPr>
                <a:t>Support hybrid and remote workforce experience</a:t>
              </a:r>
            </a:p>
          </p:txBody>
        </p:sp>
        <p:sp>
          <p:nvSpPr>
            <p:cNvPr id="26" name="Title 1">
              <a:extLst>
                <a:ext uri="{FF2B5EF4-FFF2-40B4-BE49-F238E27FC236}">
                  <a16:creationId xmlns:a16="http://schemas.microsoft.com/office/drawing/2014/main" id="{3F3E0F30-3378-663E-D9A3-3B5C9181DA05}"/>
                </a:ext>
              </a:extLst>
            </p:cNvPr>
            <p:cNvSpPr txBox="1">
              <a:spLocks/>
            </p:cNvSpPr>
            <p:nvPr/>
          </p:nvSpPr>
          <p:spPr bwMode="auto">
            <a:xfrm>
              <a:off x="5091250" y="4356680"/>
              <a:ext cx="3108199" cy="20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600" b="0" i="0" u="none" strike="noStrike" kern="1200" cap="none" spc="0" normalizeH="0" baseline="0" noProof="0">
                  <a:ln>
                    <a:noFill/>
                  </a:ln>
                  <a:solidFill>
                    <a:srgbClr val="0D274D"/>
                  </a:solidFill>
                  <a:effectLst/>
                  <a:uLnTx/>
                  <a:uFillTx/>
                  <a:latin typeface="CiscoSansTT ExtraLight"/>
                  <a:cs typeface="CiscoSansTT Thin" charset="0"/>
                </a:rPr>
                <a:t>Reduce and mitigate risk</a:t>
              </a:r>
            </a:p>
          </p:txBody>
        </p:sp>
        <p:sp>
          <p:nvSpPr>
            <p:cNvPr id="10" name="TextBox 9">
              <a:extLst>
                <a:ext uri="{FF2B5EF4-FFF2-40B4-BE49-F238E27FC236}">
                  <a16:creationId xmlns:a16="http://schemas.microsoft.com/office/drawing/2014/main" id="{B2C2CB5E-5215-4FBF-367D-CA5A8FD65162}"/>
                </a:ext>
              </a:extLst>
            </p:cNvPr>
            <p:cNvSpPr txBox="1"/>
            <p:nvPr/>
          </p:nvSpPr>
          <p:spPr>
            <a:xfrm>
              <a:off x="5091251" y="1088576"/>
              <a:ext cx="654269" cy="807914"/>
            </a:xfrm>
            <a:prstGeom prst="rect">
              <a:avLst/>
            </a:prstGeom>
            <a:noFill/>
          </p:spPr>
          <p:txBody>
            <a:bodyPr wrap="square">
              <a:spAutoFit/>
            </a:bodyPr>
            <a:lstStyle/>
            <a:p>
              <a:pPr marL="0" marR="0" lvl="0" indent="0" algn="l" defTabSz="609559" rtl="0" eaLnBrk="1" fontAlgn="base" latinLnBrk="0" hangingPunct="1">
                <a:lnSpc>
                  <a:spcPct val="100000"/>
                </a:lnSpc>
                <a:spcBef>
                  <a:spcPct val="0"/>
                </a:spcBef>
                <a:spcAft>
                  <a:spcPct val="0"/>
                </a:spcAft>
                <a:buClrTx/>
                <a:buSzTx/>
                <a:buFontTx/>
                <a:buNone/>
                <a:tabLst/>
                <a:defRPr/>
              </a:pPr>
              <a:r>
                <a:rPr kumimoji="0" lang="en-US" sz="6400" b="0" i="0" u="none" strike="noStrike" kern="1200" cap="none" spc="0" normalizeH="0" baseline="0" noProof="0">
                  <a:ln>
                    <a:noFill/>
                  </a:ln>
                  <a:solidFill>
                    <a:srgbClr val="00BCEB"/>
                  </a:solidFill>
                  <a:effectLst/>
                  <a:uLnTx/>
                  <a:uFillTx/>
                  <a:latin typeface="CiscoSansTT ExtraLight"/>
                  <a:ea typeface="ＭＳ Ｐゴシック" charset="0"/>
                  <a:cs typeface="CiscoSansTT Thin" charset="0"/>
                </a:rPr>
                <a:t>1</a:t>
              </a:r>
              <a:endParaRPr kumimoji="0" lang="en-US" sz="6400" b="0" i="0" u="none" strike="noStrike" kern="1200" cap="none" spc="0" normalizeH="0" baseline="0" noProof="0">
                <a:ln>
                  <a:noFill/>
                </a:ln>
                <a:solidFill>
                  <a:srgbClr val="00BCEB"/>
                </a:solidFill>
                <a:effectLst/>
                <a:uLnTx/>
                <a:uFillTx/>
                <a:latin typeface="Arial" charset="0"/>
                <a:ea typeface="ＭＳ Ｐゴシック" charset="0"/>
              </a:endParaRPr>
            </a:p>
          </p:txBody>
        </p:sp>
        <p:sp>
          <p:nvSpPr>
            <p:cNvPr id="13" name="TextBox 12">
              <a:extLst>
                <a:ext uri="{FF2B5EF4-FFF2-40B4-BE49-F238E27FC236}">
                  <a16:creationId xmlns:a16="http://schemas.microsoft.com/office/drawing/2014/main" id="{5B034755-7804-6A91-9E59-BF90B2A7FBBC}"/>
                </a:ext>
              </a:extLst>
            </p:cNvPr>
            <p:cNvSpPr txBox="1"/>
            <p:nvPr/>
          </p:nvSpPr>
          <p:spPr>
            <a:xfrm>
              <a:off x="5091251" y="2287984"/>
              <a:ext cx="654269" cy="807914"/>
            </a:xfrm>
            <a:prstGeom prst="rect">
              <a:avLst/>
            </a:prstGeom>
            <a:noFill/>
          </p:spPr>
          <p:txBody>
            <a:bodyPr wrap="square">
              <a:spAutoFit/>
            </a:bodyPr>
            <a:lstStyle/>
            <a:p>
              <a:pPr marL="0" marR="0" lvl="0" indent="0" algn="l" defTabSz="609559" rtl="0" eaLnBrk="1" fontAlgn="base" latinLnBrk="0" hangingPunct="1">
                <a:lnSpc>
                  <a:spcPct val="100000"/>
                </a:lnSpc>
                <a:spcBef>
                  <a:spcPct val="0"/>
                </a:spcBef>
                <a:spcAft>
                  <a:spcPct val="0"/>
                </a:spcAft>
                <a:buClrTx/>
                <a:buSzTx/>
                <a:buFontTx/>
                <a:buNone/>
                <a:tabLst/>
                <a:defRPr/>
              </a:pPr>
              <a:r>
                <a:rPr kumimoji="0" lang="en-US" sz="6400" b="0" i="0" u="none" strike="noStrike" kern="1200" cap="none" spc="0" normalizeH="0" baseline="0" noProof="0">
                  <a:ln>
                    <a:noFill/>
                  </a:ln>
                  <a:solidFill>
                    <a:srgbClr val="74BF4B"/>
                  </a:solidFill>
                  <a:effectLst/>
                  <a:uLnTx/>
                  <a:uFillTx/>
                  <a:latin typeface="CiscoSansTT ExtraLight"/>
                  <a:ea typeface="ＭＳ Ｐゴシック" charset="0"/>
                  <a:cs typeface="CiscoSansTT Thin" charset="0"/>
                </a:rPr>
                <a:t>2</a:t>
              </a:r>
              <a:endParaRPr kumimoji="0" lang="en-US" sz="6400" b="0" i="0" u="none" strike="noStrike" kern="1200" cap="none" spc="0" normalizeH="0" baseline="0" noProof="0">
                <a:ln>
                  <a:noFill/>
                </a:ln>
                <a:solidFill>
                  <a:srgbClr val="74BF4B"/>
                </a:solidFill>
                <a:effectLst/>
                <a:uLnTx/>
                <a:uFillTx/>
                <a:latin typeface="Arial" charset="0"/>
                <a:ea typeface="ＭＳ Ｐゴシック" charset="0"/>
              </a:endParaRPr>
            </a:p>
          </p:txBody>
        </p:sp>
        <p:sp>
          <p:nvSpPr>
            <p:cNvPr id="18" name="TextBox 17">
              <a:extLst>
                <a:ext uri="{FF2B5EF4-FFF2-40B4-BE49-F238E27FC236}">
                  <a16:creationId xmlns:a16="http://schemas.microsoft.com/office/drawing/2014/main" id="{D8B3ED55-C10B-89F1-1DA8-298970817B02}"/>
                </a:ext>
              </a:extLst>
            </p:cNvPr>
            <p:cNvSpPr txBox="1"/>
            <p:nvPr/>
          </p:nvSpPr>
          <p:spPr>
            <a:xfrm>
              <a:off x="5091251" y="3543805"/>
              <a:ext cx="654269" cy="807914"/>
            </a:xfrm>
            <a:prstGeom prst="rect">
              <a:avLst/>
            </a:prstGeom>
            <a:noFill/>
          </p:spPr>
          <p:txBody>
            <a:bodyPr wrap="square">
              <a:spAutoFit/>
            </a:bodyPr>
            <a:lstStyle/>
            <a:p>
              <a:pPr marL="0" marR="0" lvl="0" indent="0" algn="l" defTabSz="609559" rtl="0" eaLnBrk="1" fontAlgn="base" latinLnBrk="0" hangingPunct="1">
                <a:lnSpc>
                  <a:spcPct val="100000"/>
                </a:lnSpc>
                <a:spcBef>
                  <a:spcPct val="0"/>
                </a:spcBef>
                <a:spcAft>
                  <a:spcPct val="0"/>
                </a:spcAft>
                <a:buClrTx/>
                <a:buSzTx/>
                <a:buFontTx/>
                <a:buNone/>
                <a:tabLst/>
                <a:defRPr/>
              </a:pPr>
              <a:r>
                <a:rPr kumimoji="0" lang="en-US" sz="6400" b="0" i="0" u="none" strike="noStrike" kern="1200" cap="none" spc="0" normalizeH="0" baseline="0" noProof="0">
                  <a:ln>
                    <a:noFill/>
                  </a:ln>
                  <a:solidFill>
                    <a:srgbClr val="FBAB2C"/>
                  </a:solidFill>
                  <a:effectLst/>
                  <a:uLnTx/>
                  <a:uFillTx/>
                  <a:latin typeface="CiscoSansTT ExtraLight"/>
                  <a:ea typeface="ＭＳ Ｐゴシック" charset="0"/>
                  <a:cs typeface="CiscoSansTT Thin" charset="0"/>
                </a:rPr>
                <a:t>3</a:t>
              </a:r>
              <a:endParaRPr kumimoji="0" lang="en-US" sz="6400" b="0" i="0" u="none" strike="noStrike" kern="1200" cap="none" spc="0" normalizeH="0" baseline="0" noProof="0">
                <a:ln>
                  <a:noFill/>
                </a:ln>
                <a:solidFill>
                  <a:srgbClr val="FBAB2C"/>
                </a:solidFill>
                <a:effectLst/>
                <a:uLnTx/>
                <a:uFillTx/>
                <a:latin typeface="Arial" charset="0"/>
                <a:ea typeface="ＭＳ Ｐゴシック" charset="0"/>
              </a:endParaRPr>
            </a:p>
          </p:txBody>
        </p:sp>
        <p:cxnSp>
          <p:nvCxnSpPr>
            <p:cNvPr id="19" name="Straight Connector 18">
              <a:extLst>
                <a:ext uri="{FF2B5EF4-FFF2-40B4-BE49-F238E27FC236}">
                  <a16:creationId xmlns:a16="http://schemas.microsoft.com/office/drawing/2014/main" id="{7A572256-D412-1EEA-6808-09F7848894C6}"/>
                </a:ext>
              </a:extLst>
            </p:cNvPr>
            <p:cNvCxnSpPr>
              <a:cxnSpLocks/>
            </p:cNvCxnSpPr>
            <p:nvPr/>
          </p:nvCxnSpPr>
          <p:spPr>
            <a:xfrm>
              <a:off x="5171638" y="3013396"/>
              <a:ext cx="36576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E15BD67-EB54-202D-DBA7-21F1DC7B3276}"/>
                </a:ext>
              </a:extLst>
            </p:cNvPr>
            <p:cNvCxnSpPr>
              <a:cxnSpLocks/>
            </p:cNvCxnSpPr>
            <p:nvPr/>
          </p:nvCxnSpPr>
          <p:spPr>
            <a:xfrm>
              <a:off x="5171638" y="4269217"/>
              <a:ext cx="36576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5924628"/>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81093D7C-5F5F-9114-AA35-F5E43FC04874}"/>
              </a:ext>
            </a:extLst>
          </p:cNvPr>
          <p:cNvPicPr>
            <a:picLocks noChangeAspect="1"/>
          </p:cNvPicPr>
          <p:nvPr/>
        </p:nvPicPr>
        <p:blipFill>
          <a:blip r:embed="rId3"/>
          <a:stretch>
            <a:fillRect/>
          </a:stretch>
        </p:blipFill>
        <p:spPr>
          <a:xfrm>
            <a:off x="339156" y="3063557"/>
            <a:ext cx="5096272" cy="3397514"/>
          </a:xfrm>
          <a:prstGeom prst="rect">
            <a:avLst/>
          </a:prstGeom>
        </p:spPr>
      </p:pic>
      <p:pic>
        <p:nvPicPr>
          <p:cNvPr id="4" name="Picture 3" descr="Graphical user interface&#10;&#10;Description automatically generated with low confidence">
            <a:extLst>
              <a:ext uri="{FF2B5EF4-FFF2-40B4-BE49-F238E27FC236}">
                <a16:creationId xmlns:a16="http://schemas.microsoft.com/office/drawing/2014/main" id="{54980180-C942-4B3F-6449-FECF215C32B6}"/>
              </a:ext>
            </a:extLst>
          </p:cNvPr>
          <p:cNvPicPr>
            <a:picLocks noChangeAspect="1"/>
          </p:cNvPicPr>
          <p:nvPr/>
        </p:nvPicPr>
        <p:blipFill>
          <a:blip r:embed="rId4"/>
          <a:stretch>
            <a:fillRect/>
          </a:stretch>
        </p:blipFill>
        <p:spPr>
          <a:xfrm>
            <a:off x="733331" y="647814"/>
            <a:ext cx="4307922" cy="3528187"/>
          </a:xfrm>
          <a:prstGeom prst="rect">
            <a:avLst/>
          </a:prstGeom>
        </p:spPr>
      </p:pic>
      <p:pic>
        <p:nvPicPr>
          <p:cNvPr id="6" name="Picture 5" descr="Diagram&#10;&#10;Description automatically generated">
            <a:extLst>
              <a:ext uri="{FF2B5EF4-FFF2-40B4-BE49-F238E27FC236}">
                <a16:creationId xmlns:a16="http://schemas.microsoft.com/office/drawing/2014/main" id="{57ACA06A-FD10-AFFA-CF85-E90CD4AEA3DD}"/>
              </a:ext>
            </a:extLst>
          </p:cNvPr>
          <p:cNvPicPr>
            <a:picLocks noChangeAspect="1"/>
          </p:cNvPicPr>
          <p:nvPr/>
        </p:nvPicPr>
        <p:blipFill>
          <a:blip r:embed="rId5"/>
          <a:stretch>
            <a:fillRect/>
          </a:stretch>
        </p:blipFill>
        <p:spPr>
          <a:xfrm>
            <a:off x="6284395" y="2693051"/>
            <a:ext cx="4417290" cy="3528187"/>
          </a:xfrm>
          <a:prstGeom prst="rect">
            <a:avLst/>
          </a:prstGeom>
        </p:spPr>
      </p:pic>
      <p:pic>
        <p:nvPicPr>
          <p:cNvPr id="10" name="Picture 9">
            <a:extLst>
              <a:ext uri="{FF2B5EF4-FFF2-40B4-BE49-F238E27FC236}">
                <a16:creationId xmlns:a16="http://schemas.microsoft.com/office/drawing/2014/main" id="{57649025-456D-D8D2-79C7-74129CE5881A}"/>
              </a:ext>
            </a:extLst>
          </p:cNvPr>
          <p:cNvPicPr>
            <a:picLocks noChangeAspect="1"/>
          </p:cNvPicPr>
          <p:nvPr/>
        </p:nvPicPr>
        <p:blipFill>
          <a:blip r:embed="rId6"/>
          <a:stretch>
            <a:fillRect/>
          </a:stretch>
        </p:blipFill>
        <p:spPr>
          <a:xfrm>
            <a:off x="6218987" y="396929"/>
            <a:ext cx="4548107" cy="3032071"/>
          </a:xfrm>
          <a:prstGeom prst="rect">
            <a:avLst/>
          </a:prstGeom>
        </p:spPr>
      </p:pic>
      <p:sp>
        <p:nvSpPr>
          <p:cNvPr id="5" name="Title 1">
            <a:extLst>
              <a:ext uri="{FF2B5EF4-FFF2-40B4-BE49-F238E27FC236}">
                <a16:creationId xmlns:a16="http://schemas.microsoft.com/office/drawing/2014/main" id="{E8BA008E-B623-5739-BE80-A92EC9FB0626}"/>
              </a:ext>
            </a:extLst>
          </p:cNvPr>
          <p:cNvSpPr txBox="1">
            <a:spLocks/>
          </p:cNvSpPr>
          <p:nvPr/>
        </p:nvSpPr>
        <p:spPr>
          <a:xfrm>
            <a:off x="409355" y="396929"/>
            <a:ext cx="11127317" cy="975783"/>
          </a:xfrm>
          <a:prstGeom prst="rect">
            <a:avLst/>
          </a:prstGeom>
        </p:spPr>
        <p:txBody>
          <a:bodyPr/>
          <a:lstStyle>
            <a:lvl1pPr algn="l" defTabSz="912276"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9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90"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8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79"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r>
              <a:rPr lang="en-US" dirty="0"/>
              <a:t>Which tools are already at our disposal?</a:t>
            </a:r>
          </a:p>
        </p:txBody>
      </p:sp>
    </p:spTree>
    <p:extLst>
      <p:ext uri="{BB962C8B-B14F-4D97-AF65-F5344CB8AC3E}">
        <p14:creationId xmlns:p14="http://schemas.microsoft.com/office/powerpoint/2010/main" val="2060411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theme 2022 Widescreen">
  <a:themeElements>
    <a:clrScheme name="Cisco Color Palette">
      <a:dk1>
        <a:srgbClr val="0D274D"/>
      </a:dk1>
      <a:lt1>
        <a:srgbClr val="414244"/>
      </a:lt1>
      <a:dk2>
        <a:srgbClr val="FFFFFF"/>
      </a:dk2>
      <a:lt2>
        <a:srgbClr val="0051AF"/>
      </a:lt2>
      <a:accent1>
        <a:srgbClr val="00BCEB"/>
      </a:accent1>
      <a:accent2>
        <a:srgbClr val="74BF4B"/>
      </a:accent2>
      <a:accent3>
        <a:srgbClr val="0051AF"/>
      </a:accent3>
      <a:accent4>
        <a:srgbClr val="E2E2E2"/>
      </a:accent4>
      <a:accent5>
        <a:srgbClr val="FBAB2C"/>
      </a:accent5>
      <a:accent6>
        <a:srgbClr val="E3241B"/>
      </a:accent6>
      <a:hlink>
        <a:srgbClr val="0050AE"/>
      </a:hlink>
      <a:folHlink>
        <a:srgbClr val="00BCEB"/>
      </a:folHlink>
    </a:clrScheme>
    <a:fontScheme name="Test">
      <a:majorFont>
        <a:latin typeface="CiscoSansTT Extra 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3.xml><?xml version="1.0" encoding="utf-8"?>
<a:theme xmlns:a="http://schemas.openxmlformats.org/drawingml/2006/main" name="Blue theme 2015 16x9">
  <a:themeElements>
    <a:clrScheme name="Custom 112">
      <a:dk1>
        <a:srgbClr val="282828"/>
      </a:dk1>
      <a:lt1>
        <a:srgbClr val="0D274D"/>
      </a:lt1>
      <a:dk2>
        <a:srgbClr val="1E4471"/>
      </a:dk2>
      <a:lt2>
        <a:srgbClr val="FFFFFF"/>
      </a:lt2>
      <a:accent1>
        <a:srgbClr val="00BCEB"/>
      </a:accent1>
      <a:accent2>
        <a:srgbClr val="74BF4B"/>
      </a:accent2>
      <a:accent3>
        <a:srgbClr val="1E4471"/>
      </a:accent3>
      <a:accent4>
        <a:srgbClr val="9E9EA2"/>
      </a:accent4>
      <a:accent5>
        <a:srgbClr val="FBAB2C"/>
      </a:accent5>
      <a:accent6>
        <a:srgbClr val="E3241B"/>
      </a:accent6>
      <a:hlink>
        <a:srgbClr val="00BCEB"/>
      </a:hlink>
      <a:folHlink>
        <a:srgbClr val="1E4471"/>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4.xml><?xml version="1.0" encoding="utf-8"?>
<a:theme xmlns:a="http://schemas.openxmlformats.org/drawingml/2006/main" name="1_Cisco Secure Template White">
  <a:themeElements>
    <a:clrScheme name="Custom 9">
      <a:dk1>
        <a:srgbClr val="0D274D"/>
      </a:dk1>
      <a:lt1>
        <a:srgbClr val="FFFFFF"/>
      </a:lt1>
      <a:dk2>
        <a:srgbClr val="0D274D"/>
      </a:dk2>
      <a:lt2>
        <a:srgbClr val="FFFFFF"/>
      </a:lt2>
      <a:accent1>
        <a:srgbClr val="6DBD49"/>
      </a:accent1>
      <a:accent2>
        <a:srgbClr val="00BCEB"/>
      </a:accent2>
      <a:accent3>
        <a:srgbClr val="BABABA"/>
      </a:accent3>
      <a:accent4>
        <a:srgbClr val="FBAB18"/>
      </a:accent4>
      <a:accent5>
        <a:srgbClr val="CB2781"/>
      </a:accent5>
      <a:accent6>
        <a:srgbClr val="9892E1"/>
      </a:accent6>
      <a:hlink>
        <a:srgbClr val="6EBE4A"/>
      </a:hlink>
      <a:folHlink>
        <a:srgbClr val="6EBE49"/>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latin typeface="+mn-lt"/>
          </a:defRPr>
        </a:defPPr>
      </a:lstStyle>
    </a:txDef>
  </a:objectDefaults>
  <a:extraClrSchemeLst/>
  <a:extLst>
    <a:ext uri="{05A4C25C-085E-4340-85A3-A5531E510DB2}">
      <thm15:themeFamily xmlns:thm15="http://schemas.microsoft.com/office/thememl/2012/main" name="SBG_PowerPoint_Template_White_v1.1" id="{2260C5F1-DFCF-5145-9464-6D73F12699C3}" vid="{63D3B145-BE40-1540-9EF0-B29D6C32B60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17728</TotalTime>
  <Words>2423</Words>
  <Application>Microsoft Macintosh PowerPoint</Application>
  <PresentationFormat>Widescreen</PresentationFormat>
  <Paragraphs>365</Paragraphs>
  <Slides>18</Slides>
  <Notes>17</Notes>
  <HiddenSlides>1</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18</vt:i4>
      </vt:variant>
    </vt:vector>
  </HeadingPairs>
  <TitlesOfParts>
    <vt:vector size="40" baseType="lpstr">
      <vt:lpstr>Apple SD GothicNeo ExtraBold</vt:lpstr>
      <vt:lpstr>Arial</vt:lpstr>
      <vt:lpstr>Calibri</vt:lpstr>
      <vt:lpstr>Calibri Light</vt:lpstr>
      <vt:lpstr>CiscoSansTT</vt:lpstr>
      <vt:lpstr>CiscoSansTT Condensed</vt:lpstr>
      <vt:lpstr>CiscoSansTT Extra Light</vt:lpstr>
      <vt:lpstr>CiscoSansTT ExtraLight</vt:lpstr>
      <vt:lpstr>CiscoSansTT Light</vt:lpstr>
      <vt:lpstr>CiscoSansTT Medium</vt:lpstr>
      <vt:lpstr>Courier</vt:lpstr>
      <vt:lpstr>Helvetica</vt:lpstr>
      <vt:lpstr>Hiragino Maru Gothic ProN W4</vt:lpstr>
      <vt:lpstr>Inter</vt:lpstr>
      <vt:lpstr>proxima-nova</vt:lpstr>
      <vt:lpstr>Segoe UI</vt:lpstr>
      <vt:lpstr>Symbol</vt:lpstr>
      <vt:lpstr>Times New Roman</vt:lpstr>
      <vt:lpstr>Office Theme</vt:lpstr>
      <vt:lpstr>Dark theme 2022 Widescreen</vt:lpstr>
      <vt:lpstr>Blue theme 2015 16x9</vt:lpstr>
      <vt:lpstr>1_Cisco Secure Template White</vt:lpstr>
      <vt:lpstr>Cisco+ Secure Connect</vt:lpstr>
      <vt:lpstr>PowerPoint Presentation</vt:lpstr>
      <vt:lpstr>Changes that led to SASE Cloud revolution and hybrid work</vt:lpstr>
      <vt:lpstr>PowerPoint Presentation</vt:lpstr>
      <vt:lpstr>PowerPoint Presentation</vt:lpstr>
      <vt:lpstr>How can IT get ahead?</vt:lpstr>
      <vt:lpstr>PowerPoint Presentation</vt:lpstr>
      <vt:lpstr>Why SASE?</vt:lpstr>
      <vt:lpstr>PowerPoint Presentation</vt:lpstr>
      <vt:lpstr>PowerPoint Presentation</vt:lpstr>
      <vt:lpstr>PowerPoint Presentation</vt:lpstr>
      <vt:lpstr>PowerPoint Presentation</vt:lpstr>
      <vt:lpstr>A single, powerful platform</vt:lpstr>
      <vt:lpstr>Cisco+ Secure Connect Your blueprint for SASE made easy</vt:lpstr>
      <vt:lpstr>PowerPoint Presentation</vt:lpstr>
      <vt:lpstr>Robust, all-in-one turnkey solution</vt:lpstr>
      <vt:lpstr>Driving outcomes for your business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SASE: Secure Connect</dc:title>
  <dc:creator>Ryan Baudoin (rbaudoin)</dc:creator>
  <cp:lastModifiedBy>Ryan Baudoin (rbaudoin)</cp:lastModifiedBy>
  <cp:revision>12</cp:revision>
  <dcterms:created xsi:type="dcterms:W3CDTF">2022-12-07T18:59:08Z</dcterms:created>
  <dcterms:modified xsi:type="dcterms:W3CDTF">2023-03-17T13:30:24Z</dcterms:modified>
</cp:coreProperties>
</file>